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1"/>
  </p:sldMasterIdLst>
  <p:notesMasterIdLst>
    <p:notesMasterId r:id="rId7"/>
  </p:notesMasterIdLst>
  <p:handoutMasterIdLst>
    <p:handoutMasterId r:id="rId8"/>
  </p:handoutMasterIdLst>
  <p:sldIdLst>
    <p:sldId id="262" r:id="rId2"/>
    <p:sldId id="259" r:id="rId3"/>
    <p:sldId id="265" r:id="rId4"/>
    <p:sldId id="266" r:id="rId5"/>
    <p:sldId id="267" r:id="rId6"/>
  </p:sldIdLst>
  <p:sldSz cx="9906000" cy="6858000" type="A4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CC99"/>
    <a:srgbClr val="FF9999"/>
    <a:srgbClr val="99CCFF"/>
    <a:srgbClr val="FFFF99"/>
    <a:srgbClr val="FF7C80"/>
    <a:srgbClr val="CC99FF"/>
    <a:srgbClr val="9966FF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23" autoAdjust="0"/>
    <p:restoredTop sz="94660" autoAdjust="0"/>
  </p:normalViewPr>
  <p:slideViewPr>
    <p:cSldViewPr snapToGrid="0" snapToObjects="1">
      <p:cViewPr varScale="1">
        <p:scale>
          <a:sx n="131" d="100"/>
          <a:sy n="131" d="100"/>
        </p:scale>
        <p:origin x="924" y="1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-364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40" tIns="46520" rIns="93040" bIns="46520" numCol="1" anchor="t" anchorCtr="0" compatLnSpc="1">
            <a:prstTxWarp prst="textNoShape">
              <a:avLst/>
            </a:prstTxWarp>
          </a:bodyPr>
          <a:lstStyle>
            <a:lvl1pPr defTabSz="930275" eaLnBrk="0" hangingPunct="0">
              <a:defRPr sz="1200"/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40" tIns="46520" rIns="93040" bIns="46520" numCol="1" anchor="t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sz="1200"/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40" tIns="46520" rIns="93040" bIns="46520" numCol="1" anchor="b" anchorCtr="0" compatLnSpc="1">
            <a:prstTxWarp prst="textNoShape">
              <a:avLst/>
            </a:prstTxWarp>
          </a:bodyPr>
          <a:lstStyle>
            <a:lvl1pPr defTabSz="930275" eaLnBrk="0" hangingPunct="0">
              <a:defRPr sz="1200"/>
            </a:lvl1pPr>
          </a:lstStyle>
          <a:p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40" tIns="46520" rIns="93040" bIns="46520" numCol="1" anchor="b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sz="1200"/>
            </a:lvl1pPr>
          </a:lstStyle>
          <a:p>
            <a:fld id="{D9E0CA96-75BA-4C47-9240-4956D663C06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621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B1C10-F612-45BE-A4CD-B83C937DBD6D}" type="datetimeFigureOut">
              <a:rPr lang="de-DE" smtClean="0"/>
              <a:t>24.03.2021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EE9B7-E6B3-42E8-ACDC-EF144799F42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3991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EE9B7-E6B3-42E8-ACDC-EF144799F42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9558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569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53" y="377200"/>
            <a:ext cx="2243328" cy="44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8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8" name="Freeform 792"/>
          <p:cNvSpPr>
            <a:spLocks/>
          </p:cNvSpPr>
          <p:nvPr/>
        </p:nvSpPr>
        <p:spPr bwMode="auto">
          <a:xfrm>
            <a:off x="1743075" y="4926013"/>
            <a:ext cx="850900" cy="1260475"/>
          </a:xfrm>
          <a:custGeom>
            <a:avLst/>
            <a:gdLst>
              <a:gd name="T0" fmla="*/ 113 w 536"/>
              <a:gd name="T1" fmla="*/ 180 h 794"/>
              <a:gd name="T2" fmla="*/ 129 w 536"/>
              <a:gd name="T3" fmla="*/ 125 h 794"/>
              <a:gd name="T4" fmla="*/ 129 w 536"/>
              <a:gd name="T5" fmla="*/ 63 h 794"/>
              <a:gd name="T6" fmla="*/ 143 w 536"/>
              <a:gd name="T7" fmla="*/ 69 h 794"/>
              <a:gd name="T8" fmla="*/ 166 w 536"/>
              <a:gd name="T9" fmla="*/ 83 h 794"/>
              <a:gd name="T10" fmla="*/ 203 w 536"/>
              <a:gd name="T11" fmla="*/ 69 h 794"/>
              <a:gd name="T12" fmla="*/ 219 w 536"/>
              <a:gd name="T13" fmla="*/ 21 h 794"/>
              <a:gd name="T14" fmla="*/ 249 w 536"/>
              <a:gd name="T15" fmla="*/ 0 h 794"/>
              <a:gd name="T16" fmla="*/ 294 w 536"/>
              <a:gd name="T17" fmla="*/ 14 h 794"/>
              <a:gd name="T18" fmla="*/ 294 w 536"/>
              <a:gd name="T19" fmla="*/ 49 h 794"/>
              <a:gd name="T20" fmla="*/ 264 w 536"/>
              <a:gd name="T21" fmla="*/ 90 h 794"/>
              <a:gd name="T22" fmla="*/ 294 w 536"/>
              <a:gd name="T23" fmla="*/ 125 h 794"/>
              <a:gd name="T24" fmla="*/ 309 w 536"/>
              <a:gd name="T25" fmla="*/ 159 h 794"/>
              <a:gd name="T26" fmla="*/ 347 w 536"/>
              <a:gd name="T27" fmla="*/ 139 h 794"/>
              <a:gd name="T28" fmla="*/ 384 w 536"/>
              <a:gd name="T29" fmla="*/ 131 h 794"/>
              <a:gd name="T30" fmla="*/ 407 w 536"/>
              <a:gd name="T31" fmla="*/ 139 h 794"/>
              <a:gd name="T32" fmla="*/ 407 w 536"/>
              <a:gd name="T33" fmla="*/ 173 h 794"/>
              <a:gd name="T34" fmla="*/ 430 w 536"/>
              <a:gd name="T35" fmla="*/ 214 h 794"/>
              <a:gd name="T36" fmla="*/ 430 w 536"/>
              <a:gd name="T37" fmla="*/ 235 h 794"/>
              <a:gd name="T38" fmla="*/ 407 w 536"/>
              <a:gd name="T39" fmla="*/ 262 h 794"/>
              <a:gd name="T40" fmla="*/ 393 w 536"/>
              <a:gd name="T41" fmla="*/ 283 h 794"/>
              <a:gd name="T42" fmla="*/ 414 w 536"/>
              <a:gd name="T43" fmla="*/ 311 h 794"/>
              <a:gd name="T44" fmla="*/ 437 w 536"/>
              <a:gd name="T45" fmla="*/ 298 h 794"/>
              <a:gd name="T46" fmla="*/ 444 w 536"/>
              <a:gd name="T47" fmla="*/ 298 h 794"/>
              <a:gd name="T48" fmla="*/ 467 w 536"/>
              <a:gd name="T49" fmla="*/ 332 h 794"/>
              <a:gd name="T50" fmla="*/ 437 w 536"/>
              <a:gd name="T51" fmla="*/ 345 h 794"/>
              <a:gd name="T52" fmla="*/ 393 w 536"/>
              <a:gd name="T53" fmla="*/ 428 h 794"/>
              <a:gd name="T54" fmla="*/ 370 w 536"/>
              <a:gd name="T55" fmla="*/ 476 h 794"/>
              <a:gd name="T56" fmla="*/ 400 w 536"/>
              <a:gd name="T57" fmla="*/ 497 h 794"/>
              <a:gd name="T58" fmla="*/ 430 w 536"/>
              <a:gd name="T59" fmla="*/ 512 h 794"/>
              <a:gd name="T60" fmla="*/ 460 w 536"/>
              <a:gd name="T61" fmla="*/ 512 h 794"/>
              <a:gd name="T62" fmla="*/ 483 w 536"/>
              <a:gd name="T63" fmla="*/ 518 h 794"/>
              <a:gd name="T64" fmla="*/ 497 w 536"/>
              <a:gd name="T65" fmla="*/ 539 h 794"/>
              <a:gd name="T66" fmla="*/ 520 w 536"/>
              <a:gd name="T67" fmla="*/ 539 h 794"/>
              <a:gd name="T68" fmla="*/ 513 w 536"/>
              <a:gd name="T69" fmla="*/ 559 h 794"/>
              <a:gd name="T70" fmla="*/ 506 w 536"/>
              <a:gd name="T71" fmla="*/ 567 h 794"/>
              <a:gd name="T72" fmla="*/ 490 w 536"/>
              <a:gd name="T73" fmla="*/ 580 h 794"/>
              <a:gd name="T74" fmla="*/ 490 w 536"/>
              <a:gd name="T75" fmla="*/ 594 h 794"/>
              <a:gd name="T76" fmla="*/ 513 w 536"/>
              <a:gd name="T77" fmla="*/ 601 h 794"/>
              <a:gd name="T78" fmla="*/ 536 w 536"/>
              <a:gd name="T79" fmla="*/ 594 h 794"/>
              <a:gd name="T80" fmla="*/ 497 w 536"/>
              <a:gd name="T81" fmla="*/ 629 h 794"/>
              <a:gd name="T82" fmla="*/ 467 w 536"/>
              <a:gd name="T83" fmla="*/ 677 h 794"/>
              <a:gd name="T84" fmla="*/ 460 w 536"/>
              <a:gd name="T85" fmla="*/ 732 h 794"/>
              <a:gd name="T86" fmla="*/ 475 w 536"/>
              <a:gd name="T87" fmla="*/ 739 h 794"/>
              <a:gd name="T88" fmla="*/ 407 w 536"/>
              <a:gd name="T89" fmla="*/ 794 h 794"/>
              <a:gd name="T90" fmla="*/ 362 w 536"/>
              <a:gd name="T91" fmla="*/ 781 h 794"/>
              <a:gd name="T92" fmla="*/ 332 w 536"/>
              <a:gd name="T93" fmla="*/ 787 h 794"/>
              <a:gd name="T94" fmla="*/ 294 w 536"/>
              <a:gd name="T95" fmla="*/ 794 h 794"/>
              <a:gd name="T96" fmla="*/ 249 w 536"/>
              <a:gd name="T97" fmla="*/ 739 h 794"/>
              <a:gd name="T98" fmla="*/ 256 w 536"/>
              <a:gd name="T99" fmla="*/ 718 h 794"/>
              <a:gd name="T100" fmla="*/ 233 w 536"/>
              <a:gd name="T101" fmla="*/ 684 h 794"/>
              <a:gd name="T102" fmla="*/ 294 w 536"/>
              <a:gd name="T103" fmla="*/ 629 h 794"/>
              <a:gd name="T104" fmla="*/ 340 w 536"/>
              <a:gd name="T105" fmla="*/ 594 h 794"/>
              <a:gd name="T106" fmla="*/ 324 w 536"/>
              <a:gd name="T107" fmla="*/ 567 h 794"/>
              <a:gd name="T108" fmla="*/ 256 w 536"/>
              <a:gd name="T109" fmla="*/ 552 h 794"/>
              <a:gd name="T110" fmla="*/ 226 w 536"/>
              <a:gd name="T111" fmla="*/ 532 h 794"/>
              <a:gd name="T112" fmla="*/ 219 w 536"/>
              <a:gd name="T113" fmla="*/ 504 h 794"/>
              <a:gd name="T114" fmla="*/ 176 w 536"/>
              <a:gd name="T115" fmla="*/ 445 h 794"/>
              <a:gd name="T116" fmla="*/ 138 w 536"/>
              <a:gd name="T117" fmla="*/ 398 h 794"/>
              <a:gd name="T118" fmla="*/ 54 w 536"/>
              <a:gd name="T119" fmla="*/ 388 h 794"/>
              <a:gd name="T120" fmla="*/ 45 w 536"/>
              <a:gd name="T121" fmla="*/ 325 h 794"/>
              <a:gd name="T122" fmla="*/ 0 w 536"/>
              <a:gd name="T123" fmla="*/ 241 h 794"/>
              <a:gd name="T124" fmla="*/ 47 w 536"/>
              <a:gd name="T125" fmla="*/ 179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794">
                <a:moveTo>
                  <a:pt x="50" y="182"/>
                </a:moveTo>
                <a:lnTo>
                  <a:pt x="90" y="186"/>
                </a:lnTo>
                <a:lnTo>
                  <a:pt x="90" y="173"/>
                </a:lnTo>
                <a:lnTo>
                  <a:pt x="113" y="180"/>
                </a:lnTo>
                <a:lnTo>
                  <a:pt x="113" y="152"/>
                </a:lnTo>
                <a:lnTo>
                  <a:pt x="129" y="139"/>
                </a:lnTo>
                <a:lnTo>
                  <a:pt x="129" y="131"/>
                </a:lnTo>
                <a:lnTo>
                  <a:pt x="129" y="125"/>
                </a:lnTo>
                <a:lnTo>
                  <a:pt x="113" y="104"/>
                </a:lnTo>
                <a:lnTo>
                  <a:pt x="113" y="90"/>
                </a:lnTo>
                <a:lnTo>
                  <a:pt x="120" y="83"/>
                </a:lnTo>
                <a:lnTo>
                  <a:pt x="129" y="63"/>
                </a:lnTo>
                <a:lnTo>
                  <a:pt x="129" y="69"/>
                </a:lnTo>
                <a:lnTo>
                  <a:pt x="136" y="69"/>
                </a:lnTo>
                <a:lnTo>
                  <a:pt x="143" y="69"/>
                </a:lnTo>
                <a:lnTo>
                  <a:pt x="143" y="69"/>
                </a:lnTo>
                <a:lnTo>
                  <a:pt x="159" y="69"/>
                </a:lnTo>
                <a:lnTo>
                  <a:pt x="159" y="76"/>
                </a:lnTo>
                <a:lnTo>
                  <a:pt x="166" y="76"/>
                </a:lnTo>
                <a:lnTo>
                  <a:pt x="166" y="83"/>
                </a:lnTo>
                <a:lnTo>
                  <a:pt x="180" y="90"/>
                </a:lnTo>
                <a:lnTo>
                  <a:pt x="189" y="83"/>
                </a:lnTo>
                <a:lnTo>
                  <a:pt x="196" y="76"/>
                </a:lnTo>
                <a:lnTo>
                  <a:pt x="203" y="69"/>
                </a:lnTo>
                <a:lnTo>
                  <a:pt x="211" y="55"/>
                </a:lnTo>
                <a:lnTo>
                  <a:pt x="203" y="35"/>
                </a:lnTo>
                <a:lnTo>
                  <a:pt x="203" y="28"/>
                </a:lnTo>
                <a:lnTo>
                  <a:pt x="219" y="21"/>
                </a:lnTo>
                <a:lnTo>
                  <a:pt x="219" y="14"/>
                </a:lnTo>
                <a:lnTo>
                  <a:pt x="241" y="8"/>
                </a:lnTo>
                <a:lnTo>
                  <a:pt x="249" y="8"/>
                </a:lnTo>
                <a:lnTo>
                  <a:pt x="249" y="0"/>
                </a:lnTo>
                <a:lnTo>
                  <a:pt x="256" y="0"/>
                </a:lnTo>
                <a:lnTo>
                  <a:pt x="264" y="8"/>
                </a:lnTo>
                <a:lnTo>
                  <a:pt x="279" y="8"/>
                </a:lnTo>
                <a:lnTo>
                  <a:pt x="294" y="14"/>
                </a:lnTo>
                <a:lnTo>
                  <a:pt x="302" y="21"/>
                </a:lnTo>
                <a:lnTo>
                  <a:pt x="286" y="35"/>
                </a:lnTo>
                <a:lnTo>
                  <a:pt x="294" y="35"/>
                </a:lnTo>
                <a:lnTo>
                  <a:pt x="294" y="49"/>
                </a:lnTo>
                <a:lnTo>
                  <a:pt x="286" y="55"/>
                </a:lnTo>
                <a:lnTo>
                  <a:pt x="286" y="69"/>
                </a:lnTo>
                <a:lnTo>
                  <a:pt x="264" y="83"/>
                </a:lnTo>
                <a:lnTo>
                  <a:pt x="264" y="90"/>
                </a:lnTo>
                <a:lnTo>
                  <a:pt x="264" y="97"/>
                </a:lnTo>
                <a:lnTo>
                  <a:pt x="279" y="111"/>
                </a:lnTo>
                <a:lnTo>
                  <a:pt x="286" y="111"/>
                </a:lnTo>
                <a:lnTo>
                  <a:pt x="294" y="125"/>
                </a:lnTo>
                <a:lnTo>
                  <a:pt x="302" y="131"/>
                </a:lnTo>
                <a:lnTo>
                  <a:pt x="286" y="139"/>
                </a:lnTo>
                <a:lnTo>
                  <a:pt x="302" y="152"/>
                </a:lnTo>
                <a:lnTo>
                  <a:pt x="309" y="159"/>
                </a:lnTo>
                <a:lnTo>
                  <a:pt x="317" y="152"/>
                </a:lnTo>
                <a:lnTo>
                  <a:pt x="324" y="131"/>
                </a:lnTo>
                <a:lnTo>
                  <a:pt x="340" y="131"/>
                </a:lnTo>
                <a:lnTo>
                  <a:pt x="347" y="139"/>
                </a:lnTo>
                <a:lnTo>
                  <a:pt x="377" y="111"/>
                </a:lnTo>
                <a:lnTo>
                  <a:pt x="384" y="118"/>
                </a:lnTo>
                <a:lnTo>
                  <a:pt x="393" y="125"/>
                </a:lnTo>
                <a:lnTo>
                  <a:pt x="384" y="131"/>
                </a:lnTo>
                <a:lnTo>
                  <a:pt x="393" y="139"/>
                </a:lnTo>
                <a:lnTo>
                  <a:pt x="393" y="131"/>
                </a:lnTo>
                <a:lnTo>
                  <a:pt x="400" y="131"/>
                </a:lnTo>
                <a:lnTo>
                  <a:pt x="407" y="139"/>
                </a:lnTo>
                <a:lnTo>
                  <a:pt x="407" y="146"/>
                </a:lnTo>
                <a:lnTo>
                  <a:pt x="407" y="167"/>
                </a:lnTo>
                <a:lnTo>
                  <a:pt x="407" y="167"/>
                </a:lnTo>
                <a:lnTo>
                  <a:pt x="407" y="173"/>
                </a:lnTo>
                <a:lnTo>
                  <a:pt x="430" y="186"/>
                </a:lnTo>
                <a:lnTo>
                  <a:pt x="423" y="194"/>
                </a:lnTo>
                <a:lnTo>
                  <a:pt x="423" y="201"/>
                </a:lnTo>
                <a:lnTo>
                  <a:pt x="430" y="214"/>
                </a:lnTo>
                <a:lnTo>
                  <a:pt x="430" y="222"/>
                </a:lnTo>
                <a:lnTo>
                  <a:pt x="430" y="228"/>
                </a:lnTo>
                <a:lnTo>
                  <a:pt x="437" y="228"/>
                </a:lnTo>
                <a:lnTo>
                  <a:pt x="430" y="235"/>
                </a:lnTo>
                <a:lnTo>
                  <a:pt x="423" y="235"/>
                </a:lnTo>
                <a:lnTo>
                  <a:pt x="414" y="249"/>
                </a:lnTo>
                <a:lnTo>
                  <a:pt x="414" y="262"/>
                </a:lnTo>
                <a:lnTo>
                  <a:pt x="407" y="262"/>
                </a:lnTo>
                <a:lnTo>
                  <a:pt x="400" y="269"/>
                </a:lnTo>
                <a:lnTo>
                  <a:pt x="384" y="269"/>
                </a:lnTo>
                <a:lnTo>
                  <a:pt x="384" y="277"/>
                </a:lnTo>
                <a:lnTo>
                  <a:pt x="393" y="283"/>
                </a:lnTo>
                <a:lnTo>
                  <a:pt x="400" y="290"/>
                </a:lnTo>
                <a:lnTo>
                  <a:pt x="393" y="290"/>
                </a:lnTo>
                <a:lnTo>
                  <a:pt x="400" y="311"/>
                </a:lnTo>
                <a:lnTo>
                  <a:pt x="414" y="311"/>
                </a:lnTo>
                <a:lnTo>
                  <a:pt x="414" y="304"/>
                </a:lnTo>
                <a:lnTo>
                  <a:pt x="423" y="304"/>
                </a:lnTo>
                <a:lnTo>
                  <a:pt x="430" y="298"/>
                </a:lnTo>
                <a:lnTo>
                  <a:pt x="437" y="298"/>
                </a:lnTo>
                <a:lnTo>
                  <a:pt x="437" y="290"/>
                </a:lnTo>
                <a:lnTo>
                  <a:pt x="453" y="283"/>
                </a:lnTo>
                <a:lnTo>
                  <a:pt x="453" y="290"/>
                </a:lnTo>
                <a:lnTo>
                  <a:pt x="444" y="298"/>
                </a:lnTo>
                <a:lnTo>
                  <a:pt x="444" y="311"/>
                </a:lnTo>
                <a:lnTo>
                  <a:pt x="453" y="318"/>
                </a:lnTo>
                <a:lnTo>
                  <a:pt x="453" y="325"/>
                </a:lnTo>
                <a:lnTo>
                  <a:pt x="467" y="332"/>
                </a:lnTo>
                <a:lnTo>
                  <a:pt x="460" y="339"/>
                </a:lnTo>
                <a:lnTo>
                  <a:pt x="444" y="332"/>
                </a:lnTo>
                <a:lnTo>
                  <a:pt x="437" y="339"/>
                </a:lnTo>
                <a:lnTo>
                  <a:pt x="437" y="345"/>
                </a:lnTo>
                <a:lnTo>
                  <a:pt x="423" y="366"/>
                </a:lnTo>
                <a:lnTo>
                  <a:pt x="414" y="387"/>
                </a:lnTo>
                <a:lnTo>
                  <a:pt x="400" y="408"/>
                </a:lnTo>
                <a:lnTo>
                  <a:pt x="393" y="428"/>
                </a:lnTo>
                <a:lnTo>
                  <a:pt x="400" y="436"/>
                </a:lnTo>
                <a:lnTo>
                  <a:pt x="400" y="449"/>
                </a:lnTo>
                <a:lnTo>
                  <a:pt x="370" y="463"/>
                </a:lnTo>
                <a:lnTo>
                  <a:pt x="370" y="476"/>
                </a:lnTo>
                <a:lnTo>
                  <a:pt x="370" y="483"/>
                </a:lnTo>
                <a:lnTo>
                  <a:pt x="384" y="491"/>
                </a:lnTo>
                <a:lnTo>
                  <a:pt x="400" y="491"/>
                </a:lnTo>
                <a:lnTo>
                  <a:pt x="400" y="497"/>
                </a:lnTo>
                <a:lnTo>
                  <a:pt x="407" y="491"/>
                </a:lnTo>
                <a:lnTo>
                  <a:pt x="414" y="497"/>
                </a:lnTo>
                <a:lnTo>
                  <a:pt x="414" y="512"/>
                </a:lnTo>
                <a:lnTo>
                  <a:pt x="430" y="512"/>
                </a:lnTo>
                <a:lnTo>
                  <a:pt x="423" y="525"/>
                </a:lnTo>
                <a:lnTo>
                  <a:pt x="444" y="512"/>
                </a:lnTo>
                <a:lnTo>
                  <a:pt x="453" y="504"/>
                </a:lnTo>
                <a:lnTo>
                  <a:pt x="460" y="512"/>
                </a:lnTo>
                <a:lnTo>
                  <a:pt x="475" y="491"/>
                </a:lnTo>
                <a:lnTo>
                  <a:pt x="483" y="497"/>
                </a:lnTo>
                <a:lnTo>
                  <a:pt x="475" y="504"/>
                </a:lnTo>
                <a:lnTo>
                  <a:pt x="483" y="518"/>
                </a:lnTo>
                <a:lnTo>
                  <a:pt x="490" y="518"/>
                </a:lnTo>
                <a:lnTo>
                  <a:pt x="490" y="532"/>
                </a:lnTo>
                <a:lnTo>
                  <a:pt x="490" y="532"/>
                </a:lnTo>
                <a:lnTo>
                  <a:pt x="497" y="539"/>
                </a:lnTo>
                <a:lnTo>
                  <a:pt x="497" y="525"/>
                </a:lnTo>
                <a:lnTo>
                  <a:pt x="506" y="532"/>
                </a:lnTo>
                <a:lnTo>
                  <a:pt x="513" y="532"/>
                </a:lnTo>
                <a:lnTo>
                  <a:pt x="520" y="539"/>
                </a:lnTo>
                <a:lnTo>
                  <a:pt x="513" y="539"/>
                </a:lnTo>
                <a:lnTo>
                  <a:pt x="520" y="552"/>
                </a:lnTo>
                <a:lnTo>
                  <a:pt x="520" y="559"/>
                </a:lnTo>
                <a:lnTo>
                  <a:pt x="513" y="559"/>
                </a:lnTo>
                <a:lnTo>
                  <a:pt x="506" y="552"/>
                </a:lnTo>
                <a:lnTo>
                  <a:pt x="497" y="552"/>
                </a:lnTo>
                <a:lnTo>
                  <a:pt x="506" y="559"/>
                </a:lnTo>
                <a:lnTo>
                  <a:pt x="506" y="567"/>
                </a:lnTo>
                <a:lnTo>
                  <a:pt x="497" y="567"/>
                </a:lnTo>
                <a:lnTo>
                  <a:pt x="490" y="567"/>
                </a:lnTo>
                <a:lnTo>
                  <a:pt x="483" y="573"/>
                </a:lnTo>
                <a:lnTo>
                  <a:pt x="490" y="580"/>
                </a:lnTo>
                <a:lnTo>
                  <a:pt x="497" y="573"/>
                </a:lnTo>
                <a:lnTo>
                  <a:pt x="497" y="580"/>
                </a:lnTo>
                <a:lnTo>
                  <a:pt x="506" y="587"/>
                </a:lnTo>
                <a:lnTo>
                  <a:pt x="490" y="594"/>
                </a:lnTo>
                <a:lnTo>
                  <a:pt x="490" y="601"/>
                </a:lnTo>
                <a:lnTo>
                  <a:pt x="497" y="601"/>
                </a:lnTo>
                <a:lnTo>
                  <a:pt x="497" y="594"/>
                </a:lnTo>
                <a:lnTo>
                  <a:pt x="513" y="601"/>
                </a:lnTo>
                <a:lnTo>
                  <a:pt x="520" y="601"/>
                </a:lnTo>
                <a:lnTo>
                  <a:pt x="520" y="608"/>
                </a:lnTo>
                <a:lnTo>
                  <a:pt x="528" y="594"/>
                </a:lnTo>
                <a:lnTo>
                  <a:pt x="536" y="594"/>
                </a:lnTo>
                <a:lnTo>
                  <a:pt x="528" y="608"/>
                </a:lnTo>
                <a:lnTo>
                  <a:pt x="528" y="614"/>
                </a:lnTo>
                <a:lnTo>
                  <a:pt x="497" y="614"/>
                </a:lnTo>
                <a:lnTo>
                  <a:pt x="497" y="629"/>
                </a:lnTo>
                <a:lnTo>
                  <a:pt x="506" y="635"/>
                </a:lnTo>
                <a:lnTo>
                  <a:pt x="506" y="642"/>
                </a:lnTo>
                <a:lnTo>
                  <a:pt x="497" y="650"/>
                </a:lnTo>
                <a:lnTo>
                  <a:pt x="467" y="677"/>
                </a:lnTo>
                <a:lnTo>
                  <a:pt x="460" y="705"/>
                </a:lnTo>
                <a:lnTo>
                  <a:pt x="467" y="718"/>
                </a:lnTo>
                <a:lnTo>
                  <a:pt x="460" y="726"/>
                </a:lnTo>
                <a:lnTo>
                  <a:pt x="460" y="732"/>
                </a:lnTo>
                <a:lnTo>
                  <a:pt x="475" y="718"/>
                </a:lnTo>
                <a:lnTo>
                  <a:pt x="483" y="726"/>
                </a:lnTo>
                <a:lnTo>
                  <a:pt x="483" y="732"/>
                </a:lnTo>
                <a:lnTo>
                  <a:pt x="475" y="739"/>
                </a:lnTo>
                <a:lnTo>
                  <a:pt x="475" y="753"/>
                </a:lnTo>
                <a:lnTo>
                  <a:pt x="444" y="773"/>
                </a:lnTo>
                <a:lnTo>
                  <a:pt x="423" y="773"/>
                </a:lnTo>
                <a:lnTo>
                  <a:pt x="407" y="794"/>
                </a:lnTo>
                <a:lnTo>
                  <a:pt x="400" y="787"/>
                </a:lnTo>
                <a:lnTo>
                  <a:pt x="384" y="794"/>
                </a:lnTo>
                <a:lnTo>
                  <a:pt x="370" y="787"/>
                </a:lnTo>
                <a:lnTo>
                  <a:pt x="362" y="781"/>
                </a:lnTo>
                <a:lnTo>
                  <a:pt x="354" y="781"/>
                </a:lnTo>
                <a:lnTo>
                  <a:pt x="347" y="781"/>
                </a:lnTo>
                <a:lnTo>
                  <a:pt x="340" y="787"/>
                </a:lnTo>
                <a:lnTo>
                  <a:pt x="332" y="787"/>
                </a:lnTo>
                <a:lnTo>
                  <a:pt x="324" y="781"/>
                </a:lnTo>
                <a:lnTo>
                  <a:pt x="309" y="787"/>
                </a:lnTo>
                <a:lnTo>
                  <a:pt x="302" y="794"/>
                </a:lnTo>
                <a:lnTo>
                  <a:pt x="294" y="794"/>
                </a:lnTo>
                <a:lnTo>
                  <a:pt x="294" y="787"/>
                </a:lnTo>
                <a:lnTo>
                  <a:pt x="272" y="753"/>
                </a:lnTo>
                <a:lnTo>
                  <a:pt x="256" y="753"/>
                </a:lnTo>
                <a:lnTo>
                  <a:pt x="249" y="739"/>
                </a:lnTo>
                <a:lnTo>
                  <a:pt x="256" y="732"/>
                </a:lnTo>
                <a:lnTo>
                  <a:pt x="264" y="732"/>
                </a:lnTo>
                <a:lnTo>
                  <a:pt x="264" y="726"/>
                </a:lnTo>
                <a:lnTo>
                  <a:pt x="256" y="718"/>
                </a:lnTo>
                <a:lnTo>
                  <a:pt x="249" y="711"/>
                </a:lnTo>
                <a:lnTo>
                  <a:pt x="241" y="711"/>
                </a:lnTo>
                <a:lnTo>
                  <a:pt x="241" y="690"/>
                </a:lnTo>
                <a:lnTo>
                  <a:pt x="233" y="684"/>
                </a:lnTo>
                <a:lnTo>
                  <a:pt x="272" y="663"/>
                </a:lnTo>
                <a:lnTo>
                  <a:pt x="272" y="656"/>
                </a:lnTo>
                <a:lnTo>
                  <a:pt x="286" y="642"/>
                </a:lnTo>
                <a:lnTo>
                  <a:pt x="294" y="629"/>
                </a:lnTo>
                <a:lnTo>
                  <a:pt x="317" y="635"/>
                </a:lnTo>
                <a:lnTo>
                  <a:pt x="324" y="614"/>
                </a:lnTo>
                <a:lnTo>
                  <a:pt x="324" y="608"/>
                </a:lnTo>
                <a:lnTo>
                  <a:pt x="340" y="594"/>
                </a:lnTo>
                <a:lnTo>
                  <a:pt x="347" y="573"/>
                </a:lnTo>
                <a:lnTo>
                  <a:pt x="347" y="567"/>
                </a:lnTo>
                <a:lnTo>
                  <a:pt x="340" y="559"/>
                </a:lnTo>
                <a:lnTo>
                  <a:pt x="324" y="567"/>
                </a:lnTo>
                <a:lnTo>
                  <a:pt x="309" y="567"/>
                </a:lnTo>
                <a:lnTo>
                  <a:pt x="286" y="552"/>
                </a:lnTo>
                <a:lnTo>
                  <a:pt x="272" y="552"/>
                </a:lnTo>
                <a:lnTo>
                  <a:pt x="256" y="552"/>
                </a:lnTo>
                <a:lnTo>
                  <a:pt x="241" y="567"/>
                </a:lnTo>
                <a:lnTo>
                  <a:pt x="233" y="567"/>
                </a:lnTo>
                <a:lnTo>
                  <a:pt x="241" y="552"/>
                </a:lnTo>
                <a:lnTo>
                  <a:pt x="226" y="532"/>
                </a:lnTo>
                <a:lnTo>
                  <a:pt x="241" y="532"/>
                </a:lnTo>
                <a:lnTo>
                  <a:pt x="241" y="518"/>
                </a:lnTo>
                <a:lnTo>
                  <a:pt x="233" y="512"/>
                </a:lnTo>
                <a:lnTo>
                  <a:pt x="219" y="504"/>
                </a:lnTo>
                <a:lnTo>
                  <a:pt x="221" y="491"/>
                </a:lnTo>
                <a:lnTo>
                  <a:pt x="197" y="476"/>
                </a:lnTo>
                <a:lnTo>
                  <a:pt x="195" y="455"/>
                </a:lnTo>
                <a:lnTo>
                  <a:pt x="176" y="445"/>
                </a:lnTo>
                <a:lnTo>
                  <a:pt x="165" y="422"/>
                </a:lnTo>
                <a:lnTo>
                  <a:pt x="171" y="409"/>
                </a:lnTo>
                <a:lnTo>
                  <a:pt x="158" y="392"/>
                </a:lnTo>
                <a:lnTo>
                  <a:pt x="138" y="398"/>
                </a:lnTo>
                <a:lnTo>
                  <a:pt x="123" y="398"/>
                </a:lnTo>
                <a:lnTo>
                  <a:pt x="77" y="388"/>
                </a:lnTo>
                <a:lnTo>
                  <a:pt x="65" y="400"/>
                </a:lnTo>
                <a:lnTo>
                  <a:pt x="54" y="388"/>
                </a:lnTo>
                <a:lnTo>
                  <a:pt x="65" y="368"/>
                </a:lnTo>
                <a:lnTo>
                  <a:pt x="71" y="359"/>
                </a:lnTo>
                <a:lnTo>
                  <a:pt x="45" y="347"/>
                </a:lnTo>
                <a:lnTo>
                  <a:pt x="45" y="325"/>
                </a:lnTo>
                <a:lnTo>
                  <a:pt x="51" y="310"/>
                </a:lnTo>
                <a:lnTo>
                  <a:pt x="18" y="287"/>
                </a:lnTo>
                <a:lnTo>
                  <a:pt x="2" y="266"/>
                </a:lnTo>
                <a:lnTo>
                  <a:pt x="0" y="241"/>
                </a:lnTo>
                <a:lnTo>
                  <a:pt x="44" y="244"/>
                </a:lnTo>
                <a:lnTo>
                  <a:pt x="56" y="227"/>
                </a:lnTo>
                <a:lnTo>
                  <a:pt x="41" y="203"/>
                </a:lnTo>
                <a:lnTo>
                  <a:pt x="47" y="179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007" name="Freeform 791"/>
          <p:cNvSpPr>
            <a:spLocks/>
          </p:cNvSpPr>
          <p:nvPr/>
        </p:nvSpPr>
        <p:spPr bwMode="auto">
          <a:xfrm>
            <a:off x="2389188" y="5365750"/>
            <a:ext cx="1196975" cy="1301750"/>
          </a:xfrm>
          <a:custGeom>
            <a:avLst/>
            <a:gdLst>
              <a:gd name="T0" fmla="*/ 56 w 626"/>
              <a:gd name="T1" fmla="*/ 432 h 744"/>
              <a:gd name="T2" fmla="*/ 19 w 626"/>
              <a:gd name="T3" fmla="*/ 475 h 744"/>
              <a:gd name="T4" fmla="*/ 25 w 626"/>
              <a:gd name="T5" fmla="*/ 519 h 744"/>
              <a:gd name="T6" fmla="*/ 63 w 626"/>
              <a:gd name="T7" fmla="*/ 557 h 744"/>
              <a:gd name="T8" fmla="*/ 44 w 626"/>
              <a:gd name="T9" fmla="*/ 638 h 744"/>
              <a:gd name="T10" fmla="*/ 75 w 626"/>
              <a:gd name="T11" fmla="*/ 694 h 744"/>
              <a:gd name="T12" fmla="*/ 113 w 626"/>
              <a:gd name="T13" fmla="*/ 744 h 744"/>
              <a:gd name="T14" fmla="*/ 94 w 626"/>
              <a:gd name="T15" fmla="*/ 701 h 744"/>
              <a:gd name="T16" fmla="*/ 75 w 626"/>
              <a:gd name="T17" fmla="*/ 663 h 744"/>
              <a:gd name="T18" fmla="*/ 107 w 626"/>
              <a:gd name="T19" fmla="*/ 651 h 744"/>
              <a:gd name="T20" fmla="*/ 125 w 626"/>
              <a:gd name="T21" fmla="*/ 669 h 744"/>
              <a:gd name="T22" fmla="*/ 150 w 626"/>
              <a:gd name="T23" fmla="*/ 682 h 744"/>
              <a:gd name="T24" fmla="*/ 157 w 626"/>
              <a:gd name="T25" fmla="*/ 713 h 744"/>
              <a:gd name="T26" fmla="*/ 194 w 626"/>
              <a:gd name="T27" fmla="*/ 688 h 744"/>
              <a:gd name="T28" fmla="*/ 225 w 626"/>
              <a:gd name="T29" fmla="*/ 663 h 744"/>
              <a:gd name="T30" fmla="*/ 269 w 626"/>
              <a:gd name="T31" fmla="*/ 657 h 744"/>
              <a:gd name="T32" fmla="*/ 294 w 626"/>
              <a:gd name="T33" fmla="*/ 657 h 744"/>
              <a:gd name="T34" fmla="*/ 313 w 626"/>
              <a:gd name="T35" fmla="*/ 694 h 744"/>
              <a:gd name="T36" fmla="*/ 344 w 626"/>
              <a:gd name="T37" fmla="*/ 669 h 744"/>
              <a:gd name="T38" fmla="*/ 388 w 626"/>
              <a:gd name="T39" fmla="*/ 719 h 744"/>
              <a:gd name="T40" fmla="*/ 445 w 626"/>
              <a:gd name="T41" fmla="*/ 688 h 744"/>
              <a:gd name="T42" fmla="*/ 488 w 626"/>
              <a:gd name="T43" fmla="*/ 663 h 744"/>
              <a:gd name="T44" fmla="*/ 470 w 626"/>
              <a:gd name="T45" fmla="*/ 594 h 744"/>
              <a:gd name="T46" fmla="*/ 451 w 626"/>
              <a:gd name="T47" fmla="*/ 563 h 744"/>
              <a:gd name="T48" fmla="*/ 451 w 626"/>
              <a:gd name="T49" fmla="*/ 519 h 744"/>
              <a:gd name="T50" fmla="*/ 432 w 626"/>
              <a:gd name="T51" fmla="*/ 513 h 744"/>
              <a:gd name="T52" fmla="*/ 470 w 626"/>
              <a:gd name="T53" fmla="*/ 482 h 744"/>
              <a:gd name="T54" fmla="*/ 532 w 626"/>
              <a:gd name="T55" fmla="*/ 513 h 744"/>
              <a:gd name="T56" fmla="*/ 570 w 626"/>
              <a:gd name="T57" fmla="*/ 513 h 744"/>
              <a:gd name="T58" fmla="*/ 588 w 626"/>
              <a:gd name="T59" fmla="*/ 469 h 744"/>
              <a:gd name="T60" fmla="*/ 570 w 626"/>
              <a:gd name="T61" fmla="*/ 413 h 744"/>
              <a:gd name="T62" fmla="*/ 626 w 626"/>
              <a:gd name="T63" fmla="*/ 400 h 744"/>
              <a:gd name="T64" fmla="*/ 613 w 626"/>
              <a:gd name="T65" fmla="*/ 344 h 744"/>
              <a:gd name="T66" fmla="*/ 607 w 626"/>
              <a:gd name="T67" fmla="*/ 338 h 744"/>
              <a:gd name="T68" fmla="*/ 601 w 626"/>
              <a:gd name="T69" fmla="*/ 331 h 744"/>
              <a:gd name="T70" fmla="*/ 582 w 626"/>
              <a:gd name="T71" fmla="*/ 338 h 744"/>
              <a:gd name="T72" fmla="*/ 601 w 626"/>
              <a:gd name="T73" fmla="*/ 294 h 744"/>
              <a:gd name="T74" fmla="*/ 588 w 626"/>
              <a:gd name="T75" fmla="*/ 244 h 744"/>
              <a:gd name="T76" fmla="*/ 551 w 626"/>
              <a:gd name="T77" fmla="*/ 213 h 744"/>
              <a:gd name="T78" fmla="*/ 557 w 626"/>
              <a:gd name="T79" fmla="*/ 175 h 744"/>
              <a:gd name="T80" fmla="*/ 557 w 626"/>
              <a:gd name="T81" fmla="*/ 125 h 744"/>
              <a:gd name="T82" fmla="*/ 582 w 626"/>
              <a:gd name="T83" fmla="*/ 106 h 744"/>
              <a:gd name="T84" fmla="*/ 588 w 626"/>
              <a:gd name="T85" fmla="*/ 69 h 744"/>
              <a:gd name="T86" fmla="*/ 551 w 626"/>
              <a:gd name="T87" fmla="*/ 44 h 744"/>
              <a:gd name="T88" fmla="*/ 557 w 626"/>
              <a:gd name="T89" fmla="*/ 6 h 744"/>
              <a:gd name="T90" fmla="*/ 526 w 626"/>
              <a:gd name="T91" fmla="*/ 19 h 744"/>
              <a:gd name="T92" fmla="*/ 501 w 626"/>
              <a:gd name="T93" fmla="*/ 44 h 744"/>
              <a:gd name="T94" fmla="*/ 463 w 626"/>
              <a:gd name="T95" fmla="*/ 106 h 744"/>
              <a:gd name="T96" fmla="*/ 413 w 626"/>
              <a:gd name="T97" fmla="*/ 94 h 744"/>
              <a:gd name="T98" fmla="*/ 394 w 626"/>
              <a:gd name="T99" fmla="*/ 56 h 744"/>
              <a:gd name="T100" fmla="*/ 388 w 626"/>
              <a:gd name="T101" fmla="*/ 75 h 744"/>
              <a:gd name="T102" fmla="*/ 338 w 626"/>
              <a:gd name="T103" fmla="*/ 106 h 744"/>
              <a:gd name="T104" fmla="*/ 307 w 626"/>
              <a:gd name="T105" fmla="*/ 106 h 744"/>
              <a:gd name="T106" fmla="*/ 282 w 626"/>
              <a:gd name="T107" fmla="*/ 156 h 744"/>
              <a:gd name="T108" fmla="*/ 282 w 626"/>
              <a:gd name="T109" fmla="*/ 187 h 744"/>
              <a:gd name="T110" fmla="*/ 257 w 626"/>
              <a:gd name="T111" fmla="*/ 219 h 744"/>
              <a:gd name="T112" fmla="*/ 244 w 626"/>
              <a:gd name="T113" fmla="*/ 275 h 744"/>
              <a:gd name="T114" fmla="*/ 238 w 626"/>
              <a:gd name="T115" fmla="*/ 306 h 744"/>
              <a:gd name="T116" fmla="*/ 188 w 626"/>
              <a:gd name="T117" fmla="*/ 294 h 744"/>
              <a:gd name="T118" fmla="*/ 100 w 626"/>
              <a:gd name="T119" fmla="*/ 288 h 744"/>
              <a:gd name="T120" fmla="*/ 82 w 626"/>
              <a:gd name="T121" fmla="*/ 325 h 744"/>
              <a:gd name="T122" fmla="*/ 44 w 626"/>
              <a:gd name="T123" fmla="*/ 407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6" h="744">
                <a:moveTo>
                  <a:pt x="44" y="413"/>
                </a:moveTo>
                <a:lnTo>
                  <a:pt x="56" y="400"/>
                </a:lnTo>
                <a:lnTo>
                  <a:pt x="63" y="407"/>
                </a:lnTo>
                <a:lnTo>
                  <a:pt x="63" y="413"/>
                </a:lnTo>
                <a:lnTo>
                  <a:pt x="56" y="419"/>
                </a:lnTo>
                <a:lnTo>
                  <a:pt x="56" y="432"/>
                </a:lnTo>
                <a:lnTo>
                  <a:pt x="31" y="450"/>
                </a:lnTo>
                <a:lnTo>
                  <a:pt x="13" y="450"/>
                </a:lnTo>
                <a:lnTo>
                  <a:pt x="0" y="469"/>
                </a:lnTo>
                <a:lnTo>
                  <a:pt x="6" y="469"/>
                </a:lnTo>
                <a:lnTo>
                  <a:pt x="13" y="475"/>
                </a:lnTo>
                <a:lnTo>
                  <a:pt x="19" y="475"/>
                </a:lnTo>
                <a:lnTo>
                  <a:pt x="38" y="482"/>
                </a:lnTo>
                <a:lnTo>
                  <a:pt x="25" y="488"/>
                </a:lnTo>
                <a:lnTo>
                  <a:pt x="25" y="494"/>
                </a:lnTo>
                <a:lnTo>
                  <a:pt x="25" y="500"/>
                </a:lnTo>
                <a:lnTo>
                  <a:pt x="31" y="513"/>
                </a:lnTo>
                <a:lnTo>
                  <a:pt x="25" y="519"/>
                </a:lnTo>
                <a:lnTo>
                  <a:pt x="31" y="532"/>
                </a:lnTo>
                <a:lnTo>
                  <a:pt x="44" y="532"/>
                </a:lnTo>
                <a:lnTo>
                  <a:pt x="44" y="532"/>
                </a:lnTo>
                <a:lnTo>
                  <a:pt x="56" y="532"/>
                </a:lnTo>
                <a:lnTo>
                  <a:pt x="63" y="538"/>
                </a:lnTo>
                <a:lnTo>
                  <a:pt x="63" y="557"/>
                </a:lnTo>
                <a:lnTo>
                  <a:pt x="63" y="569"/>
                </a:lnTo>
                <a:lnTo>
                  <a:pt x="50" y="588"/>
                </a:lnTo>
                <a:lnTo>
                  <a:pt x="56" y="607"/>
                </a:lnTo>
                <a:lnTo>
                  <a:pt x="50" y="619"/>
                </a:lnTo>
                <a:lnTo>
                  <a:pt x="44" y="626"/>
                </a:lnTo>
                <a:lnTo>
                  <a:pt x="44" y="638"/>
                </a:lnTo>
                <a:lnTo>
                  <a:pt x="31" y="644"/>
                </a:lnTo>
                <a:lnTo>
                  <a:pt x="25" y="651"/>
                </a:lnTo>
                <a:lnTo>
                  <a:pt x="38" y="663"/>
                </a:lnTo>
                <a:lnTo>
                  <a:pt x="44" y="663"/>
                </a:lnTo>
                <a:lnTo>
                  <a:pt x="56" y="682"/>
                </a:lnTo>
                <a:lnTo>
                  <a:pt x="75" y="694"/>
                </a:lnTo>
                <a:lnTo>
                  <a:pt x="88" y="707"/>
                </a:lnTo>
                <a:lnTo>
                  <a:pt x="88" y="719"/>
                </a:lnTo>
                <a:lnTo>
                  <a:pt x="94" y="719"/>
                </a:lnTo>
                <a:lnTo>
                  <a:pt x="94" y="738"/>
                </a:lnTo>
                <a:lnTo>
                  <a:pt x="100" y="738"/>
                </a:lnTo>
                <a:lnTo>
                  <a:pt x="113" y="744"/>
                </a:lnTo>
                <a:lnTo>
                  <a:pt x="113" y="738"/>
                </a:lnTo>
                <a:lnTo>
                  <a:pt x="107" y="732"/>
                </a:lnTo>
                <a:lnTo>
                  <a:pt x="107" y="726"/>
                </a:lnTo>
                <a:lnTo>
                  <a:pt x="100" y="726"/>
                </a:lnTo>
                <a:lnTo>
                  <a:pt x="88" y="707"/>
                </a:lnTo>
                <a:lnTo>
                  <a:pt x="94" y="701"/>
                </a:lnTo>
                <a:lnTo>
                  <a:pt x="82" y="688"/>
                </a:lnTo>
                <a:lnTo>
                  <a:pt x="94" y="676"/>
                </a:lnTo>
                <a:lnTo>
                  <a:pt x="82" y="682"/>
                </a:lnTo>
                <a:lnTo>
                  <a:pt x="82" y="676"/>
                </a:lnTo>
                <a:lnTo>
                  <a:pt x="82" y="669"/>
                </a:lnTo>
                <a:lnTo>
                  <a:pt x="75" y="663"/>
                </a:lnTo>
                <a:lnTo>
                  <a:pt x="75" y="657"/>
                </a:lnTo>
                <a:lnTo>
                  <a:pt x="75" y="651"/>
                </a:lnTo>
                <a:lnTo>
                  <a:pt x="69" y="644"/>
                </a:lnTo>
                <a:lnTo>
                  <a:pt x="100" y="638"/>
                </a:lnTo>
                <a:lnTo>
                  <a:pt x="107" y="644"/>
                </a:lnTo>
                <a:lnTo>
                  <a:pt x="107" y="651"/>
                </a:lnTo>
                <a:lnTo>
                  <a:pt x="100" y="663"/>
                </a:lnTo>
                <a:lnTo>
                  <a:pt x="107" y="663"/>
                </a:lnTo>
                <a:lnTo>
                  <a:pt x="107" y="669"/>
                </a:lnTo>
                <a:lnTo>
                  <a:pt x="119" y="676"/>
                </a:lnTo>
                <a:lnTo>
                  <a:pt x="119" y="669"/>
                </a:lnTo>
                <a:lnTo>
                  <a:pt x="125" y="669"/>
                </a:lnTo>
                <a:lnTo>
                  <a:pt x="125" y="663"/>
                </a:lnTo>
                <a:lnTo>
                  <a:pt x="138" y="663"/>
                </a:lnTo>
                <a:lnTo>
                  <a:pt x="138" y="669"/>
                </a:lnTo>
                <a:lnTo>
                  <a:pt x="138" y="676"/>
                </a:lnTo>
                <a:lnTo>
                  <a:pt x="144" y="682"/>
                </a:lnTo>
                <a:lnTo>
                  <a:pt x="150" y="682"/>
                </a:lnTo>
                <a:lnTo>
                  <a:pt x="144" y="701"/>
                </a:lnTo>
                <a:lnTo>
                  <a:pt x="144" y="707"/>
                </a:lnTo>
                <a:lnTo>
                  <a:pt x="138" y="719"/>
                </a:lnTo>
                <a:lnTo>
                  <a:pt x="138" y="719"/>
                </a:lnTo>
                <a:lnTo>
                  <a:pt x="157" y="713"/>
                </a:lnTo>
                <a:lnTo>
                  <a:pt x="157" y="713"/>
                </a:lnTo>
                <a:lnTo>
                  <a:pt x="163" y="719"/>
                </a:lnTo>
                <a:lnTo>
                  <a:pt x="175" y="719"/>
                </a:lnTo>
                <a:lnTo>
                  <a:pt x="175" y="713"/>
                </a:lnTo>
                <a:lnTo>
                  <a:pt x="175" y="713"/>
                </a:lnTo>
                <a:lnTo>
                  <a:pt x="194" y="694"/>
                </a:lnTo>
                <a:lnTo>
                  <a:pt x="194" y="688"/>
                </a:lnTo>
                <a:lnTo>
                  <a:pt x="194" y="682"/>
                </a:lnTo>
                <a:lnTo>
                  <a:pt x="200" y="688"/>
                </a:lnTo>
                <a:lnTo>
                  <a:pt x="200" y="682"/>
                </a:lnTo>
                <a:lnTo>
                  <a:pt x="207" y="676"/>
                </a:lnTo>
                <a:lnTo>
                  <a:pt x="219" y="669"/>
                </a:lnTo>
                <a:lnTo>
                  <a:pt x="225" y="663"/>
                </a:lnTo>
                <a:lnTo>
                  <a:pt x="232" y="669"/>
                </a:lnTo>
                <a:lnTo>
                  <a:pt x="232" y="669"/>
                </a:lnTo>
                <a:lnTo>
                  <a:pt x="250" y="669"/>
                </a:lnTo>
                <a:lnTo>
                  <a:pt x="257" y="663"/>
                </a:lnTo>
                <a:lnTo>
                  <a:pt x="257" y="657"/>
                </a:lnTo>
                <a:lnTo>
                  <a:pt x="269" y="657"/>
                </a:lnTo>
                <a:lnTo>
                  <a:pt x="269" y="651"/>
                </a:lnTo>
                <a:lnTo>
                  <a:pt x="276" y="644"/>
                </a:lnTo>
                <a:lnTo>
                  <a:pt x="294" y="638"/>
                </a:lnTo>
                <a:lnTo>
                  <a:pt x="294" y="651"/>
                </a:lnTo>
                <a:lnTo>
                  <a:pt x="288" y="651"/>
                </a:lnTo>
                <a:lnTo>
                  <a:pt x="294" y="657"/>
                </a:lnTo>
                <a:lnTo>
                  <a:pt x="307" y="657"/>
                </a:lnTo>
                <a:lnTo>
                  <a:pt x="313" y="657"/>
                </a:lnTo>
                <a:lnTo>
                  <a:pt x="319" y="663"/>
                </a:lnTo>
                <a:lnTo>
                  <a:pt x="319" y="669"/>
                </a:lnTo>
                <a:lnTo>
                  <a:pt x="313" y="688"/>
                </a:lnTo>
                <a:lnTo>
                  <a:pt x="313" y="694"/>
                </a:lnTo>
                <a:lnTo>
                  <a:pt x="326" y="707"/>
                </a:lnTo>
                <a:lnTo>
                  <a:pt x="332" y="701"/>
                </a:lnTo>
                <a:lnTo>
                  <a:pt x="338" y="701"/>
                </a:lnTo>
                <a:lnTo>
                  <a:pt x="344" y="694"/>
                </a:lnTo>
                <a:lnTo>
                  <a:pt x="351" y="688"/>
                </a:lnTo>
                <a:lnTo>
                  <a:pt x="344" y="669"/>
                </a:lnTo>
                <a:lnTo>
                  <a:pt x="357" y="663"/>
                </a:lnTo>
                <a:lnTo>
                  <a:pt x="376" y="676"/>
                </a:lnTo>
                <a:lnTo>
                  <a:pt x="376" y="682"/>
                </a:lnTo>
                <a:lnTo>
                  <a:pt x="382" y="694"/>
                </a:lnTo>
                <a:lnTo>
                  <a:pt x="388" y="701"/>
                </a:lnTo>
                <a:lnTo>
                  <a:pt x="388" y="719"/>
                </a:lnTo>
                <a:lnTo>
                  <a:pt x="394" y="713"/>
                </a:lnTo>
                <a:lnTo>
                  <a:pt x="401" y="707"/>
                </a:lnTo>
                <a:lnTo>
                  <a:pt x="413" y="701"/>
                </a:lnTo>
                <a:lnTo>
                  <a:pt x="426" y="694"/>
                </a:lnTo>
                <a:lnTo>
                  <a:pt x="432" y="688"/>
                </a:lnTo>
                <a:lnTo>
                  <a:pt x="445" y="688"/>
                </a:lnTo>
                <a:lnTo>
                  <a:pt x="463" y="682"/>
                </a:lnTo>
                <a:lnTo>
                  <a:pt x="470" y="682"/>
                </a:lnTo>
                <a:lnTo>
                  <a:pt x="470" y="676"/>
                </a:lnTo>
                <a:lnTo>
                  <a:pt x="495" y="682"/>
                </a:lnTo>
                <a:lnTo>
                  <a:pt x="495" y="663"/>
                </a:lnTo>
                <a:lnTo>
                  <a:pt x="488" y="663"/>
                </a:lnTo>
                <a:lnTo>
                  <a:pt x="476" y="657"/>
                </a:lnTo>
                <a:lnTo>
                  <a:pt x="470" y="638"/>
                </a:lnTo>
                <a:lnTo>
                  <a:pt x="463" y="632"/>
                </a:lnTo>
                <a:lnTo>
                  <a:pt x="463" y="619"/>
                </a:lnTo>
                <a:lnTo>
                  <a:pt x="470" y="607"/>
                </a:lnTo>
                <a:lnTo>
                  <a:pt x="470" y="594"/>
                </a:lnTo>
                <a:lnTo>
                  <a:pt x="476" y="582"/>
                </a:lnTo>
                <a:lnTo>
                  <a:pt x="463" y="575"/>
                </a:lnTo>
                <a:lnTo>
                  <a:pt x="457" y="569"/>
                </a:lnTo>
                <a:lnTo>
                  <a:pt x="463" y="563"/>
                </a:lnTo>
                <a:lnTo>
                  <a:pt x="451" y="569"/>
                </a:lnTo>
                <a:lnTo>
                  <a:pt x="451" y="563"/>
                </a:lnTo>
                <a:lnTo>
                  <a:pt x="438" y="563"/>
                </a:lnTo>
                <a:lnTo>
                  <a:pt x="438" y="563"/>
                </a:lnTo>
                <a:lnTo>
                  <a:pt x="432" y="550"/>
                </a:lnTo>
                <a:lnTo>
                  <a:pt x="457" y="538"/>
                </a:lnTo>
                <a:lnTo>
                  <a:pt x="457" y="525"/>
                </a:lnTo>
                <a:lnTo>
                  <a:pt x="451" y="519"/>
                </a:lnTo>
                <a:lnTo>
                  <a:pt x="451" y="519"/>
                </a:lnTo>
                <a:lnTo>
                  <a:pt x="445" y="513"/>
                </a:lnTo>
                <a:lnTo>
                  <a:pt x="451" y="507"/>
                </a:lnTo>
                <a:lnTo>
                  <a:pt x="445" y="507"/>
                </a:lnTo>
                <a:lnTo>
                  <a:pt x="445" y="513"/>
                </a:lnTo>
                <a:lnTo>
                  <a:pt x="432" y="513"/>
                </a:lnTo>
                <a:lnTo>
                  <a:pt x="432" y="500"/>
                </a:lnTo>
                <a:lnTo>
                  <a:pt x="445" y="500"/>
                </a:lnTo>
                <a:lnTo>
                  <a:pt x="451" y="500"/>
                </a:lnTo>
                <a:lnTo>
                  <a:pt x="457" y="482"/>
                </a:lnTo>
                <a:lnTo>
                  <a:pt x="463" y="488"/>
                </a:lnTo>
                <a:lnTo>
                  <a:pt x="470" y="482"/>
                </a:lnTo>
                <a:lnTo>
                  <a:pt x="495" y="469"/>
                </a:lnTo>
                <a:lnTo>
                  <a:pt x="495" y="475"/>
                </a:lnTo>
                <a:lnTo>
                  <a:pt x="501" y="488"/>
                </a:lnTo>
                <a:lnTo>
                  <a:pt x="501" y="500"/>
                </a:lnTo>
                <a:lnTo>
                  <a:pt x="520" y="513"/>
                </a:lnTo>
                <a:lnTo>
                  <a:pt x="532" y="513"/>
                </a:lnTo>
                <a:lnTo>
                  <a:pt x="532" y="519"/>
                </a:lnTo>
                <a:lnTo>
                  <a:pt x="551" y="532"/>
                </a:lnTo>
                <a:lnTo>
                  <a:pt x="551" y="525"/>
                </a:lnTo>
                <a:lnTo>
                  <a:pt x="563" y="525"/>
                </a:lnTo>
                <a:lnTo>
                  <a:pt x="563" y="519"/>
                </a:lnTo>
                <a:lnTo>
                  <a:pt x="570" y="513"/>
                </a:lnTo>
                <a:lnTo>
                  <a:pt x="595" y="507"/>
                </a:lnTo>
                <a:lnTo>
                  <a:pt x="595" y="500"/>
                </a:lnTo>
                <a:lnTo>
                  <a:pt x="595" y="494"/>
                </a:lnTo>
                <a:lnTo>
                  <a:pt x="588" y="494"/>
                </a:lnTo>
                <a:lnTo>
                  <a:pt x="595" y="482"/>
                </a:lnTo>
                <a:lnTo>
                  <a:pt x="588" y="469"/>
                </a:lnTo>
                <a:lnTo>
                  <a:pt x="601" y="457"/>
                </a:lnTo>
                <a:lnTo>
                  <a:pt x="588" y="444"/>
                </a:lnTo>
                <a:lnTo>
                  <a:pt x="582" y="444"/>
                </a:lnTo>
                <a:lnTo>
                  <a:pt x="588" y="432"/>
                </a:lnTo>
                <a:lnTo>
                  <a:pt x="576" y="425"/>
                </a:lnTo>
                <a:lnTo>
                  <a:pt x="570" y="413"/>
                </a:lnTo>
                <a:lnTo>
                  <a:pt x="576" y="413"/>
                </a:lnTo>
                <a:lnTo>
                  <a:pt x="595" y="407"/>
                </a:lnTo>
                <a:lnTo>
                  <a:pt x="588" y="413"/>
                </a:lnTo>
                <a:lnTo>
                  <a:pt x="601" y="419"/>
                </a:lnTo>
                <a:lnTo>
                  <a:pt x="613" y="407"/>
                </a:lnTo>
                <a:lnTo>
                  <a:pt x="626" y="400"/>
                </a:lnTo>
                <a:lnTo>
                  <a:pt x="620" y="388"/>
                </a:lnTo>
                <a:lnTo>
                  <a:pt x="620" y="388"/>
                </a:lnTo>
                <a:lnTo>
                  <a:pt x="613" y="369"/>
                </a:lnTo>
                <a:lnTo>
                  <a:pt x="620" y="363"/>
                </a:lnTo>
                <a:lnTo>
                  <a:pt x="613" y="350"/>
                </a:lnTo>
                <a:lnTo>
                  <a:pt x="613" y="344"/>
                </a:lnTo>
                <a:lnTo>
                  <a:pt x="626" y="344"/>
                </a:lnTo>
                <a:lnTo>
                  <a:pt x="620" y="338"/>
                </a:lnTo>
                <a:lnTo>
                  <a:pt x="620" y="331"/>
                </a:lnTo>
                <a:lnTo>
                  <a:pt x="607" y="331"/>
                </a:lnTo>
                <a:lnTo>
                  <a:pt x="607" y="338"/>
                </a:lnTo>
                <a:lnTo>
                  <a:pt x="607" y="338"/>
                </a:lnTo>
                <a:lnTo>
                  <a:pt x="607" y="344"/>
                </a:lnTo>
                <a:lnTo>
                  <a:pt x="607" y="344"/>
                </a:lnTo>
                <a:lnTo>
                  <a:pt x="601" y="338"/>
                </a:lnTo>
                <a:lnTo>
                  <a:pt x="607" y="338"/>
                </a:lnTo>
                <a:lnTo>
                  <a:pt x="607" y="331"/>
                </a:lnTo>
                <a:lnTo>
                  <a:pt x="601" y="331"/>
                </a:lnTo>
                <a:lnTo>
                  <a:pt x="595" y="338"/>
                </a:lnTo>
                <a:lnTo>
                  <a:pt x="595" y="338"/>
                </a:lnTo>
                <a:lnTo>
                  <a:pt x="595" y="344"/>
                </a:lnTo>
                <a:lnTo>
                  <a:pt x="588" y="344"/>
                </a:lnTo>
                <a:lnTo>
                  <a:pt x="588" y="338"/>
                </a:lnTo>
                <a:lnTo>
                  <a:pt x="582" y="338"/>
                </a:lnTo>
                <a:lnTo>
                  <a:pt x="582" y="319"/>
                </a:lnTo>
                <a:lnTo>
                  <a:pt x="576" y="319"/>
                </a:lnTo>
                <a:lnTo>
                  <a:pt x="576" y="300"/>
                </a:lnTo>
                <a:lnTo>
                  <a:pt x="588" y="294"/>
                </a:lnTo>
                <a:lnTo>
                  <a:pt x="595" y="294"/>
                </a:lnTo>
                <a:lnTo>
                  <a:pt x="601" y="294"/>
                </a:lnTo>
                <a:lnTo>
                  <a:pt x="601" y="288"/>
                </a:lnTo>
                <a:lnTo>
                  <a:pt x="595" y="281"/>
                </a:lnTo>
                <a:lnTo>
                  <a:pt x="601" y="269"/>
                </a:lnTo>
                <a:lnTo>
                  <a:pt x="607" y="250"/>
                </a:lnTo>
                <a:lnTo>
                  <a:pt x="595" y="244"/>
                </a:lnTo>
                <a:lnTo>
                  <a:pt x="588" y="244"/>
                </a:lnTo>
                <a:lnTo>
                  <a:pt x="570" y="238"/>
                </a:lnTo>
                <a:lnTo>
                  <a:pt x="563" y="231"/>
                </a:lnTo>
                <a:lnTo>
                  <a:pt x="557" y="231"/>
                </a:lnTo>
                <a:lnTo>
                  <a:pt x="563" y="225"/>
                </a:lnTo>
                <a:lnTo>
                  <a:pt x="551" y="219"/>
                </a:lnTo>
                <a:lnTo>
                  <a:pt x="551" y="213"/>
                </a:lnTo>
                <a:lnTo>
                  <a:pt x="551" y="213"/>
                </a:lnTo>
                <a:lnTo>
                  <a:pt x="551" y="200"/>
                </a:lnTo>
                <a:lnTo>
                  <a:pt x="551" y="200"/>
                </a:lnTo>
                <a:lnTo>
                  <a:pt x="557" y="194"/>
                </a:lnTo>
                <a:lnTo>
                  <a:pt x="563" y="175"/>
                </a:lnTo>
                <a:lnTo>
                  <a:pt x="557" y="175"/>
                </a:lnTo>
                <a:lnTo>
                  <a:pt x="563" y="156"/>
                </a:lnTo>
                <a:lnTo>
                  <a:pt x="557" y="150"/>
                </a:lnTo>
                <a:lnTo>
                  <a:pt x="545" y="150"/>
                </a:lnTo>
                <a:lnTo>
                  <a:pt x="538" y="144"/>
                </a:lnTo>
                <a:lnTo>
                  <a:pt x="551" y="131"/>
                </a:lnTo>
                <a:lnTo>
                  <a:pt x="557" y="125"/>
                </a:lnTo>
                <a:lnTo>
                  <a:pt x="557" y="125"/>
                </a:lnTo>
                <a:lnTo>
                  <a:pt x="563" y="119"/>
                </a:lnTo>
                <a:lnTo>
                  <a:pt x="582" y="119"/>
                </a:lnTo>
                <a:lnTo>
                  <a:pt x="582" y="112"/>
                </a:lnTo>
                <a:lnTo>
                  <a:pt x="582" y="112"/>
                </a:lnTo>
                <a:lnTo>
                  <a:pt x="582" y="106"/>
                </a:lnTo>
                <a:lnTo>
                  <a:pt x="588" y="100"/>
                </a:lnTo>
                <a:lnTo>
                  <a:pt x="588" y="94"/>
                </a:lnTo>
                <a:lnTo>
                  <a:pt x="595" y="94"/>
                </a:lnTo>
                <a:lnTo>
                  <a:pt x="601" y="87"/>
                </a:lnTo>
                <a:lnTo>
                  <a:pt x="601" y="87"/>
                </a:lnTo>
                <a:lnTo>
                  <a:pt x="588" y="69"/>
                </a:lnTo>
                <a:lnTo>
                  <a:pt x="588" y="62"/>
                </a:lnTo>
                <a:lnTo>
                  <a:pt x="582" y="62"/>
                </a:lnTo>
                <a:lnTo>
                  <a:pt x="570" y="62"/>
                </a:lnTo>
                <a:lnTo>
                  <a:pt x="570" y="69"/>
                </a:lnTo>
                <a:lnTo>
                  <a:pt x="557" y="56"/>
                </a:lnTo>
                <a:lnTo>
                  <a:pt x="551" y="44"/>
                </a:lnTo>
                <a:lnTo>
                  <a:pt x="545" y="37"/>
                </a:lnTo>
                <a:lnTo>
                  <a:pt x="545" y="37"/>
                </a:lnTo>
                <a:lnTo>
                  <a:pt x="551" y="31"/>
                </a:lnTo>
                <a:lnTo>
                  <a:pt x="551" y="12"/>
                </a:lnTo>
                <a:lnTo>
                  <a:pt x="557" y="12"/>
                </a:lnTo>
                <a:lnTo>
                  <a:pt x="557" y="6"/>
                </a:lnTo>
                <a:lnTo>
                  <a:pt x="551" y="6"/>
                </a:lnTo>
                <a:lnTo>
                  <a:pt x="545" y="0"/>
                </a:lnTo>
                <a:lnTo>
                  <a:pt x="545" y="0"/>
                </a:lnTo>
                <a:lnTo>
                  <a:pt x="538" y="0"/>
                </a:lnTo>
                <a:lnTo>
                  <a:pt x="526" y="6"/>
                </a:lnTo>
                <a:lnTo>
                  <a:pt x="526" y="19"/>
                </a:lnTo>
                <a:lnTo>
                  <a:pt x="526" y="25"/>
                </a:lnTo>
                <a:lnTo>
                  <a:pt x="526" y="25"/>
                </a:lnTo>
                <a:lnTo>
                  <a:pt x="526" y="31"/>
                </a:lnTo>
                <a:lnTo>
                  <a:pt x="520" y="37"/>
                </a:lnTo>
                <a:lnTo>
                  <a:pt x="507" y="37"/>
                </a:lnTo>
                <a:lnTo>
                  <a:pt x="501" y="44"/>
                </a:lnTo>
                <a:lnTo>
                  <a:pt x="501" y="44"/>
                </a:lnTo>
                <a:lnTo>
                  <a:pt x="482" y="75"/>
                </a:lnTo>
                <a:lnTo>
                  <a:pt x="476" y="75"/>
                </a:lnTo>
                <a:lnTo>
                  <a:pt x="476" y="81"/>
                </a:lnTo>
                <a:lnTo>
                  <a:pt x="482" y="81"/>
                </a:lnTo>
                <a:lnTo>
                  <a:pt x="463" y="106"/>
                </a:lnTo>
                <a:lnTo>
                  <a:pt x="463" y="112"/>
                </a:lnTo>
                <a:lnTo>
                  <a:pt x="451" y="106"/>
                </a:lnTo>
                <a:lnTo>
                  <a:pt x="432" y="94"/>
                </a:lnTo>
                <a:lnTo>
                  <a:pt x="432" y="100"/>
                </a:lnTo>
                <a:lnTo>
                  <a:pt x="419" y="94"/>
                </a:lnTo>
                <a:lnTo>
                  <a:pt x="413" y="94"/>
                </a:lnTo>
                <a:lnTo>
                  <a:pt x="407" y="87"/>
                </a:lnTo>
                <a:lnTo>
                  <a:pt x="401" y="87"/>
                </a:lnTo>
                <a:lnTo>
                  <a:pt x="394" y="87"/>
                </a:lnTo>
                <a:lnTo>
                  <a:pt x="407" y="69"/>
                </a:lnTo>
                <a:lnTo>
                  <a:pt x="401" y="56"/>
                </a:lnTo>
                <a:lnTo>
                  <a:pt x="394" y="56"/>
                </a:lnTo>
                <a:lnTo>
                  <a:pt x="388" y="56"/>
                </a:lnTo>
                <a:lnTo>
                  <a:pt x="388" y="56"/>
                </a:lnTo>
                <a:lnTo>
                  <a:pt x="376" y="56"/>
                </a:lnTo>
                <a:lnTo>
                  <a:pt x="382" y="62"/>
                </a:lnTo>
                <a:lnTo>
                  <a:pt x="382" y="69"/>
                </a:lnTo>
                <a:lnTo>
                  <a:pt x="388" y="75"/>
                </a:lnTo>
                <a:lnTo>
                  <a:pt x="376" y="87"/>
                </a:lnTo>
                <a:lnTo>
                  <a:pt x="388" y="94"/>
                </a:lnTo>
                <a:lnTo>
                  <a:pt x="363" y="119"/>
                </a:lnTo>
                <a:lnTo>
                  <a:pt x="351" y="106"/>
                </a:lnTo>
                <a:lnTo>
                  <a:pt x="344" y="106"/>
                </a:lnTo>
                <a:lnTo>
                  <a:pt x="338" y="106"/>
                </a:lnTo>
                <a:lnTo>
                  <a:pt x="332" y="106"/>
                </a:lnTo>
                <a:lnTo>
                  <a:pt x="326" y="94"/>
                </a:lnTo>
                <a:lnTo>
                  <a:pt x="319" y="94"/>
                </a:lnTo>
                <a:lnTo>
                  <a:pt x="313" y="94"/>
                </a:lnTo>
                <a:lnTo>
                  <a:pt x="307" y="106"/>
                </a:lnTo>
                <a:lnTo>
                  <a:pt x="307" y="106"/>
                </a:lnTo>
                <a:lnTo>
                  <a:pt x="294" y="119"/>
                </a:lnTo>
                <a:lnTo>
                  <a:pt x="294" y="119"/>
                </a:lnTo>
                <a:lnTo>
                  <a:pt x="276" y="131"/>
                </a:lnTo>
                <a:lnTo>
                  <a:pt x="269" y="144"/>
                </a:lnTo>
                <a:lnTo>
                  <a:pt x="276" y="150"/>
                </a:lnTo>
                <a:lnTo>
                  <a:pt x="282" y="156"/>
                </a:lnTo>
                <a:lnTo>
                  <a:pt x="276" y="156"/>
                </a:lnTo>
                <a:lnTo>
                  <a:pt x="282" y="169"/>
                </a:lnTo>
                <a:lnTo>
                  <a:pt x="282" y="175"/>
                </a:lnTo>
                <a:lnTo>
                  <a:pt x="288" y="181"/>
                </a:lnTo>
                <a:lnTo>
                  <a:pt x="288" y="187"/>
                </a:lnTo>
                <a:lnTo>
                  <a:pt x="282" y="187"/>
                </a:lnTo>
                <a:lnTo>
                  <a:pt x="269" y="194"/>
                </a:lnTo>
                <a:lnTo>
                  <a:pt x="269" y="200"/>
                </a:lnTo>
                <a:lnTo>
                  <a:pt x="269" y="200"/>
                </a:lnTo>
                <a:lnTo>
                  <a:pt x="250" y="213"/>
                </a:lnTo>
                <a:lnTo>
                  <a:pt x="257" y="219"/>
                </a:lnTo>
                <a:lnTo>
                  <a:pt x="257" y="219"/>
                </a:lnTo>
                <a:lnTo>
                  <a:pt x="257" y="225"/>
                </a:lnTo>
                <a:lnTo>
                  <a:pt x="263" y="238"/>
                </a:lnTo>
                <a:lnTo>
                  <a:pt x="257" y="244"/>
                </a:lnTo>
                <a:lnTo>
                  <a:pt x="244" y="256"/>
                </a:lnTo>
                <a:lnTo>
                  <a:pt x="250" y="263"/>
                </a:lnTo>
                <a:lnTo>
                  <a:pt x="244" y="275"/>
                </a:lnTo>
                <a:lnTo>
                  <a:pt x="238" y="281"/>
                </a:lnTo>
                <a:lnTo>
                  <a:pt x="244" y="288"/>
                </a:lnTo>
                <a:lnTo>
                  <a:pt x="244" y="294"/>
                </a:lnTo>
                <a:lnTo>
                  <a:pt x="238" y="300"/>
                </a:lnTo>
                <a:lnTo>
                  <a:pt x="238" y="300"/>
                </a:lnTo>
                <a:lnTo>
                  <a:pt x="238" y="306"/>
                </a:lnTo>
                <a:lnTo>
                  <a:pt x="232" y="300"/>
                </a:lnTo>
                <a:lnTo>
                  <a:pt x="225" y="294"/>
                </a:lnTo>
                <a:lnTo>
                  <a:pt x="225" y="294"/>
                </a:lnTo>
                <a:lnTo>
                  <a:pt x="213" y="306"/>
                </a:lnTo>
                <a:lnTo>
                  <a:pt x="194" y="300"/>
                </a:lnTo>
                <a:lnTo>
                  <a:pt x="188" y="294"/>
                </a:lnTo>
                <a:lnTo>
                  <a:pt x="182" y="300"/>
                </a:lnTo>
                <a:lnTo>
                  <a:pt x="175" y="300"/>
                </a:lnTo>
                <a:lnTo>
                  <a:pt x="157" y="288"/>
                </a:lnTo>
                <a:lnTo>
                  <a:pt x="138" y="275"/>
                </a:lnTo>
                <a:lnTo>
                  <a:pt x="107" y="275"/>
                </a:lnTo>
                <a:lnTo>
                  <a:pt x="100" y="288"/>
                </a:lnTo>
                <a:lnTo>
                  <a:pt x="107" y="288"/>
                </a:lnTo>
                <a:lnTo>
                  <a:pt x="100" y="300"/>
                </a:lnTo>
                <a:lnTo>
                  <a:pt x="100" y="306"/>
                </a:lnTo>
                <a:lnTo>
                  <a:pt x="75" y="306"/>
                </a:lnTo>
                <a:lnTo>
                  <a:pt x="75" y="319"/>
                </a:lnTo>
                <a:lnTo>
                  <a:pt x="82" y="325"/>
                </a:lnTo>
                <a:lnTo>
                  <a:pt x="82" y="331"/>
                </a:lnTo>
                <a:lnTo>
                  <a:pt x="75" y="338"/>
                </a:lnTo>
                <a:lnTo>
                  <a:pt x="50" y="363"/>
                </a:lnTo>
                <a:lnTo>
                  <a:pt x="44" y="388"/>
                </a:lnTo>
                <a:lnTo>
                  <a:pt x="50" y="400"/>
                </a:lnTo>
                <a:lnTo>
                  <a:pt x="44" y="407"/>
                </a:lnTo>
                <a:lnTo>
                  <a:pt x="44" y="413"/>
                </a:lnTo>
                <a:lnTo>
                  <a:pt x="44" y="4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006" name="Freeform 790"/>
          <p:cNvSpPr>
            <a:spLocks/>
          </p:cNvSpPr>
          <p:nvPr/>
        </p:nvSpPr>
        <p:spPr bwMode="auto">
          <a:xfrm>
            <a:off x="2149475" y="4662488"/>
            <a:ext cx="1006475" cy="1238250"/>
          </a:xfrm>
          <a:custGeom>
            <a:avLst/>
            <a:gdLst>
              <a:gd name="T0" fmla="*/ 125 w 526"/>
              <a:gd name="T1" fmla="*/ 307 h 707"/>
              <a:gd name="T2" fmla="*/ 144 w 526"/>
              <a:gd name="T3" fmla="*/ 351 h 707"/>
              <a:gd name="T4" fmla="*/ 131 w 526"/>
              <a:gd name="T5" fmla="*/ 376 h 707"/>
              <a:gd name="T6" fmla="*/ 106 w 526"/>
              <a:gd name="T7" fmla="*/ 401 h 707"/>
              <a:gd name="T8" fmla="*/ 131 w 526"/>
              <a:gd name="T9" fmla="*/ 432 h 707"/>
              <a:gd name="T10" fmla="*/ 150 w 526"/>
              <a:gd name="T11" fmla="*/ 413 h 707"/>
              <a:gd name="T12" fmla="*/ 163 w 526"/>
              <a:gd name="T13" fmla="*/ 438 h 707"/>
              <a:gd name="T14" fmla="*/ 150 w 526"/>
              <a:gd name="T15" fmla="*/ 457 h 707"/>
              <a:gd name="T16" fmla="*/ 113 w 526"/>
              <a:gd name="T17" fmla="*/ 538 h 707"/>
              <a:gd name="T18" fmla="*/ 94 w 526"/>
              <a:gd name="T19" fmla="*/ 588 h 707"/>
              <a:gd name="T20" fmla="*/ 131 w 526"/>
              <a:gd name="T21" fmla="*/ 601 h 707"/>
              <a:gd name="T22" fmla="*/ 163 w 526"/>
              <a:gd name="T23" fmla="*/ 607 h 707"/>
              <a:gd name="T24" fmla="*/ 188 w 526"/>
              <a:gd name="T25" fmla="*/ 620 h 707"/>
              <a:gd name="T26" fmla="*/ 200 w 526"/>
              <a:gd name="T27" fmla="*/ 626 h 707"/>
              <a:gd name="T28" fmla="*/ 219 w 526"/>
              <a:gd name="T29" fmla="*/ 651 h 707"/>
              <a:gd name="T30" fmla="*/ 207 w 526"/>
              <a:gd name="T31" fmla="*/ 657 h 707"/>
              <a:gd name="T32" fmla="*/ 194 w 526"/>
              <a:gd name="T33" fmla="*/ 676 h 707"/>
              <a:gd name="T34" fmla="*/ 194 w 526"/>
              <a:gd name="T35" fmla="*/ 695 h 707"/>
              <a:gd name="T36" fmla="*/ 219 w 526"/>
              <a:gd name="T37" fmla="*/ 701 h 707"/>
              <a:gd name="T38" fmla="*/ 300 w 526"/>
              <a:gd name="T39" fmla="*/ 701 h 707"/>
              <a:gd name="T40" fmla="*/ 350 w 526"/>
              <a:gd name="T41" fmla="*/ 695 h 707"/>
              <a:gd name="T42" fmla="*/ 363 w 526"/>
              <a:gd name="T43" fmla="*/ 701 h 707"/>
              <a:gd name="T44" fmla="*/ 375 w 526"/>
              <a:gd name="T45" fmla="*/ 664 h 707"/>
              <a:gd name="T46" fmla="*/ 382 w 526"/>
              <a:gd name="T47" fmla="*/ 620 h 707"/>
              <a:gd name="T48" fmla="*/ 394 w 526"/>
              <a:gd name="T49" fmla="*/ 595 h 707"/>
              <a:gd name="T50" fmla="*/ 407 w 526"/>
              <a:gd name="T51" fmla="*/ 570 h 707"/>
              <a:gd name="T52" fmla="*/ 401 w 526"/>
              <a:gd name="T53" fmla="*/ 532 h 707"/>
              <a:gd name="T54" fmla="*/ 438 w 526"/>
              <a:gd name="T55" fmla="*/ 495 h 707"/>
              <a:gd name="T56" fmla="*/ 469 w 526"/>
              <a:gd name="T57" fmla="*/ 507 h 707"/>
              <a:gd name="T58" fmla="*/ 513 w 526"/>
              <a:gd name="T59" fmla="*/ 476 h 707"/>
              <a:gd name="T60" fmla="*/ 494 w 526"/>
              <a:gd name="T61" fmla="*/ 438 h 707"/>
              <a:gd name="T62" fmla="*/ 507 w 526"/>
              <a:gd name="T63" fmla="*/ 413 h 707"/>
              <a:gd name="T64" fmla="*/ 519 w 526"/>
              <a:gd name="T65" fmla="*/ 376 h 707"/>
              <a:gd name="T66" fmla="*/ 519 w 526"/>
              <a:gd name="T67" fmla="*/ 344 h 707"/>
              <a:gd name="T68" fmla="*/ 488 w 526"/>
              <a:gd name="T69" fmla="*/ 332 h 707"/>
              <a:gd name="T70" fmla="*/ 438 w 526"/>
              <a:gd name="T71" fmla="*/ 344 h 707"/>
              <a:gd name="T72" fmla="*/ 413 w 526"/>
              <a:gd name="T73" fmla="*/ 326 h 707"/>
              <a:gd name="T74" fmla="*/ 382 w 526"/>
              <a:gd name="T75" fmla="*/ 307 h 707"/>
              <a:gd name="T76" fmla="*/ 357 w 526"/>
              <a:gd name="T77" fmla="*/ 301 h 707"/>
              <a:gd name="T78" fmla="*/ 369 w 526"/>
              <a:gd name="T79" fmla="*/ 263 h 707"/>
              <a:gd name="T80" fmla="*/ 325 w 526"/>
              <a:gd name="T81" fmla="*/ 219 h 707"/>
              <a:gd name="T82" fmla="*/ 307 w 526"/>
              <a:gd name="T83" fmla="*/ 163 h 707"/>
              <a:gd name="T84" fmla="*/ 288 w 526"/>
              <a:gd name="T85" fmla="*/ 125 h 707"/>
              <a:gd name="T86" fmla="*/ 307 w 526"/>
              <a:gd name="T87" fmla="*/ 107 h 707"/>
              <a:gd name="T88" fmla="*/ 275 w 526"/>
              <a:gd name="T89" fmla="*/ 75 h 707"/>
              <a:gd name="T90" fmla="*/ 263 w 526"/>
              <a:gd name="T91" fmla="*/ 44 h 707"/>
              <a:gd name="T92" fmla="*/ 257 w 526"/>
              <a:gd name="T93" fmla="*/ 38 h 707"/>
              <a:gd name="T94" fmla="*/ 257 w 526"/>
              <a:gd name="T95" fmla="*/ 6 h 707"/>
              <a:gd name="T96" fmla="*/ 238 w 526"/>
              <a:gd name="T97" fmla="*/ 13 h 707"/>
              <a:gd name="T98" fmla="*/ 175 w 526"/>
              <a:gd name="T99" fmla="*/ 13 h 707"/>
              <a:gd name="T100" fmla="*/ 163 w 526"/>
              <a:gd name="T101" fmla="*/ 44 h 707"/>
              <a:gd name="T102" fmla="*/ 106 w 526"/>
              <a:gd name="T103" fmla="*/ 31 h 707"/>
              <a:gd name="T104" fmla="*/ 81 w 526"/>
              <a:gd name="T105" fmla="*/ 50 h 707"/>
              <a:gd name="T106" fmla="*/ 50 w 526"/>
              <a:gd name="T107" fmla="*/ 82 h 707"/>
              <a:gd name="T108" fmla="*/ 31 w 526"/>
              <a:gd name="T109" fmla="*/ 100 h 707"/>
              <a:gd name="T110" fmla="*/ 6 w 526"/>
              <a:gd name="T111" fmla="*/ 144 h 707"/>
              <a:gd name="T112" fmla="*/ 31 w 526"/>
              <a:gd name="T113" fmla="*/ 163 h 707"/>
              <a:gd name="T114" fmla="*/ 25 w 526"/>
              <a:gd name="T115" fmla="*/ 200 h 707"/>
              <a:gd name="T116" fmla="*/ 19 w 526"/>
              <a:gd name="T117" fmla="*/ 251 h 707"/>
              <a:gd name="T118" fmla="*/ 38 w 526"/>
              <a:gd name="T119" fmla="*/ 288 h 707"/>
              <a:gd name="T120" fmla="*/ 75 w 526"/>
              <a:gd name="T121" fmla="*/ 276 h 707"/>
              <a:gd name="T122" fmla="*/ 113 w 526"/>
              <a:gd name="T123" fmla="*/ 276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6" h="707">
                <a:moveTo>
                  <a:pt x="125" y="276"/>
                </a:moveTo>
                <a:lnTo>
                  <a:pt x="125" y="282"/>
                </a:lnTo>
                <a:lnTo>
                  <a:pt x="125" y="301"/>
                </a:lnTo>
                <a:lnTo>
                  <a:pt x="125" y="301"/>
                </a:lnTo>
                <a:lnTo>
                  <a:pt x="125" y="307"/>
                </a:lnTo>
                <a:lnTo>
                  <a:pt x="144" y="319"/>
                </a:lnTo>
                <a:lnTo>
                  <a:pt x="138" y="326"/>
                </a:lnTo>
                <a:lnTo>
                  <a:pt x="138" y="332"/>
                </a:lnTo>
                <a:lnTo>
                  <a:pt x="144" y="344"/>
                </a:lnTo>
                <a:lnTo>
                  <a:pt x="144" y="351"/>
                </a:lnTo>
                <a:lnTo>
                  <a:pt x="144" y="357"/>
                </a:lnTo>
                <a:lnTo>
                  <a:pt x="150" y="357"/>
                </a:lnTo>
                <a:lnTo>
                  <a:pt x="144" y="363"/>
                </a:lnTo>
                <a:lnTo>
                  <a:pt x="138" y="363"/>
                </a:lnTo>
                <a:lnTo>
                  <a:pt x="131" y="376"/>
                </a:lnTo>
                <a:lnTo>
                  <a:pt x="131" y="388"/>
                </a:lnTo>
                <a:lnTo>
                  <a:pt x="125" y="388"/>
                </a:lnTo>
                <a:lnTo>
                  <a:pt x="119" y="394"/>
                </a:lnTo>
                <a:lnTo>
                  <a:pt x="106" y="394"/>
                </a:lnTo>
                <a:lnTo>
                  <a:pt x="106" y="401"/>
                </a:lnTo>
                <a:lnTo>
                  <a:pt x="113" y="407"/>
                </a:lnTo>
                <a:lnTo>
                  <a:pt x="119" y="413"/>
                </a:lnTo>
                <a:lnTo>
                  <a:pt x="113" y="413"/>
                </a:lnTo>
                <a:lnTo>
                  <a:pt x="119" y="432"/>
                </a:lnTo>
                <a:lnTo>
                  <a:pt x="131" y="432"/>
                </a:lnTo>
                <a:lnTo>
                  <a:pt x="131" y="426"/>
                </a:lnTo>
                <a:lnTo>
                  <a:pt x="138" y="426"/>
                </a:lnTo>
                <a:lnTo>
                  <a:pt x="144" y="420"/>
                </a:lnTo>
                <a:lnTo>
                  <a:pt x="150" y="420"/>
                </a:lnTo>
                <a:lnTo>
                  <a:pt x="150" y="413"/>
                </a:lnTo>
                <a:lnTo>
                  <a:pt x="163" y="407"/>
                </a:lnTo>
                <a:lnTo>
                  <a:pt x="163" y="413"/>
                </a:lnTo>
                <a:lnTo>
                  <a:pt x="156" y="420"/>
                </a:lnTo>
                <a:lnTo>
                  <a:pt x="156" y="432"/>
                </a:lnTo>
                <a:lnTo>
                  <a:pt x="163" y="438"/>
                </a:lnTo>
                <a:lnTo>
                  <a:pt x="163" y="445"/>
                </a:lnTo>
                <a:lnTo>
                  <a:pt x="175" y="451"/>
                </a:lnTo>
                <a:lnTo>
                  <a:pt x="169" y="457"/>
                </a:lnTo>
                <a:lnTo>
                  <a:pt x="156" y="451"/>
                </a:lnTo>
                <a:lnTo>
                  <a:pt x="150" y="457"/>
                </a:lnTo>
                <a:lnTo>
                  <a:pt x="150" y="463"/>
                </a:lnTo>
                <a:lnTo>
                  <a:pt x="138" y="482"/>
                </a:lnTo>
                <a:lnTo>
                  <a:pt x="131" y="501"/>
                </a:lnTo>
                <a:lnTo>
                  <a:pt x="119" y="520"/>
                </a:lnTo>
                <a:lnTo>
                  <a:pt x="113" y="538"/>
                </a:lnTo>
                <a:lnTo>
                  <a:pt x="119" y="545"/>
                </a:lnTo>
                <a:lnTo>
                  <a:pt x="119" y="557"/>
                </a:lnTo>
                <a:lnTo>
                  <a:pt x="94" y="570"/>
                </a:lnTo>
                <a:lnTo>
                  <a:pt x="94" y="582"/>
                </a:lnTo>
                <a:lnTo>
                  <a:pt x="94" y="588"/>
                </a:lnTo>
                <a:lnTo>
                  <a:pt x="106" y="595"/>
                </a:lnTo>
                <a:lnTo>
                  <a:pt x="119" y="595"/>
                </a:lnTo>
                <a:lnTo>
                  <a:pt x="119" y="601"/>
                </a:lnTo>
                <a:lnTo>
                  <a:pt x="125" y="595"/>
                </a:lnTo>
                <a:lnTo>
                  <a:pt x="131" y="601"/>
                </a:lnTo>
                <a:lnTo>
                  <a:pt x="131" y="614"/>
                </a:lnTo>
                <a:lnTo>
                  <a:pt x="144" y="614"/>
                </a:lnTo>
                <a:lnTo>
                  <a:pt x="138" y="626"/>
                </a:lnTo>
                <a:lnTo>
                  <a:pt x="156" y="614"/>
                </a:lnTo>
                <a:lnTo>
                  <a:pt x="163" y="607"/>
                </a:lnTo>
                <a:lnTo>
                  <a:pt x="169" y="614"/>
                </a:lnTo>
                <a:lnTo>
                  <a:pt x="181" y="595"/>
                </a:lnTo>
                <a:lnTo>
                  <a:pt x="188" y="601"/>
                </a:lnTo>
                <a:lnTo>
                  <a:pt x="181" y="607"/>
                </a:lnTo>
                <a:lnTo>
                  <a:pt x="188" y="620"/>
                </a:lnTo>
                <a:lnTo>
                  <a:pt x="194" y="620"/>
                </a:lnTo>
                <a:lnTo>
                  <a:pt x="194" y="632"/>
                </a:lnTo>
                <a:lnTo>
                  <a:pt x="194" y="632"/>
                </a:lnTo>
                <a:lnTo>
                  <a:pt x="200" y="639"/>
                </a:lnTo>
                <a:lnTo>
                  <a:pt x="200" y="626"/>
                </a:lnTo>
                <a:lnTo>
                  <a:pt x="207" y="632"/>
                </a:lnTo>
                <a:lnTo>
                  <a:pt x="213" y="632"/>
                </a:lnTo>
                <a:lnTo>
                  <a:pt x="219" y="639"/>
                </a:lnTo>
                <a:lnTo>
                  <a:pt x="213" y="639"/>
                </a:lnTo>
                <a:lnTo>
                  <a:pt x="219" y="651"/>
                </a:lnTo>
                <a:lnTo>
                  <a:pt x="219" y="657"/>
                </a:lnTo>
                <a:lnTo>
                  <a:pt x="213" y="657"/>
                </a:lnTo>
                <a:lnTo>
                  <a:pt x="207" y="651"/>
                </a:lnTo>
                <a:lnTo>
                  <a:pt x="200" y="651"/>
                </a:lnTo>
                <a:lnTo>
                  <a:pt x="207" y="657"/>
                </a:lnTo>
                <a:lnTo>
                  <a:pt x="207" y="664"/>
                </a:lnTo>
                <a:lnTo>
                  <a:pt x="200" y="664"/>
                </a:lnTo>
                <a:lnTo>
                  <a:pt x="194" y="664"/>
                </a:lnTo>
                <a:lnTo>
                  <a:pt x="188" y="670"/>
                </a:lnTo>
                <a:lnTo>
                  <a:pt x="194" y="676"/>
                </a:lnTo>
                <a:lnTo>
                  <a:pt x="200" y="670"/>
                </a:lnTo>
                <a:lnTo>
                  <a:pt x="200" y="676"/>
                </a:lnTo>
                <a:lnTo>
                  <a:pt x="207" y="682"/>
                </a:lnTo>
                <a:lnTo>
                  <a:pt x="194" y="689"/>
                </a:lnTo>
                <a:lnTo>
                  <a:pt x="194" y="695"/>
                </a:lnTo>
                <a:lnTo>
                  <a:pt x="200" y="695"/>
                </a:lnTo>
                <a:lnTo>
                  <a:pt x="200" y="689"/>
                </a:lnTo>
                <a:lnTo>
                  <a:pt x="213" y="695"/>
                </a:lnTo>
                <a:lnTo>
                  <a:pt x="219" y="695"/>
                </a:lnTo>
                <a:lnTo>
                  <a:pt x="219" y="701"/>
                </a:lnTo>
                <a:lnTo>
                  <a:pt x="225" y="689"/>
                </a:lnTo>
                <a:lnTo>
                  <a:pt x="232" y="676"/>
                </a:lnTo>
                <a:lnTo>
                  <a:pt x="263" y="676"/>
                </a:lnTo>
                <a:lnTo>
                  <a:pt x="282" y="689"/>
                </a:lnTo>
                <a:lnTo>
                  <a:pt x="300" y="701"/>
                </a:lnTo>
                <a:lnTo>
                  <a:pt x="307" y="701"/>
                </a:lnTo>
                <a:lnTo>
                  <a:pt x="313" y="695"/>
                </a:lnTo>
                <a:lnTo>
                  <a:pt x="319" y="701"/>
                </a:lnTo>
                <a:lnTo>
                  <a:pt x="338" y="707"/>
                </a:lnTo>
                <a:lnTo>
                  <a:pt x="350" y="695"/>
                </a:lnTo>
                <a:lnTo>
                  <a:pt x="350" y="695"/>
                </a:lnTo>
                <a:lnTo>
                  <a:pt x="357" y="701"/>
                </a:lnTo>
                <a:lnTo>
                  <a:pt x="363" y="707"/>
                </a:lnTo>
                <a:lnTo>
                  <a:pt x="363" y="701"/>
                </a:lnTo>
                <a:lnTo>
                  <a:pt x="363" y="701"/>
                </a:lnTo>
                <a:lnTo>
                  <a:pt x="369" y="695"/>
                </a:lnTo>
                <a:lnTo>
                  <a:pt x="369" y="689"/>
                </a:lnTo>
                <a:lnTo>
                  <a:pt x="363" y="682"/>
                </a:lnTo>
                <a:lnTo>
                  <a:pt x="369" y="676"/>
                </a:lnTo>
                <a:lnTo>
                  <a:pt x="375" y="664"/>
                </a:lnTo>
                <a:lnTo>
                  <a:pt x="369" y="657"/>
                </a:lnTo>
                <a:lnTo>
                  <a:pt x="382" y="645"/>
                </a:lnTo>
                <a:lnTo>
                  <a:pt x="388" y="639"/>
                </a:lnTo>
                <a:lnTo>
                  <a:pt x="382" y="626"/>
                </a:lnTo>
                <a:lnTo>
                  <a:pt x="382" y="620"/>
                </a:lnTo>
                <a:lnTo>
                  <a:pt x="382" y="620"/>
                </a:lnTo>
                <a:lnTo>
                  <a:pt x="375" y="614"/>
                </a:lnTo>
                <a:lnTo>
                  <a:pt x="394" y="601"/>
                </a:lnTo>
                <a:lnTo>
                  <a:pt x="394" y="601"/>
                </a:lnTo>
                <a:lnTo>
                  <a:pt x="394" y="595"/>
                </a:lnTo>
                <a:lnTo>
                  <a:pt x="407" y="588"/>
                </a:lnTo>
                <a:lnTo>
                  <a:pt x="413" y="588"/>
                </a:lnTo>
                <a:lnTo>
                  <a:pt x="413" y="582"/>
                </a:lnTo>
                <a:lnTo>
                  <a:pt x="407" y="576"/>
                </a:lnTo>
                <a:lnTo>
                  <a:pt x="407" y="570"/>
                </a:lnTo>
                <a:lnTo>
                  <a:pt x="401" y="557"/>
                </a:lnTo>
                <a:lnTo>
                  <a:pt x="407" y="557"/>
                </a:lnTo>
                <a:lnTo>
                  <a:pt x="401" y="551"/>
                </a:lnTo>
                <a:lnTo>
                  <a:pt x="394" y="545"/>
                </a:lnTo>
                <a:lnTo>
                  <a:pt x="401" y="532"/>
                </a:lnTo>
                <a:lnTo>
                  <a:pt x="419" y="520"/>
                </a:lnTo>
                <a:lnTo>
                  <a:pt x="419" y="520"/>
                </a:lnTo>
                <a:lnTo>
                  <a:pt x="432" y="507"/>
                </a:lnTo>
                <a:lnTo>
                  <a:pt x="432" y="507"/>
                </a:lnTo>
                <a:lnTo>
                  <a:pt x="438" y="495"/>
                </a:lnTo>
                <a:lnTo>
                  <a:pt x="444" y="495"/>
                </a:lnTo>
                <a:lnTo>
                  <a:pt x="451" y="495"/>
                </a:lnTo>
                <a:lnTo>
                  <a:pt x="457" y="507"/>
                </a:lnTo>
                <a:lnTo>
                  <a:pt x="463" y="507"/>
                </a:lnTo>
                <a:lnTo>
                  <a:pt x="469" y="507"/>
                </a:lnTo>
                <a:lnTo>
                  <a:pt x="476" y="507"/>
                </a:lnTo>
                <a:lnTo>
                  <a:pt x="488" y="520"/>
                </a:lnTo>
                <a:lnTo>
                  <a:pt x="513" y="495"/>
                </a:lnTo>
                <a:lnTo>
                  <a:pt x="501" y="488"/>
                </a:lnTo>
                <a:lnTo>
                  <a:pt x="513" y="476"/>
                </a:lnTo>
                <a:lnTo>
                  <a:pt x="507" y="470"/>
                </a:lnTo>
                <a:lnTo>
                  <a:pt x="507" y="463"/>
                </a:lnTo>
                <a:lnTo>
                  <a:pt x="501" y="457"/>
                </a:lnTo>
                <a:lnTo>
                  <a:pt x="494" y="445"/>
                </a:lnTo>
                <a:lnTo>
                  <a:pt x="494" y="438"/>
                </a:lnTo>
                <a:lnTo>
                  <a:pt x="488" y="432"/>
                </a:lnTo>
                <a:lnTo>
                  <a:pt x="488" y="426"/>
                </a:lnTo>
                <a:lnTo>
                  <a:pt x="501" y="420"/>
                </a:lnTo>
                <a:lnTo>
                  <a:pt x="501" y="420"/>
                </a:lnTo>
                <a:lnTo>
                  <a:pt x="507" y="413"/>
                </a:lnTo>
                <a:lnTo>
                  <a:pt x="507" y="407"/>
                </a:lnTo>
                <a:lnTo>
                  <a:pt x="519" y="401"/>
                </a:lnTo>
                <a:lnTo>
                  <a:pt x="519" y="388"/>
                </a:lnTo>
                <a:lnTo>
                  <a:pt x="519" y="382"/>
                </a:lnTo>
                <a:lnTo>
                  <a:pt x="519" y="376"/>
                </a:lnTo>
                <a:lnTo>
                  <a:pt x="519" y="376"/>
                </a:lnTo>
                <a:lnTo>
                  <a:pt x="519" y="363"/>
                </a:lnTo>
                <a:lnTo>
                  <a:pt x="526" y="363"/>
                </a:lnTo>
                <a:lnTo>
                  <a:pt x="526" y="344"/>
                </a:lnTo>
                <a:lnTo>
                  <a:pt x="519" y="344"/>
                </a:lnTo>
                <a:lnTo>
                  <a:pt x="513" y="326"/>
                </a:lnTo>
                <a:lnTo>
                  <a:pt x="501" y="326"/>
                </a:lnTo>
                <a:lnTo>
                  <a:pt x="494" y="326"/>
                </a:lnTo>
                <a:lnTo>
                  <a:pt x="488" y="326"/>
                </a:lnTo>
                <a:lnTo>
                  <a:pt x="488" y="332"/>
                </a:lnTo>
                <a:lnTo>
                  <a:pt x="463" y="332"/>
                </a:lnTo>
                <a:lnTo>
                  <a:pt x="463" y="326"/>
                </a:lnTo>
                <a:lnTo>
                  <a:pt x="444" y="344"/>
                </a:lnTo>
                <a:lnTo>
                  <a:pt x="438" y="344"/>
                </a:lnTo>
                <a:lnTo>
                  <a:pt x="438" y="344"/>
                </a:lnTo>
                <a:lnTo>
                  <a:pt x="426" y="344"/>
                </a:lnTo>
                <a:lnTo>
                  <a:pt x="419" y="332"/>
                </a:lnTo>
                <a:lnTo>
                  <a:pt x="419" y="326"/>
                </a:lnTo>
                <a:lnTo>
                  <a:pt x="419" y="319"/>
                </a:lnTo>
                <a:lnTo>
                  <a:pt x="413" y="326"/>
                </a:lnTo>
                <a:lnTo>
                  <a:pt x="413" y="313"/>
                </a:lnTo>
                <a:lnTo>
                  <a:pt x="407" y="307"/>
                </a:lnTo>
                <a:lnTo>
                  <a:pt x="401" y="313"/>
                </a:lnTo>
                <a:lnTo>
                  <a:pt x="401" y="307"/>
                </a:lnTo>
                <a:lnTo>
                  <a:pt x="382" y="307"/>
                </a:lnTo>
                <a:lnTo>
                  <a:pt x="375" y="301"/>
                </a:lnTo>
                <a:lnTo>
                  <a:pt x="369" y="301"/>
                </a:lnTo>
                <a:lnTo>
                  <a:pt x="369" y="301"/>
                </a:lnTo>
                <a:lnTo>
                  <a:pt x="357" y="307"/>
                </a:lnTo>
                <a:lnTo>
                  <a:pt x="357" y="301"/>
                </a:lnTo>
                <a:lnTo>
                  <a:pt x="369" y="294"/>
                </a:lnTo>
                <a:lnTo>
                  <a:pt x="363" y="282"/>
                </a:lnTo>
                <a:lnTo>
                  <a:pt x="369" y="276"/>
                </a:lnTo>
                <a:lnTo>
                  <a:pt x="363" y="263"/>
                </a:lnTo>
                <a:lnTo>
                  <a:pt x="369" y="263"/>
                </a:lnTo>
                <a:lnTo>
                  <a:pt x="363" y="238"/>
                </a:lnTo>
                <a:lnTo>
                  <a:pt x="357" y="238"/>
                </a:lnTo>
                <a:lnTo>
                  <a:pt x="344" y="238"/>
                </a:lnTo>
                <a:lnTo>
                  <a:pt x="325" y="232"/>
                </a:lnTo>
                <a:lnTo>
                  <a:pt x="325" y="219"/>
                </a:lnTo>
                <a:lnTo>
                  <a:pt x="325" y="207"/>
                </a:lnTo>
                <a:lnTo>
                  <a:pt x="325" y="188"/>
                </a:lnTo>
                <a:lnTo>
                  <a:pt x="332" y="175"/>
                </a:lnTo>
                <a:lnTo>
                  <a:pt x="307" y="175"/>
                </a:lnTo>
                <a:lnTo>
                  <a:pt x="307" y="163"/>
                </a:lnTo>
                <a:lnTo>
                  <a:pt x="300" y="144"/>
                </a:lnTo>
                <a:lnTo>
                  <a:pt x="294" y="144"/>
                </a:lnTo>
                <a:lnTo>
                  <a:pt x="294" y="138"/>
                </a:lnTo>
                <a:lnTo>
                  <a:pt x="288" y="132"/>
                </a:lnTo>
                <a:lnTo>
                  <a:pt x="288" y="125"/>
                </a:lnTo>
                <a:lnTo>
                  <a:pt x="294" y="125"/>
                </a:lnTo>
                <a:lnTo>
                  <a:pt x="288" y="119"/>
                </a:lnTo>
                <a:lnTo>
                  <a:pt x="300" y="113"/>
                </a:lnTo>
                <a:lnTo>
                  <a:pt x="307" y="107"/>
                </a:lnTo>
                <a:lnTo>
                  <a:pt x="307" y="107"/>
                </a:lnTo>
                <a:lnTo>
                  <a:pt x="300" y="107"/>
                </a:lnTo>
                <a:lnTo>
                  <a:pt x="300" y="94"/>
                </a:lnTo>
                <a:lnTo>
                  <a:pt x="294" y="94"/>
                </a:lnTo>
                <a:lnTo>
                  <a:pt x="282" y="94"/>
                </a:lnTo>
                <a:lnTo>
                  <a:pt x="275" y="75"/>
                </a:lnTo>
                <a:lnTo>
                  <a:pt x="269" y="75"/>
                </a:lnTo>
                <a:lnTo>
                  <a:pt x="269" y="69"/>
                </a:lnTo>
                <a:lnTo>
                  <a:pt x="269" y="69"/>
                </a:lnTo>
                <a:lnTo>
                  <a:pt x="263" y="57"/>
                </a:lnTo>
                <a:lnTo>
                  <a:pt x="263" y="44"/>
                </a:lnTo>
                <a:lnTo>
                  <a:pt x="269" y="44"/>
                </a:lnTo>
                <a:lnTo>
                  <a:pt x="269" y="38"/>
                </a:lnTo>
                <a:lnTo>
                  <a:pt x="269" y="38"/>
                </a:lnTo>
                <a:lnTo>
                  <a:pt x="263" y="31"/>
                </a:lnTo>
                <a:lnTo>
                  <a:pt x="257" y="38"/>
                </a:lnTo>
                <a:lnTo>
                  <a:pt x="257" y="25"/>
                </a:lnTo>
                <a:lnTo>
                  <a:pt x="275" y="19"/>
                </a:lnTo>
                <a:lnTo>
                  <a:pt x="288" y="13"/>
                </a:lnTo>
                <a:lnTo>
                  <a:pt x="263" y="0"/>
                </a:lnTo>
                <a:lnTo>
                  <a:pt x="257" y="6"/>
                </a:lnTo>
                <a:lnTo>
                  <a:pt x="250" y="0"/>
                </a:lnTo>
                <a:lnTo>
                  <a:pt x="238" y="6"/>
                </a:lnTo>
                <a:lnTo>
                  <a:pt x="238" y="6"/>
                </a:lnTo>
                <a:lnTo>
                  <a:pt x="238" y="6"/>
                </a:lnTo>
                <a:lnTo>
                  <a:pt x="238" y="13"/>
                </a:lnTo>
                <a:lnTo>
                  <a:pt x="219" y="13"/>
                </a:lnTo>
                <a:lnTo>
                  <a:pt x="207" y="19"/>
                </a:lnTo>
                <a:lnTo>
                  <a:pt x="207" y="13"/>
                </a:lnTo>
                <a:lnTo>
                  <a:pt x="200" y="13"/>
                </a:lnTo>
                <a:lnTo>
                  <a:pt x="175" y="13"/>
                </a:lnTo>
                <a:lnTo>
                  <a:pt x="175" y="25"/>
                </a:lnTo>
                <a:lnTo>
                  <a:pt x="169" y="31"/>
                </a:lnTo>
                <a:lnTo>
                  <a:pt x="169" y="31"/>
                </a:lnTo>
                <a:lnTo>
                  <a:pt x="169" y="38"/>
                </a:lnTo>
                <a:lnTo>
                  <a:pt x="163" y="44"/>
                </a:lnTo>
                <a:lnTo>
                  <a:pt x="144" y="44"/>
                </a:lnTo>
                <a:lnTo>
                  <a:pt x="125" y="50"/>
                </a:lnTo>
                <a:lnTo>
                  <a:pt x="106" y="44"/>
                </a:lnTo>
                <a:lnTo>
                  <a:pt x="106" y="38"/>
                </a:lnTo>
                <a:lnTo>
                  <a:pt x="106" y="31"/>
                </a:lnTo>
                <a:lnTo>
                  <a:pt x="100" y="31"/>
                </a:lnTo>
                <a:lnTo>
                  <a:pt x="88" y="31"/>
                </a:lnTo>
                <a:lnTo>
                  <a:pt x="94" y="38"/>
                </a:lnTo>
                <a:lnTo>
                  <a:pt x="88" y="50"/>
                </a:lnTo>
                <a:lnTo>
                  <a:pt x="81" y="50"/>
                </a:lnTo>
                <a:lnTo>
                  <a:pt x="75" y="63"/>
                </a:lnTo>
                <a:lnTo>
                  <a:pt x="75" y="75"/>
                </a:lnTo>
                <a:lnTo>
                  <a:pt x="63" y="75"/>
                </a:lnTo>
                <a:lnTo>
                  <a:pt x="63" y="69"/>
                </a:lnTo>
                <a:lnTo>
                  <a:pt x="50" y="82"/>
                </a:lnTo>
                <a:lnTo>
                  <a:pt x="50" y="88"/>
                </a:lnTo>
                <a:lnTo>
                  <a:pt x="44" y="88"/>
                </a:lnTo>
                <a:lnTo>
                  <a:pt x="38" y="88"/>
                </a:lnTo>
                <a:lnTo>
                  <a:pt x="38" y="88"/>
                </a:lnTo>
                <a:lnTo>
                  <a:pt x="31" y="100"/>
                </a:lnTo>
                <a:lnTo>
                  <a:pt x="13" y="113"/>
                </a:lnTo>
                <a:lnTo>
                  <a:pt x="0" y="119"/>
                </a:lnTo>
                <a:lnTo>
                  <a:pt x="0" y="132"/>
                </a:lnTo>
                <a:lnTo>
                  <a:pt x="6" y="132"/>
                </a:lnTo>
                <a:lnTo>
                  <a:pt x="6" y="144"/>
                </a:lnTo>
                <a:lnTo>
                  <a:pt x="0" y="144"/>
                </a:lnTo>
                <a:lnTo>
                  <a:pt x="0" y="150"/>
                </a:lnTo>
                <a:lnTo>
                  <a:pt x="6" y="157"/>
                </a:lnTo>
                <a:lnTo>
                  <a:pt x="19" y="157"/>
                </a:lnTo>
                <a:lnTo>
                  <a:pt x="31" y="163"/>
                </a:lnTo>
                <a:lnTo>
                  <a:pt x="38" y="169"/>
                </a:lnTo>
                <a:lnTo>
                  <a:pt x="25" y="182"/>
                </a:lnTo>
                <a:lnTo>
                  <a:pt x="31" y="182"/>
                </a:lnTo>
                <a:lnTo>
                  <a:pt x="31" y="194"/>
                </a:lnTo>
                <a:lnTo>
                  <a:pt x="25" y="200"/>
                </a:lnTo>
                <a:lnTo>
                  <a:pt x="25" y="213"/>
                </a:lnTo>
                <a:lnTo>
                  <a:pt x="6" y="225"/>
                </a:lnTo>
                <a:lnTo>
                  <a:pt x="6" y="232"/>
                </a:lnTo>
                <a:lnTo>
                  <a:pt x="6" y="238"/>
                </a:lnTo>
                <a:lnTo>
                  <a:pt x="19" y="251"/>
                </a:lnTo>
                <a:lnTo>
                  <a:pt x="25" y="251"/>
                </a:lnTo>
                <a:lnTo>
                  <a:pt x="31" y="263"/>
                </a:lnTo>
                <a:lnTo>
                  <a:pt x="38" y="269"/>
                </a:lnTo>
                <a:lnTo>
                  <a:pt x="25" y="276"/>
                </a:lnTo>
                <a:lnTo>
                  <a:pt x="38" y="288"/>
                </a:lnTo>
                <a:lnTo>
                  <a:pt x="44" y="294"/>
                </a:lnTo>
                <a:lnTo>
                  <a:pt x="50" y="288"/>
                </a:lnTo>
                <a:lnTo>
                  <a:pt x="56" y="269"/>
                </a:lnTo>
                <a:lnTo>
                  <a:pt x="69" y="269"/>
                </a:lnTo>
                <a:lnTo>
                  <a:pt x="75" y="276"/>
                </a:lnTo>
                <a:lnTo>
                  <a:pt x="100" y="251"/>
                </a:lnTo>
                <a:lnTo>
                  <a:pt x="106" y="257"/>
                </a:lnTo>
                <a:lnTo>
                  <a:pt x="113" y="263"/>
                </a:lnTo>
                <a:lnTo>
                  <a:pt x="106" y="269"/>
                </a:lnTo>
                <a:lnTo>
                  <a:pt x="113" y="276"/>
                </a:lnTo>
                <a:lnTo>
                  <a:pt x="113" y="269"/>
                </a:lnTo>
                <a:lnTo>
                  <a:pt x="119" y="269"/>
                </a:lnTo>
                <a:lnTo>
                  <a:pt x="125" y="276"/>
                </a:lnTo>
                <a:lnTo>
                  <a:pt x="125" y="2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005" name="Freeform 789"/>
          <p:cNvSpPr>
            <a:spLocks/>
          </p:cNvSpPr>
          <p:nvPr/>
        </p:nvSpPr>
        <p:spPr bwMode="auto">
          <a:xfrm>
            <a:off x="2641600" y="4598988"/>
            <a:ext cx="1123950" cy="962025"/>
          </a:xfrm>
          <a:custGeom>
            <a:avLst/>
            <a:gdLst>
              <a:gd name="T0" fmla="*/ 50 w 588"/>
              <a:gd name="T1" fmla="*/ 212 h 550"/>
              <a:gd name="T2" fmla="*/ 68 w 588"/>
              <a:gd name="T3" fmla="*/ 256 h 550"/>
              <a:gd name="T4" fmla="*/ 106 w 588"/>
              <a:gd name="T5" fmla="*/ 275 h 550"/>
              <a:gd name="T6" fmla="*/ 106 w 588"/>
              <a:gd name="T7" fmla="*/ 319 h 550"/>
              <a:gd name="T8" fmla="*/ 112 w 588"/>
              <a:gd name="T9" fmla="*/ 338 h 550"/>
              <a:gd name="T10" fmla="*/ 144 w 588"/>
              <a:gd name="T11" fmla="*/ 344 h 550"/>
              <a:gd name="T12" fmla="*/ 156 w 588"/>
              <a:gd name="T13" fmla="*/ 363 h 550"/>
              <a:gd name="T14" fmla="*/ 169 w 588"/>
              <a:gd name="T15" fmla="*/ 381 h 550"/>
              <a:gd name="T16" fmla="*/ 206 w 588"/>
              <a:gd name="T17" fmla="*/ 363 h 550"/>
              <a:gd name="T18" fmla="*/ 237 w 588"/>
              <a:gd name="T19" fmla="*/ 363 h 550"/>
              <a:gd name="T20" fmla="*/ 269 w 588"/>
              <a:gd name="T21" fmla="*/ 381 h 550"/>
              <a:gd name="T22" fmla="*/ 262 w 588"/>
              <a:gd name="T23" fmla="*/ 413 h 550"/>
              <a:gd name="T24" fmla="*/ 250 w 588"/>
              <a:gd name="T25" fmla="*/ 444 h 550"/>
              <a:gd name="T26" fmla="*/ 231 w 588"/>
              <a:gd name="T27" fmla="*/ 463 h 550"/>
              <a:gd name="T28" fmla="*/ 244 w 588"/>
              <a:gd name="T29" fmla="*/ 494 h 550"/>
              <a:gd name="T30" fmla="*/ 269 w 588"/>
              <a:gd name="T31" fmla="*/ 494 h 550"/>
              <a:gd name="T32" fmla="*/ 275 w 588"/>
              <a:gd name="T33" fmla="*/ 525 h 550"/>
              <a:gd name="T34" fmla="*/ 300 w 588"/>
              <a:gd name="T35" fmla="*/ 532 h 550"/>
              <a:gd name="T36" fmla="*/ 350 w 588"/>
              <a:gd name="T37" fmla="*/ 519 h 550"/>
              <a:gd name="T38" fmla="*/ 369 w 588"/>
              <a:gd name="T39" fmla="*/ 482 h 550"/>
              <a:gd name="T40" fmla="*/ 394 w 588"/>
              <a:gd name="T41" fmla="*/ 469 h 550"/>
              <a:gd name="T42" fmla="*/ 394 w 588"/>
              <a:gd name="T43" fmla="*/ 444 h 550"/>
              <a:gd name="T44" fmla="*/ 419 w 588"/>
              <a:gd name="T45" fmla="*/ 444 h 550"/>
              <a:gd name="T46" fmla="*/ 450 w 588"/>
              <a:gd name="T47" fmla="*/ 419 h 550"/>
              <a:gd name="T48" fmla="*/ 494 w 588"/>
              <a:gd name="T49" fmla="*/ 413 h 550"/>
              <a:gd name="T50" fmla="*/ 525 w 588"/>
              <a:gd name="T51" fmla="*/ 413 h 550"/>
              <a:gd name="T52" fmla="*/ 538 w 588"/>
              <a:gd name="T53" fmla="*/ 419 h 550"/>
              <a:gd name="T54" fmla="*/ 569 w 588"/>
              <a:gd name="T55" fmla="*/ 419 h 550"/>
              <a:gd name="T56" fmla="*/ 588 w 588"/>
              <a:gd name="T57" fmla="*/ 400 h 550"/>
              <a:gd name="T58" fmla="*/ 557 w 588"/>
              <a:gd name="T59" fmla="*/ 381 h 550"/>
              <a:gd name="T60" fmla="*/ 532 w 588"/>
              <a:gd name="T61" fmla="*/ 356 h 550"/>
              <a:gd name="T62" fmla="*/ 519 w 588"/>
              <a:gd name="T63" fmla="*/ 356 h 550"/>
              <a:gd name="T64" fmla="*/ 494 w 588"/>
              <a:gd name="T65" fmla="*/ 356 h 550"/>
              <a:gd name="T66" fmla="*/ 475 w 588"/>
              <a:gd name="T67" fmla="*/ 338 h 550"/>
              <a:gd name="T68" fmla="*/ 469 w 588"/>
              <a:gd name="T69" fmla="*/ 294 h 550"/>
              <a:gd name="T70" fmla="*/ 425 w 588"/>
              <a:gd name="T71" fmla="*/ 250 h 550"/>
              <a:gd name="T72" fmla="*/ 394 w 588"/>
              <a:gd name="T73" fmla="*/ 231 h 550"/>
              <a:gd name="T74" fmla="*/ 369 w 588"/>
              <a:gd name="T75" fmla="*/ 206 h 550"/>
              <a:gd name="T76" fmla="*/ 363 w 588"/>
              <a:gd name="T77" fmla="*/ 187 h 550"/>
              <a:gd name="T78" fmla="*/ 381 w 588"/>
              <a:gd name="T79" fmla="*/ 144 h 550"/>
              <a:gd name="T80" fmla="*/ 388 w 588"/>
              <a:gd name="T81" fmla="*/ 100 h 550"/>
              <a:gd name="T82" fmla="*/ 381 w 588"/>
              <a:gd name="T83" fmla="*/ 68 h 550"/>
              <a:gd name="T84" fmla="*/ 375 w 588"/>
              <a:gd name="T85" fmla="*/ 50 h 550"/>
              <a:gd name="T86" fmla="*/ 356 w 588"/>
              <a:gd name="T87" fmla="*/ 43 h 550"/>
              <a:gd name="T88" fmla="*/ 338 w 588"/>
              <a:gd name="T89" fmla="*/ 25 h 550"/>
              <a:gd name="T90" fmla="*/ 300 w 588"/>
              <a:gd name="T91" fmla="*/ 0 h 550"/>
              <a:gd name="T92" fmla="*/ 300 w 588"/>
              <a:gd name="T93" fmla="*/ 37 h 550"/>
              <a:gd name="T94" fmla="*/ 262 w 588"/>
              <a:gd name="T95" fmla="*/ 81 h 550"/>
              <a:gd name="T96" fmla="*/ 206 w 588"/>
              <a:gd name="T97" fmla="*/ 75 h 550"/>
              <a:gd name="T98" fmla="*/ 169 w 588"/>
              <a:gd name="T99" fmla="*/ 62 h 550"/>
              <a:gd name="T100" fmla="*/ 118 w 588"/>
              <a:gd name="T101" fmla="*/ 68 h 550"/>
              <a:gd name="T102" fmla="*/ 100 w 588"/>
              <a:gd name="T103" fmla="*/ 25 h 550"/>
              <a:gd name="T104" fmla="*/ 87 w 588"/>
              <a:gd name="T105" fmla="*/ 12 h 550"/>
              <a:gd name="T106" fmla="*/ 31 w 588"/>
              <a:gd name="T107" fmla="*/ 37 h 550"/>
              <a:gd name="T108" fmla="*/ 0 w 588"/>
              <a:gd name="T109" fmla="*/ 75 h 550"/>
              <a:gd name="T110" fmla="*/ 12 w 588"/>
              <a:gd name="T111" fmla="*/ 81 h 550"/>
              <a:gd name="T112" fmla="*/ 12 w 588"/>
              <a:gd name="T113" fmla="*/ 106 h 550"/>
              <a:gd name="T114" fmla="*/ 37 w 588"/>
              <a:gd name="T115" fmla="*/ 131 h 550"/>
              <a:gd name="T116" fmla="*/ 50 w 588"/>
              <a:gd name="T117" fmla="*/ 144 h 550"/>
              <a:gd name="T118" fmla="*/ 31 w 588"/>
              <a:gd name="T119" fmla="*/ 162 h 550"/>
              <a:gd name="T120" fmla="*/ 37 w 588"/>
              <a:gd name="T121" fmla="*/ 181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8" h="550">
                <a:moveTo>
                  <a:pt x="37" y="181"/>
                </a:moveTo>
                <a:lnTo>
                  <a:pt x="43" y="181"/>
                </a:lnTo>
                <a:lnTo>
                  <a:pt x="50" y="200"/>
                </a:lnTo>
                <a:lnTo>
                  <a:pt x="50" y="212"/>
                </a:lnTo>
                <a:lnTo>
                  <a:pt x="75" y="212"/>
                </a:lnTo>
                <a:lnTo>
                  <a:pt x="68" y="225"/>
                </a:lnTo>
                <a:lnTo>
                  <a:pt x="68" y="244"/>
                </a:lnTo>
                <a:lnTo>
                  <a:pt x="68" y="256"/>
                </a:lnTo>
                <a:lnTo>
                  <a:pt x="68" y="269"/>
                </a:lnTo>
                <a:lnTo>
                  <a:pt x="87" y="275"/>
                </a:lnTo>
                <a:lnTo>
                  <a:pt x="100" y="275"/>
                </a:lnTo>
                <a:lnTo>
                  <a:pt x="106" y="275"/>
                </a:lnTo>
                <a:lnTo>
                  <a:pt x="112" y="300"/>
                </a:lnTo>
                <a:lnTo>
                  <a:pt x="106" y="300"/>
                </a:lnTo>
                <a:lnTo>
                  <a:pt x="112" y="313"/>
                </a:lnTo>
                <a:lnTo>
                  <a:pt x="106" y="319"/>
                </a:lnTo>
                <a:lnTo>
                  <a:pt x="112" y="331"/>
                </a:lnTo>
                <a:lnTo>
                  <a:pt x="100" y="338"/>
                </a:lnTo>
                <a:lnTo>
                  <a:pt x="100" y="344"/>
                </a:lnTo>
                <a:lnTo>
                  <a:pt x="112" y="338"/>
                </a:lnTo>
                <a:lnTo>
                  <a:pt x="112" y="338"/>
                </a:lnTo>
                <a:lnTo>
                  <a:pt x="118" y="338"/>
                </a:lnTo>
                <a:lnTo>
                  <a:pt x="125" y="344"/>
                </a:lnTo>
                <a:lnTo>
                  <a:pt x="144" y="344"/>
                </a:lnTo>
                <a:lnTo>
                  <a:pt x="144" y="350"/>
                </a:lnTo>
                <a:lnTo>
                  <a:pt x="150" y="344"/>
                </a:lnTo>
                <a:lnTo>
                  <a:pt x="156" y="350"/>
                </a:lnTo>
                <a:lnTo>
                  <a:pt x="156" y="363"/>
                </a:lnTo>
                <a:lnTo>
                  <a:pt x="162" y="356"/>
                </a:lnTo>
                <a:lnTo>
                  <a:pt x="162" y="363"/>
                </a:lnTo>
                <a:lnTo>
                  <a:pt x="162" y="369"/>
                </a:lnTo>
                <a:lnTo>
                  <a:pt x="169" y="381"/>
                </a:lnTo>
                <a:lnTo>
                  <a:pt x="181" y="381"/>
                </a:lnTo>
                <a:lnTo>
                  <a:pt x="181" y="381"/>
                </a:lnTo>
                <a:lnTo>
                  <a:pt x="187" y="381"/>
                </a:lnTo>
                <a:lnTo>
                  <a:pt x="206" y="363"/>
                </a:lnTo>
                <a:lnTo>
                  <a:pt x="206" y="369"/>
                </a:lnTo>
                <a:lnTo>
                  <a:pt x="231" y="369"/>
                </a:lnTo>
                <a:lnTo>
                  <a:pt x="231" y="363"/>
                </a:lnTo>
                <a:lnTo>
                  <a:pt x="237" y="363"/>
                </a:lnTo>
                <a:lnTo>
                  <a:pt x="244" y="363"/>
                </a:lnTo>
                <a:lnTo>
                  <a:pt x="256" y="363"/>
                </a:lnTo>
                <a:lnTo>
                  <a:pt x="262" y="381"/>
                </a:lnTo>
                <a:lnTo>
                  <a:pt x="269" y="381"/>
                </a:lnTo>
                <a:lnTo>
                  <a:pt x="269" y="400"/>
                </a:lnTo>
                <a:lnTo>
                  <a:pt x="262" y="400"/>
                </a:lnTo>
                <a:lnTo>
                  <a:pt x="262" y="413"/>
                </a:lnTo>
                <a:lnTo>
                  <a:pt x="262" y="413"/>
                </a:lnTo>
                <a:lnTo>
                  <a:pt x="262" y="419"/>
                </a:lnTo>
                <a:lnTo>
                  <a:pt x="262" y="425"/>
                </a:lnTo>
                <a:lnTo>
                  <a:pt x="262" y="438"/>
                </a:lnTo>
                <a:lnTo>
                  <a:pt x="250" y="444"/>
                </a:lnTo>
                <a:lnTo>
                  <a:pt x="250" y="450"/>
                </a:lnTo>
                <a:lnTo>
                  <a:pt x="244" y="457"/>
                </a:lnTo>
                <a:lnTo>
                  <a:pt x="244" y="457"/>
                </a:lnTo>
                <a:lnTo>
                  <a:pt x="231" y="463"/>
                </a:lnTo>
                <a:lnTo>
                  <a:pt x="231" y="469"/>
                </a:lnTo>
                <a:lnTo>
                  <a:pt x="237" y="475"/>
                </a:lnTo>
                <a:lnTo>
                  <a:pt x="237" y="482"/>
                </a:lnTo>
                <a:lnTo>
                  <a:pt x="244" y="494"/>
                </a:lnTo>
                <a:lnTo>
                  <a:pt x="256" y="494"/>
                </a:lnTo>
                <a:lnTo>
                  <a:pt x="256" y="494"/>
                </a:lnTo>
                <a:lnTo>
                  <a:pt x="262" y="494"/>
                </a:lnTo>
                <a:lnTo>
                  <a:pt x="269" y="494"/>
                </a:lnTo>
                <a:lnTo>
                  <a:pt x="275" y="507"/>
                </a:lnTo>
                <a:lnTo>
                  <a:pt x="262" y="525"/>
                </a:lnTo>
                <a:lnTo>
                  <a:pt x="269" y="525"/>
                </a:lnTo>
                <a:lnTo>
                  <a:pt x="275" y="525"/>
                </a:lnTo>
                <a:lnTo>
                  <a:pt x="281" y="532"/>
                </a:lnTo>
                <a:lnTo>
                  <a:pt x="287" y="532"/>
                </a:lnTo>
                <a:lnTo>
                  <a:pt x="300" y="538"/>
                </a:lnTo>
                <a:lnTo>
                  <a:pt x="300" y="532"/>
                </a:lnTo>
                <a:lnTo>
                  <a:pt x="319" y="544"/>
                </a:lnTo>
                <a:lnTo>
                  <a:pt x="331" y="550"/>
                </a:lnTo>
                <a:lnTo>
                  <a:pt x="331" y="544"/>
                </a:lnTo>
                <a:lnTo>
                  <a:pt x="350" y="519"/>
                </a:lnTo>
                <a:lnTo>
                  <a:pt x="344" y="519"/>
                </a:lnTo>
                <a:lnTo>
                  <a:pt x="344" y="513"/>
                </a:lnTo>
                <a:lnTo>
                  <a:pt x="350" y="513"/>
                </a:lnTo>
                <a:lnTo>
                  <a:pt x="369" y="482"/>
                </a:lnTo>
                <a:lnTo>
                  <a:pt x="369" y="482"/>
                </a:lnTo>
                <a:lnTo>
                  <a:pt x="375" y="475"/>
                </a:lnTo>
                <a:lnTo>
                  <a:pt x="388" y="475"/>
                </a:lnTo>
                <a:lnTo>
                  <a:pt x="394" y="469"/>
                </a:lnTo>
                <a:lnTo>
                  <a:pt x="394" y="463"/>
                </a:lnTo>
                <a:lnTo>
                  <a:pt x="394" y="463"/>
                </a:lnTo>
                <a:lnTo>
                  <a:pt x="394" y="457"/>
                </a:lnTo>
                <a:lnTo>
                  <a:pt x="394" y="444"/>
                </a:lnTo>
                <a:lnTo>
                  <a:pt x="406" y="438"/>
                </a:lnTo>
                <a:lnTo>
                  <a:pt x="413" y="438"/>
                </a:lnTo>
                <a:lnTo>
                  <a:pt x="413" y="438"/>
                </a:lnTo>
                <a:lnTo>
                  <a:pt x="419" y="444"/>
                </a:lnTo>
                <a:lnTo>
                  <a:pt x="425" y="431"/>
                </a:lnTo>
                <a:lnTo>
                  <a:pt x="438" y="431"/>
                </a:lnTo>
                <a:lnTo>
                  <a:pt x="438" y="425"/>
                </a:lnTo>
                <a:lnTo>
                  <a:pt x="450" y="419"/>
                </a:lnTo>
                <a:lnTo>
                  <a:pt x="463" y="413"/>
                </a:lnTo>
                <a:lnTo>
                  <a:pt x="475" y="419"/>
                </a:lnTo>
                <a:lnTo>
                  <a:pt x="488" y="413"/>
                </a:lnTo>
                <a:lnTo>
                  <a:pt x="494" y="413"/>
                </a:lnTo>
                <a:lnTo>
                  <a:pt x="507" y="413"/>
                </a:lnTo>
                <a:lnTo>
                  <a:pt x="513" y="413"/>
                </a:lnTo>
                <a:lnTo>
                  <a:pt x="519" y="419"/>
                </a:lnTo>
                <a:lnTo>
                  <a:pt x="525" y="413"/>
                </a:lnTo>
                <a:lnTo>
                  <a:pt x="532" y="419"/>
                </a:lnTo>
                <a:lnTo>
                  <a:pt x="532" y="419"/>
                </a:lnTo>
                <a:lnTo>
                  <a:pt x="538" y="419"/>
                </a:lnTo>
                <a:lnTo>
                  <a:pt x="538" y="419"/>
                </a:lnTo>
                <a:lnTo>
                  <a:pt x="544" y="419"/>
                </a:lnTo>
                <a:lnTo>
                  <a:pt x="544" y="431"/>
                </a:lnTo>
                <a:lnTo>
                  <a:pt x="563" y="425"/>
                </a:lnTo>
                <a:lnTo>
                  <a:pt x="569" y="419"/>
                </a:lnTo>
                <a:lnTo>
                  <a:pt x="569" y="419"/>
                </a:lnTo>
                <a:lnTo>
                  <a:pt x="575" y="413"/>
                </a:lnTo>
                <a:lnTo>
                  <a:pt x="588" y="419"/>
                </a:lnTo>
                <a:lnTo>
                  <a:pt x="588" y="400"/>
                </a:lnTo>
                <a:lnTo>
                  <a:pt x="582" y="394"/>
                </a:lnTo>
                <a:lnTo>
                  <a:pt x="582" y="388"/>
                </a:lnTo>
                <a:lnTo>
                  <a:pt x="569" y="381"/>
                </a:lnTo>
                <a:lnTo>
                  <a:pt x="557" y="381"/>
                </a:lnTo>
                <a:lnTo>
                  <a:pt x="544" y="375"/>
                </a:lnTo>
                <a:lnTo>
                  <a:pt x="538" y="369"/>
                </a:lnTo>
                <a:lnTo>
                  <a:pt x="532" y="363"/>
                </a:lnTo>
                <a:lnTo>
                  <a:pt x="532" y="356"/>
                </a:lnTo>
                <a:lnTo>
                  <a:pt x="532" y="350"/>
                </a:lnTo>
                <a:lnTo>
                  <a:pt x="532" y="350"/>
                </a:lnTo>
                <a:lnTo>
                  <a:pt x="525" y="350"/>
                </a:lnTo>
                <a:lnTo>
                  <a:pt x="519" y="356"/>
                </a:lnTo>
                <a:lnTo>
                  <a:pt x="507" y="363"/>
                </a:lnTo>
                <a:lnTo>
                  <a:pt x="500" y="344"/>
                </a:lnTo>
                <a:lnTo>
                  <a:pt x="494" y="350"/>
                </a:lnTo>
                <a:lnTo>
                  <a:pt x="494" y="356"/>
                </a:lnTo>
                <a:lnTo>
                  <a:pt x="481" y="356"/>
                </a:lnTo>
                <a:lnTo>
                  <a:pt x="481" y="350"/>
                </a:lnTo>
                <a:lnTo>
                  <a:pt x="475" y="350"/>
                </a:lnTo>
                <a:lnTo>
                  <a:pt x="475" y="338"/>
                </a:lnTo>
                <a:lnTo>
                  <a:pt x="475" y="338"/>
                </a:lnTo>
                <a:lnTo>
                  <a:pt x="469" y="325"/>
                </a:lnTo>
                <a:lnTo>
                  <a:pt x="475" y="313"/>
                </a:lnTo>
                <a:lnTo>
                  <a:pt x="469" y="294"/>
                </a:lnTo>
                <a:lnTo>
                  <a:pt x="463" y="288"/>
                </a:lnTo>
                <a:lnTo>
                  <a:pt x="475" y="269"/>
                </a:lnTo>
                <a:lnTo>
                  <a:pt x="431" y="244"/>
                </a:lnTo>
                <a:lnTo>
                  <a:pt x="425" y="250"/>
                </a:lnTo>
                <a:lnTo>
                  <a:pt x="413" y="256"/>
                </a:lnTo>
                <a:lnTo>
                  <a:pt x="406" y="250"/>
                </a:lnTo>
                <a:lnTo>
                  <a:pt x="400" y="244"/>
                </a:lnTo>
                <a:lnTo>
                  <a:pt x="394" y="231"/>
                </a:lnTo>
                <a:lnTo>
                  <a:pt x="394" y="219"/>
                </a:lnTo>
                <a:lnTo>
                  <a:pt x="394" y="219"/>
                </a:lnTo>
                <a:lnTo>
                  <a:pt x="375" y="212"/>
                </a:lnTo>
                <a:lnTo>
                  <a:pt x="369" y="206"/>
                </a:lnTo>
                <a:lnTo>
                  <a:pt x="369" y="200"/>
                </a:lnTo>
                <a:lnTo>
                  <a:pt x="356" y="200"/>
                </a:lnTo>
                <a:lnTo>
                  <a:pt x="363" y="194"/>
                </a:lnTo>
                <a:lnTo>
                  <a:pt x="363" y="187"/>
                </a:lnTo>
                <a:lnTo>
                  <a:pt x="369" y="175"/>
                </a:lnTo>
                <a:lnTo>
                  <a:pt x="375" y="169"/>
                </a:lnTo>
                <a:lnTo>
                  <a:pt x="369" y="156"/>
                </a:lnTo>
                <a:lnTo>
                  <a:pt x="381" y="144"/>
                </a:lnTo>
                <a:lnTo>
                  <a:pt x="375" y="144"/>
                </a:lnTo>
                <a:lnTo>
                  <a:pt x="388" y="131"/>
                </a:lnTo>
                <a:lnTo>
                  <a:pt x="394" y="119"/>
                </a:lnTo>
                <a:lnTo>
                  <a:pt x="388" y="100"/>
                </a:lnTo>
                <a:lnTo>
                  <a:pt x="394" y="94"/>
                </a:lnTo>
                <a:lnTo>
                  <a:pt x="388" y="87"/>
                </a:lnTo>
                <a:lnTo>
                  <a:pt x="394" y="81"/>
                </a:lnTo>
                <a:lnTo>
                  <a:pt x="381" y="68"/>
                </a:lnTo>
                <a:lnTo>
                  <a:pt x="394" y="62"/>
                </a:lnTo>
                <a:lnTo>
                  <a:pt x="388" y="56"/>
                </a:lnTo>
                <a:lnTo>
                  <a:pt x="388" y="56"/>
                </a:lnTo>
                <a:lnTo>
                  <a:pt x="375" y="50"/>
                </a:lnTo>
                <a:lnTo>
                  <a:pt x="375" y="43"/>
                </a:lnTo>
                <a:lnTo>
                  <a:pt x="369" y="43"/>
                </a:lnTo>
                <a:lnTo>
                  <a:pt x="363" y="43"/>
                </a:lnTo>
                <a:lnTo>
                  <a:pt x="356" y="43"/>
                </a:lnTo>
                <a:lnTo>
                  <a:pt x="356" y="37"/>
                </a:lnTo>
                <a:lnTo>
                  <a:pt x="350" y="43"/>
                </a:lnTo>
                <a:lnTo>
                  <a:pt x="338" y="31"/>
                </a:lnTo>
                <a:lnTo>
                  <a:pt x="338" y="25"/>
                </a:lnTo>
                <a:lnTo>
                  <a:pt x="319" y="6"/>
                </a:lnTo>
                <a:lnTo>
                  <a:pt x="325" y="0"/>
                </a:lnTo>
                <a:lnTo>
                  <a:pt x="313" y="0"/>
                </a:lnTo>
                <a:lnTo>
                  <a:pt x="300" y="0"/>
                </a:lnTo>
                <a:lnTo>
                  <a:pt x="300" y="6"/>
                </a:lnTo>
                <a:lnTo>
                  <a:pt x="306" y="12"/>
                </a:lnTo>
                <a:lnTo>
                  <a:pt x="313" y="37"/>
                </a:lnTo>
                <a:lnTo>
                  <a:pt x="300" y="37"/>
                </a:lnTo>
                <a:lnTo>
                  <a:pt x="294" y="31"/>
                </a:lnTo>
                <a:lnTo>
                  <a:pt x="294" y="43"/>
                </a:lnTo>
                <a:lnTo>
                  <a:pt x="281" y="56"/>
                </a:lnTo>
                <a:lnTo>
                  <a:pt x="262" y="81"/>
                </a:lnTo>
                <a:lnTo>
                  <a:pt x="256" y="75"/>
                </a:lnTo>
                <a:lnTo>
                  <a:pt x="225" y="75"/>
                </a:lnTo>
                <a:lnTo>
                  <a:pt x="225" y="75"/>
                </a:lnTo>
                <a:lnTo>
                  <a:pt x="206" y="75"/>
                </a:lnTo>
                <a:lnTo>
                  <a:pt x="200" y="68"/>
                </a:lnTo>
                <a:lnTo>
                  <a:pt x="187" y="68"/>
                </a:lnTo>
                <a:lnTo>
                  <a:pt x="187" y="62"/>
                </a:lnTo>
                <a:lnTo>
                  <a:pt x="169" y="62"/>
                </a:lnTo>
                <a:lnTo>
                  <a:pt x="150" y="75"/>
                </a:lnTo>
                <a:lnTo>
                  <a:pt x="137" y="68"/>
                </a:lnTo>
                <a:lnTo>
                  <a:pt x="131" y="68"/>
                </a:lnTo>
                <a:lnTo>
                  <a:pt x="118" y="68"/>
                </a:lnTo>
                <a:lnTo>
                  <a:pt x="118" y="56"/>
                </a:lnTo>
                <a:lnTo>
                  <a:pt x="112" y="56"/>
                </a:lnTo>
                <a:lnTo>
                  <a:pt x="100" y="50"/>
                </a:lnTo>
                <a:lnTo>
                  <a:pt x="100" y="25"/>
                </a:lnTo>
                <a:lnTo>
                  <a:pt x="106" y="25"/>
                </a:lnTo>
                <a:lnTo>
                  <a:pt x="87" y="18"/>
                </a:lnTo>
                <a:lnTo>
                  <a:pt x="87" y="12"/>
                </a:lnTo>
                <a:lnTo>
                  <a:pt x="87" y="12"/>
                </a:lnTo>
                <a:lnTo>
                  <a:pt x="75" y="12"/>
                </a:lnTo>
                <a:lnTo>
                  <a:pt x="68" y="12"/>
                </a:lnTo>
                <a:lnTo>
                  <a:pt x="43" y="31"/>
                </a:lnTo>
                <a:lnTo>
                  <a:pt x="31" y="37"/>
                </a:lnTo>
                <a:lnTo>
                  <a:pt x="31" y="50"/>
                </a:lnTo>
                <a:lnTo>
                  <a:pt x="18" y="56"/>
                </a:lnTo>
                <a:lnTo>
                  <a:pt x="0" y="62"/>
                </a:lnTo>
                <a:lnTo>
                  <a:pt x="0" y="75"/>
                </a:lnTo>
                <a:lnTo>
                  <a:pt x="6" y="68"/>
                </a:lnTo>
                <a:lnTo>
                  <a:pt x="12" y="75"/>
                </a:lnTo>
                <a:lnTo>
                  <a:pt x="12" y="75"/>
                </a:lnTo>
                <a:lnTo>
                  <a:pt x="12" y="81"/>
                </a:lnTo>
                <a:lnTo>
                  <a:pt x="6" y="81"/>
                </a:lnTo>
                <a:lnTo>
                  <a:pt x="6" y="94"/>
                </a:lnTo>
                <a:lnTo>
                  <a:pt x="12" y="106"/>
                </a:lnTo>
                <a:lnTo>
                  <a:pt x="12" y="106"/>
                </a:lnTo>
                <a:lnTo>
                  <a:pt x="12" y="112"/>
                </a:lnTo>
                <a:lnTo>
                  <a:pt x="18" y="112"/>
                </a:lnTo>
                <a:lnTo>
                  <a:pt x="25" y="131"/>
                </a:lnTo>
                <a:lnTo>
                  <a:pt x="37" y="131"/>
                </a:lnTo>
                <a:lnTo>
                  <a:pt x="43" y="131"/>
                </a:lnTo>
                <a:lnTo>
                  <a:pt x="43" y="144"/>
                </a:lnTo>
                <a:lnTo>
                  <a:pt x="50" y="144"/>
                </a:lnTo>
                <a:lnTo>
                  <a:pt x="50" y="144"/>
                </a:lnTo>
                <a:lnTo>
                  <a:pt x="43" y="150"/>
                </a:lnTo>
                <a:lnTo>
                  <a:pt x="31" y="156"/>
                </a:lnTo>
                <a:lnTo>
                  <a:pt x="37" y="162"/>
                </a:lnTo>
                <a:lnTo>
                  <a:pt x="31" y="162"/>
                </a:lnTo>
                <a:lnTo>
                  <a:pt x="31" y="169"/>
                </a:lnTo>
                <a:lnTo>
                  <a:pt x="37" y="175"/>
                </a:lnTo>
                <a:lnTo>
                  <a:pt x="37" y="181"/>
                </a:lnTo>
                <a:lnTo>
                  <a:pt x="37" y="1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004" name="Freeform 788"/>
          <p:cNvSpPr>
            <a:spLocks/>
          </p:cNvSpPr>
          <p:nvPr/>
        </p:nvSpPr>
        <p:spPr bwMode="auto">
          <a:xfrm>
            <a:off x="3417888" y="4905375"/>
            <a:ext cx="1592262" cy="1104900"/>
          </a:xfrm>
          <a:custGeom>
            <a:avLst/>
            <a:gdLst>
              <a:gd name="T0" fmla="*/ 32 w 833"/>
              <a:gd name="T1" fmla="*/ 256 h 632"/>
              <a:gd name="T2" fmla="*/ 7 w 833"/>
              <a:gd name="T3" fmla="*/ 300 h 632"/>
              <a:gd name="T4" fmla="*/ 50 w 833"/>
              <a:gd name="T5" fmla="*/ 325 h 632"/>
              <a:gd name="T6" fmla="*/ 44 w 833"/>
              <a:gd name="T7" fmla="*/ 369 h 632"/>
              <a:gd name="T8" fmla="*/ 13 w 833"/>
              <a:gd name="T9" fmla="*/ 394 h 632"/>
              <a:gd name="T10" fmla="*/ 19 w 833"/>
              <a:gd name="T11" fmla="*/ 457 h 632"/>
              <a:gd name="T12" fmla="*/ 19 w 833"/>
              <a:gd name="T13" fmla="*/ 494 h 632"/>
              <a:gd name="T14" fmla="*/ 57 w 833"/>
              <a:gd name="T15" fmla="*/ 544 h 632"/>
              <a:gd name="T16" fmla="*/ 44 w 833"/>
              <a:gd name="T17" fmla="*/ 582 h 632"/>
              <a:gd name="T18" fmla="*/ 63 w 833"/>
              <a:gd name="T19" fmla="*/ 594 h 632"/>
              <a:gd name="T20" fmla="*/ 69 w 833"/>
              <a:gd name="T21" fmla="*/ 601 h 632"/>
              <a:gd name="T22" fmla="*/ 82 w 833"/>
              <a:gd name="T23" fmla="*/ 626 h 632"/>
              <a:gd name="T24" fmla="*/ 132 w 833"/>
              <a:gd name="T25" fmla="*/ 626 h 632"/>
              <a:gd name="T26" fmla="*/ 201 w 833"/>
              <a:gd name="T27" fmla="*/ 557 h 632"/>
              <a:gd name="T28" fmla="*/ 226 w 833"/>
              <a:gd name="T29" fmla="*/ 569 h 632"/>
              <a:gd name="T30" fmla="*/ 276 w 833"/>
              <a:gd name="T31" fmla="*/ 538 h 632"/>
              <a:gd name="T32" fmla="*/ 326 w 833"/>
              <a:gd name="T33" fmla="*/ 538 h 632"/>
              <a:gd name="T34" fmla="*/ 338 w 833"/>
              <a:gd name="T35" fmla="*/ 476 h 632"/>
              <a:gd name="T36" fmla="*/ 226 w 833"/>
              <a:gd name="T37" fmla="*/ 494 h 632"/>
              <a:gd name="T38" fmla="*/ 182 w 833"/>
              <a:gd name="T39" fmla="*/ 476 h 632"/>
              <a:gd name="T40" fmla="*/ 194 w 833"/>
              <a:gd name="T41" fmla="*/ 444 h 632"/>
              <a:gd name="T42" fmla="*/ 176 w 833"/>
              <a:gd name="T43" fmla="*/ 388 h 632"/>
              <a:gd name="T44" fmla="*/ 213 w 833"/>
              <a:gd name="T45" fmla="*/ 288 h 632"/>
              <a:gd name="T46" fmla="*/ 263 w 833"/>
              <a:gd name="T47" fmla="*/ 288 h 632"/>
              <a:gd name="T48" fmla="*/ 307 w 833"/>
              <a:gd name="T49" fmla="*/ 313 h 632"/>
              <a:gd name="T50" fmla="*/ 345 w 833"/>
              <a:gd name="T51" fmla="*/ 325 h 632"/>
              <a:gd name="T52" fmla="*/ 351 w 833"/>
              <a:gd name="T53" fmla="*/ 375 h 632"/>
              <a:gd name="T54" fmla="*/ 351 w 833"/>
              <a:gd name="T55" fmla="*/ 457 h 632"/>
              <a:gd name="T56" fmla="*/ 395 w 833"/>
              <a:gd name="T57" fmla="*/ 507 h 632"/>
              <a:gd name="T58" fmla="*/ 470 w 833"/>
              <a:gd name="T59" fmla="*/ 494 h 632"/>
              <a:gd name="T60" fmla="*/ 514 w 833"/>
              <a:gd name="T61" fmla="*/ 450 h 632"/>
              <a:gd name="T62" fmla="*/ 514 w 833"/>
              <a:gd name="T63" fmla="*/ 400 h 632"/>
              <a:gd name="T64" fmla="*/ 551 w 833"/>
              <a:gd name="T65" fmla="*/ 369 h 632"/>
              <a:gd name="T66" fmla="*/ 632 w 833"/>
              <a:gd name="T67" fmla="*/ 363 h 632"/>
              <a:gd name="T68" fmla="*/ 689 w 833"/>
              <a:gd name="T69" fmla="*/ 325 h 632"/>
              <a:gd name="T70" fmla="*/ 745 w 833"/>
              <a:gd name="T71" fmla="*/ 313 h 632"/>
              <a:gd name="T72" fmla="*/ 795 w 833"/>
              <a:gd name="T73" fmla="*/ 275 h 632"/>
              <a:gd name="T74" fmla="*/ 833 w 833"/>
              <a:gd name="T75" fmla="*/ 256 h 632"/>
              <a:gd name="T76" fmla="*/ 808 w 833"/>
              <a:gd name="T77" fmla="*/ 188 h 632"/>
              <a:gd name="T78" fmla="*/ 770 w 833"/>
              <a:gd name="T79" fmla="*/ 200 h 632"/>
              <a:gd name="T80" fmla="*/ 751 w 833"/>
              <a:gd name="T81" fmla="*/ 188 h 632"/>
              <a:gd name="T82" fmla="*/ 714 w 833"/>
              <a:gd name="T83" fmla="*/ 169 h 632"/>
              <a:gd name="T84" fmla="*/ 689 w 833"/>
              <a:gd name="T85" fmla="*/ 181 h 632"/>
              <a:gd name="T86" fmla="*/ 664 w 833"/>
              <a:gd name="T87" fmla="*/ 150 h 632"/>
              <a:gd name="T88" fmla="*/ 620 w 833"/>
              <a:gd name="T89" fmla="*/ 106 h 632"/>
              <a:gd name="T90" fmla="*/ 620 w 833"/>
              <a:gd name="T91" fmla="*/ 69 h 632"/>
              <a:gd name="T92" fmla="*/ 589 w 833"/>
              <a:gd name="T93" fmla="*/ 6 h 632"/>
              <a:gd name="T94" fmla="*/ 539 w 833"/>
              <a:gd name="T95" fmla="*/ 12 h 632"/>
              <a:gd name="T96" fmla="*/ 482 w 833"/>
              <a:gd name="T97" fmla="*/ 62 h 632"/>
              <a:gd name="T98" fmla="*/ 426 w 833"/>
              <a:gd name="T99" fmla="*/ 62 h 632"/>
              <a:gd name="T100" fmla="*/ 388 w 833"/>
              <a:gd name="T101" fmla="*/ 37 h 632"/>
              <a:gd name="T102" fmla="*/ 357 w 833"/>
              <a:gd name="T103" fmla="*/ 94 h 632"/>
              <a:gd name="T104" fmla="*/ 320 w 833"/>
              <a:gd name="T105" fmla="*/ 131 h 632"/>
              <a:gd name="T106" fmla="*/ 244 w 833"/>
              <a:gd name="T107" fmla="*/ 181 h 632"/>
              <a:gd name="T108" fmla="*/ 207 w 833"/>
              <a:gd name="T109" fmla="*/ 163 h 632"/>
              <a:gd name="T110" fmla="*/ 157 w 833"/>
              <a:gd name="T111" fmla="*/ 181 h 632"/>
              <a:gd name="T112" fmla="*/ 132 w 833"/>
              <a:gd name="T113" fmla="*/ 194 h 632"/>
              <a:gd name="T114" fmla="*/ 182 w 833"/>
              <a:gd name="T115" fmla="*/ 244 h 632"/>
              <a:gd name="T116" fmla="*/ 132 w 833"/>
              <a:gd name="T117" fmla="*/ 244 h 632"/>
              <a:gd name="T118" fmla="*/ 101 w 833"/>
              <a:gd name="T119" fmla="*/ 238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3" h="632">
                <a:moveTo>
                  <a:pt x="88" y="238"/>
                </a:moveTo>
                <a:lnTo>
                  <a:pt x="82" y="238"/>
                </a:lnTo>
                <a:lnTo>
                  <a:pt x="69" y="244"/>
                </a:lnTo>
                <a:lnTo>
                  <a:pt x="57" y="238"/>
                </a:lnTo>
                <a:lnTo>
                  <a:pt x="44" y="244"/>
                </a:lnTo>
                <a:lnTo>
                  <a:pt x="32" y="250"/>
                </a:lnTo>
                <a:lnTo>
                  <a:pt x="32" y="256"/>
                </a:lnTo>
                <a:lnTo>
                  <a:pt x="19" y="256"/>
                </a:lnTo>
                <a:lnTo>
                  <a:pt x="13" y="269"/>
                </a:lnTo>
                <a:lnTo>
                  <a:pt x="19" y="269"/>
                </a:lnTo>
                <a:lnTo>
                  <a:pt x="19" y="275"/>
                </a:lnTo>
                <a:lnTo>
                  <a:pt x="13" y="275"/>
                </a:lnTo>
                <a:lnTo>
                  <a:pt x="13" y="294"/>
                </a:lnTo>
                <a:lnTo>
                  <a:pt x="7" y="300"/>
                </a:lnTo>
                <a:lnTo>
                  <a:pt x="7" y="300"/>
                </a:lnTo>
                <a:lnTo>
                  <a:pt x="13" y="307"/>
                </a:lnTo>
                <a:lnTo>
                  <a:pt x="19" y="319"/>
                </a:lnTo>
                <a:lnTo>
                  <a:pt x="32" y="332"/>
                </a:lnTo>
                <a:lnTo>
                  <a:pt x="32" y="325"/>
                </a:lnTo>
                <a:lnTo>
                  <a:pt x="44" y="325"/>
                </a:lnTo>
                <a:lnTo>
                  <a:pt x="50" y="325"/>
                </a:lnTo>
                <a:lnTo>
                  <a:pt x="50" y="332"/>
                </a:lnTo>
                <a:lnTo>
                  <a:pt x="63" y="350"/>
                </a:lnTo>
                <a:lnTo>
                  <a:pt x="63" y="350"/>
                </a:lnTo>
                <a:lnTo>
                  <a:pt x="57" y="357"/>
                </a:lnTo>
                <a:lnTo>
                  <a:pt x="50" y="357"/>
                </a:lnTo>
                <a:lnTo>
                  <a:pt x="50" y="363"/>
                </a:lnTo>
                <a:lnTo>
                  <a:pt x="44" y="369"/>
                </a:lnTo>
                <a:lnTo>
                  <a:pt x="44" y="375"/>
                </a:lnTo>
                <a:lnTo>
                  <a:pt x="44" y="375"/>
                </a:lnTo>
                <a:lnTo>
                  <a:pt x="44" y="382"/>
                </a:lnTo>
                <a:lnTo>
                  <a:pt x="25" y="382"/>
                </a:lnTo>
                <a:lnTo>
                  <a:pt x="19" y="388"/>
                </a:lnTo>
                <a:lnTo>
                  <a:pt x="19" y="388"/>
                </a:lnTo>
                <a:lnTo>
                  <a:pt x="13" y="394"/>
                </a:lnTo>
                <a:lnTo>
                  <a:pt x="0" y="407"/>
                </a:lnTo>
                <a:lnTo>
                  <a:pt x="7" y="413"/>
                </a:lnTo>
                <a:lnTo>
                  <a:pt x="19" y="413"/>
                </a:lnTo>
                <a:lnTo>
                  <a:pt x="25" y="419"/>
                </a:lnTo>
                <a:lnTo>
                  <a:pt x="19" y="438"/>
                </a:lnTo>
                <a:lnTo>
                  <a:pt x="25" y="438"/>
                </a:lnTo>
                <a:lnTo>
                  <a:pt x="19" y="457"/>
                </a:lnTo>
                <a:lnTo>
                  <a:pt x="13" y="463"/>
                </a:lnTo>
                <a:lnTo>
                  <a:pt x="13" y="463"/>
                </a:lnTo>
                <a:lnTo>
                  <a:pt x="13" y="476"/>
                </a:lnTo>
                <a:lnTo>
                  <a:pt x="13" y="476"/>
                </a:lnTo>
                <a:lnTo>
                  <a:pt x="13" y="482"/>
                </a:lnTo>
                <a:lnTo>
                  <a:pt x="25" y="488"/>
                </a:lnTo>
                <a:lnTo>
                  <a:pt x="19" y="494"/>
                </a:lnTo>
                <a:lnTo>
                  <a:pt x="25" y="494"/>
                </a:lnTo>
                <a:lnTo>
                  <a:pt x="32" y="501"/>
                </a:lnTo>
                <a:lnTo>
                  <a:pt x="50" y="507"/>
                </a:lnTo>
                <a:lnTo>
                  <a:pt x="57" y="507"/>
                </a:lnTo>
                <a:lnTo>
                  <a:pt x="69" y="513"/>
                </a:lnTo>
                <a:lnTo>
                  <a:pt x="63" y="532"/>
                </a:lnTo>
                <a:lnTo>
                  <a:pt x="57" y="544"/>
                </a:lnTo>
                <a:lnTo>
                  <a:pt x="63" y="551"/>
                </a:lnTo>
                <a:lnTo>
                  <a:pt x="63" y="557"/>
                </a:lnTo>
                <a:lnTo>
                  <a:pt x="57" y="557"/>
                </a:lnTo>
                <a:lnTo>
                  <a:pt x="50" y="557"/>
                </a:lnTo>
                <a:lnTo>
                  <a:pt x="38" y="563"/>
                </a:lnTo>
                <a:lnTo>
                  <a:pt x="38" y="582"/>
                </a:lnTo>
                <a:lnTo>
                  <a:pt x="44" y="582"/>
                </a:lnTo>
                <a:lnTo>
                  <a:pt x="44" y="601"/>
                </a:lnTo>
                <a:lnTo>
                  <a:pt x="50" y="601"/>
                </a:lnTo>
                <a:lnTo>
                  <a:pt x="50" y="607"/>
                </a:lnTo>
                <a:lnTo>
                  <a:pt x="57" y="607"/>
                </a:lnTo>
                <a:lnTo>
                  <a:pt x="57" y="601"/>
                </a:lnTo>
                <a:lnTo>
                  <a:pt x="57" y="601"/>
                </a:lnTo>
                <a:lnTo>
                  <a:pt x="63" y="594"/>
                </a:lnTo>
                <a:lnTo>
                  <a:pt x="69" y="594"/>
                </a:lnTo>
                <a:lnTo>
                  <a:pt x="69" y="601"/>
                </a:lnTo>
                <a:lnTo>
                  <a:pt x="63" y="601"/>
                </a:lnTo>
                <a:lnTo>
                  <a:pt x="69" y="607"/>
                </a:lnTo>
                <a:lnTo>
                  <a:pt x="69" y="607"/>
                </a:lnTo>
                <a:lnTo>
                  <a:pt x="69" y="601"/>
                </a:lnTo>
                <a:lnTo>
                  <a:pt x="69" y="601"/>
                </a:lnTo>
                <a:lnTo>
                  <a:pt x="69" y="594"/>
                </a:lnTo>
                <a:lnTo>
                  <a:pt x="82" y="594"/>
                </a:lnTo>
                <a:lnTo>
                  <a:pt x="82" y="601"/>
                </a:lnTo>
                <a:lnTo>
                  <a:pt x="88" y="607"/>
                </a:lnTo>
                <a:lnTo>
                  <a:pt x="75" y="607"/>
                </a:lnTo>
                <a:lnTo>
                  <a:pt x="75" y="613"/>
                </a:lnTo>
                <a:lnTo>
                  <a:pt x="82" y="626"/>
                </a:lnTo>
                <a:lnTo>
                  <a:pt x="101" y="619"/>
                </a:lnTo>
                <a:lnTo>
                  <a:pt x="107" y="619"/>
                </a:lnTo>
                <a:lnTo>
                  <a:pt x="107" y="619"/>
                </a:lnTo>
                <a:lnTo>
                  <a:pt x="113" y="632"/>
                </a:lnTo>
                <a:lnTo>
                  <a:pt x="119" y="626"/>
                </a:lnTo>
                <a:lnTo>
                  <a:pt x="126" y="632"/>
                </a:lnTo>
                <a:lnTo>
                  <a:pt x="132" y="626"/>
                </a:lnTo>
                <a:lnTo>
                  <a:pt x="132" y="619"/>
                </a:lnTo>
                <a:lnTo>
                  <a:pt x="138" y="613"/>
                </a:lnTo>
                <a:lnTo>
                  <a:pt x="144" y="613"/>
                </a:lnTo>
                <a:lnTo>
                  <a:pt x="151" y="613"/>
                </a:lnTo>
                <a:lnTo>
                  <a:pt x="188" y="576"/>
                </a:lnTo>
                <a:lnTo>
                  <a:pt x="182" y="576"/>
                </a:lnTo>
                <a:lnTo>
                  <a:pt x="201" y="557"/>
                </a:lnTo>
                <a:lnTo>
                  <a:pt x="201" y="551"/>
                </a:lnTo>
                <a:lnTo>
                  <a:pt x="207" y="551"/>
                </a:lnTo>
                <a:lnTo>
                  <a:pt x="213" y="551"/>
                </a:lnTo>
                <a:lnTo>
                  <a:pt x="213" y="557"/>
                </a:lnTo>
                <a:lnTo>
                  <a:pt x="219" y="557"/>
                </a:lnTo>
                <a:lnTo>
                  <a:pt x="219" y="569"/>
                </a:lnTo>
                <a:lnTo>
                  <a:pt x="226" y="569"/>
                </a:lnTo>
                <a:lnTo>
                  <a:pt x="244" y="582"/>
                </a:lnTo>
                <a:lnTo>
                  <a:pt x="257" y="569"/>
                </a:lnTo>
                <a:lnTo>
                  <a:pt x="257" y="563"/>
                </a:lnTo>
                <a:lnTo>
                  <a:pt x="263" y="557"/>
                </a:lnTo>
                <a:lnTo>
                  <a:pt x="263" y="544"/>
                </a:lnTo>
                <a:lnTo>
                  <a:pt x="269" y="538"/>
                </a:lnTo>
                <a:lnTo>
                  <a:pt x="276" y="538"/>
                </a:lnTo>
                <a:lnTo>
                  <a:pt x="282" y="551"/>
                </a:lnTo>
                <a:lnTo>
                  <a:pt x="295" y="557"/>
                </a:lnTo>
                <a:lnTo>
                  <a:pt x="301" y="557"/>
                </a:lnTo>
                <a:lnTo>
                  <a:pt x="301" y="544"/>
                </a:lnTo>
                <a:lnTo>
                  <a:pt x="307" y="532"/>
                </a:lnTo>
                <a:lnTo>
                  <a:pt x="320" y="538"/>
                </a:lnTo>
                <a:lnTo>
                  <a:pt x="326" y="538"/>
                </a:lnTo>
                <a:lnTo>
                  <a:pt x="326" y="526"/>
                </a:lnTo>
                <a:lnTo>
                  <a:pt x="338" y="519"/>
                </a:lnTo>
                <a:lnTo>
                  <a:pt x="345" y="519"/>
                </a:lnTo>
                <a:lnTo>
                  <a:pt x="345" y="501"/>
                </a:lnTo>
                <a:lnTo>
                  <a:pt x="345" y="494"/>
                </a:lnTo>
                <a:lnTo>
                  <a:pt x="351" y="488"/>
                </a:lnTo>
                <a:lnTo>
                  <a:pt x="338" y="476"/>
                </a:lnTo>
                <a:lnTo>
                  <a:pt x="332" y="476"/>
                </a:lnTo>
                <a:lnTo>
                  <a:pt x="320" y="476"/>
                </a:lnTo>
                <a:lnTo>
                  <a:pt x="313" y="469"/>
                </a:lnTo>
                <a:lnTo>
                  <a:pt x="282" y="482"/>
                </a:lnTo>
                <a:lnTo>
                  <a:pt x="276" y="469"/>
                </a:lnTo>
                <a:lnTo>
                  <a:pt x="257" y="463"/>
                </a:lnTo>
                <a:lnTo>
                  <a:pt x="226" y="494"/>
                </a:lnTo>
                <a:lnTo>
                  <a:pt x="226" y="501"/>
                </a:lnTo>
                <a:lnTo>
                  <a:pt x="213" y="507"/>
                </a:lnTo>
                <a:lnTo>
                  <a:pt x="207" y="507"/>
                </a:lnTo>
                <a:lnTo>
                  <a:pt x="213" y="501"/>
                </a:lnTo>
                <a:lnTo>
                  <a:pt x="207" y="494"/>
                </a:lnTo>
                <a:lnTo>
                  <a:pt x="188" y="482"/>
                </a:lnTo>
                <a:lnTo>
                  <a:pt x="182" y="476"/>
                </a:lnTo>
                <a:lnTo>
                  <a:pt x="176" y="476"/>
                </a:lnTo>
                <a:lnTo>
                  <a:pt x="176" y="463"/>
                </a:lnTo>
                <a:lnTo>
                  <a:pt x="176" y="457"/>
                </a:lnTo>
                <a:lnTo>
                  <a:pt x="188" y="463"/>
                </a:lnTo>
                <a:lnTo>
                  <a:pt x="194" y="457"/>
                </a:lnTo>
                <a:lnTo>
                  <a:pt x="188" y="450"/>
                </a:lnTo>
                <a:lnTo>
                  <a:pt x="194" y="444"/>
                </a:lnTo>
                <a:lnTo>
                  <a:pt x="188" y="438"/>
                </a:lnTo>
                <a:lnTo>
                  <a:pt x="182" y="432"/>
                </a:lnTo>
                <a:lnTo>
                  <a:pt x="188" y="413"/>
                </a:lnTo>
                <a:lnTo>
                  <a:pt x="182" y="413"/>
                </a:lnTo>
                <a:lnTo>
                  <a:pt x="182" y="407"/>
                </a:lnTo>
                <a:lnTo>
                  <a:pt x="182" y="400"/>
                </a:lnTo>
                <a:lnTo>
                  <a:pt x="176" y="388"/>
                </a:lnTo>
                <a:lnTo>
                  <a:pt x="188" y="369"/>
                </a:lnTo>
                <a:lnTo>
                  <a:pt x="182" y="357"/>
                </a:lnTo>
                <a:lnTo>
                  <a:pt x="188" y="319"/>
                </a:lnTo>
                <a:lnTo>
                  <a:pt x="188" y="313"/>
                </a:lnTo>
                <a:lnTo>
                  <a:pt x="201" y="294"/>
                </a:lnTo>
                <a:lnTo>
                  <a:pt x="207" y="300"/>
                </a:lnTo>
                <a:lnTo>
                  <a:pt x="213" y="288"/>
                </a:lnTo>
                <a:lnTo>
                  <a:pt x="226" y="294"/>
                </a:lnTo>
                <a:lnTo>
                  <a:pt x="226" y="288"/>
                </a:lnTo>
                <a:lnTo>
                  <a:pt x="244" y="300"/>
                </a:lnTo>
                <a:lnTo>
                  <a:pt x="251" y="300"/>
                </a:lnTo>
                <a:lnTo>
                  <a:pt x="257" y="294"/>
                </a:lnTo>
                <a:lnTo>
                  <a:pt x="257" y="288"/>
                </a:lnTo>
                <a:lnTo>
                  <a:pt x="263" y="288"/>
                </a:lnTo>
                <a:lnTo>
                  <a:pt x="269" y="282"/>
                </a:lnTo>
                <a:lnTo>
                  <a:pt x="276" y="282"/>
                </a:lnTo>
                <a:lnTo>
                  <a:pt x="282" y="288"/>
                </a:lnTo>
                <a:lnTo>
                  <a:pt x="295" y="294"/>
                </a:lnTo>
                <a:lnTo>
                  <a:pt x="295" y="300"/>
                </a:lnTo>
                <a:lnTo>
                  <a:pt x="301" y="307"/>
                </a:lnTo>
                <a:lnTo>
                  <a:pt x="307" y="313"/>
                </a:lnTo>
                <a:lnTo>
                  <a:pt x="313" y="313"/>
                </a:lnTo>
                <a:lnTo>
                  <a:pt x="320" y="313"/>
                </a:lnTo>
                <a:lnTo>
                  <a:pt x="332" y="313"/>
                </a:lnTo>
                <a:lnTo>
                  <a:pt x="332" y="319"/>
                </a:lnTo>
                <a:lnTo>
                  <a:pt x="345" y="325"/>
                </a:lnTo>
                <a:lnTo>
                  <a:pt x="345" y="325"/>
                </a:lnTo>
                <a:lnTo>
                  <a:pt x="345" y="325"/>
                </a:lnTo>
                <a:lnTo>
                  <a:pt x="351" y="319"/>
                </a:lnTo>
                <a:lnTo>
                  <a:pt x="357" y="325"/>
                </a:lnTo>
                <a:lnTo>
                  <a:pt x="357" y="338"/>
                </a:lnTo>
                <a:lnTo>
                  <a:pt x="357" y="338"/>
                </a:lnTo>
                <a:lnTo>
                  <a:pt x="345" y="357"/>
                </a:lnTo>
                <a:lnTo>
                  <a:pt x="345" y="369"/>
                </a:lnTo>
                <a:lnTo>
                  <a:pt x="351" y="375"/>
                </a:lnTo>
                <a:lnTo>
                  <a:pt x="345" y="382"/>
                </a:lnTo>
                <a:lnTo>
                  <a:pt x="338" y="382"/>
                </a:lnTo>
                <a:lnTo>
                  <a:pt x="332" y="382"/>
                </a:lnTo>
                <a:lnTo>
                  <a:pt x="332" y="388"/>
                </a:lnTo>
                <a:lnTo>
                  <a:pt x="320" y="394"/>
                </a:lnTo>
                <a:lnTo>
                  <a:pt x="326" y="419"/>
                </a:lnTo>
                <a:lnTo>
                  <a:pt x="351" y="457"/>
                </a:lnTo>
                <a:lnTo>
                  <a:pt x="357" y="469"/>
                </a:lnTo>
                <a:lnTo>
                  <a:pt x="363" y="476"/>
                </a:lnTo>
                <a:lnTo>
                  <a:pt x="363" y="482"/>
                </a:lnTo>
                <a:lnTo>
                  <a:pt x="370" y="519"/>
                </a:lnTo>
                <a:lnTo>
                  <a:pt x="370" y="519"/>
                </a:lnTo>
                <a:lnTo>
                  <a:pt x="370" y="513"/>
                </a:lnTo>
                <a:lnTo>
                  <a:pt x="395" y="507"/>
                </a:lnTo>
                <a:lnTo>
                  <a:pt x="407" y="513"/>
                </a:lnTo>
                <a:lnTo>
                  <a:pt x="413" y="519"/>
                </a:lnTo>
                <a:lnTo>
                  <a:pt x="420" y="513"/>
                </a:lnTo>
                <a:lnTo>
                  <a:pt x="426" y="513"/>
                </a:lnTo>
                <a:lnTo>
                  <a:pt x="451" y="507"/>
                </a:lnTo>
                <a:lnTo>
                  <a:pt x="457" y="494"/>
                </a:lnTo>
                <a:lnTo>
                  <a:pt x="470" y="494"/>
                </a:lnTo>
                <a:lnTo>
                  <a:pt x="476" y="488"/>
                </a:lnTo>
                <a:lnTo>
                  <a:pt x="489" y="494"/>
                </a:lnTo>
                <a:lnTo>
                  <a:pt x="495" y="488"/>
                </a:lnTo>
                <a:lnTo>
                  <a:pt x="514" y="476"/>
                </a:lnTo>
                <a:lnTo>
                  <a:pt x="514" y="476"/>
                </a:lnTo>
                <a:lnTo>
                  <a:pt x="514" y="463"/>
                </a:lnTo>
                <a:lnTo>
                  <a:pt x="514" y="450"/>
                </a:lnTo>
                <a:lnTo>
                  <a:pt x="520" y="438"/>
                </a:lnTo>
                <a:lnTo>
                  <a:pt x="526" y="438"/>
                </a:lnTo>
                <a:lnTo>
                  <a:pt x="526" y="425"/>
                </a:lnTo>
                <a:lnTo>
                  <a:pt x="520" y="413"/>
                </a:lnTo>
                <a:lnTo>
                  <a:pt x="520" y="407"/>
                </a:lnTo>
                <a:lnTo>
                  <a:pt x="520" y="400"/>
                </a:lnTo>
                <a:lnTo>
                  <a:pt x="514" y="400"/>
                </a:lnTo>
                <a:lnTo>
                  <a:pt x="514" y="400"/>
                </a:lnTo>
                <a:lnTo>
                  <a:pt x="514" y="394"/>
                </a:lnTo>
                <a:lnTo>
                  <a:pt x="514" y="388"/>
                </a:lnTo>
                <a:lnTo>
                  <a:pt x="520" y="382"/>
                </a:lnTo>
                <a:lnTo>
                  <a:pt x="526" y="363"/>
                </a:lnTo>
                <a:lnTo>
                  <a:pt x="539" y="369"/>
                </a:lnTo>
                <a:lnTo>
                  <a:pt x="551" y="369"/>
                </a:lnTo>
                <a:lnTo>
                  <a:pt x="551" y="369"/>
                </a:lnTo>
                <a:lnTo>
                  <a:pt x="564" y="363"/>
                </a:lnTo>
                <a:lnTo>
                  <a:pt x="570" y="375"/>
                </a:lnTo>
                <a:lnTo>
                  <a:pt x="589" y="375"/>
                </a:lnTo>
                <a:lnTo>
                  <a:pt x="595" y="375"/>
                </a:lnTo>
                <a:lnTo>
                  <a:pt x="607" y="363"/>
                </a:lnTo>
                <a:lnTo>
                  <a:pt x="632" y="363"/>
                </a:lnTo>
                <a:lnTo>
                  <a:pt x="639" y="357"/>
                </a:lnTo>
                <a:lnTo>
                  <a:pt x="645" y="357"/>
                </a:lnTo>
                <a:lnTo>
                  <a:pt x="657" y="344"/>
                </a:lnTo>
                <a:lnTo>
                  <a:pt x="670" y="344"/>
                </a:lnTo>
                <a:lnTo>
                  <a:pt x="676" y="344"/>
                </a:lnTo>
                <a:lnTo>
                  <a:pt x="670" y="338"/>
                </a:lnTo>
                <a:lnTo>
                  <a:pt x="689" y="325"/>
                </a:lnTo>
                <a:lnTo>
                  <a:pt x="708" y="319"/>
                </a:lnTo>
                <a:lnTo>
                  <a:pt x="714" y="325"/>
                </a:lnTo>
                <a:lnTo>
                  <a:pt x="720" y="325"/>
                </a:lnTo>
                <a:lnTo>
                  <a:pt x="733" y="332"/>
                </a:lnTo>
                <a:lnTo>
                  <a:pt x="745" y="325"/>
                </a:lnTo>
                <a:lnTo>
                  <a:pt x="751" y="319"/>
                </a:lnTo>
                <a:lnTo>
                  <a:pt x="745" y="313"/>
                </a:lnTo>
                <a:lnTo>
                  <a:pt x="751" y="313"/>
                </a:lnTo>
                <a:lnTo>
                  <a:pt x="745" y="300"/>
                </a:lnTo>
                <a:lnTo>
                  <a:pt x="751" y="294"/>
                </a:lnTo>
                <a:lnTo>
                  <a:pt x="751" y="288"/>
                </a:lnTo>
                <a:lnTo>
                  <a:pt x="770" y="275"/>
                </a:lnTo>
                <a:lnTo>
                  <a:pt x="783" y="282"/>
                </a:lnTo>
                <a:lnTo>
                  <a:pt x="795" y="275"/>
                </a:lnTo>
                <a:lnTo>
                  <a:pt x="808" y="282"/>
                </a:lnTo>
                <a:lnTo>
                  <a:pt x="814" y="275"/>
                </a:lnTo>
                <a:lnTo>
                  <a:pt x="814" y="263"/>
                </a:lnTo>
                <a:lnTo>
                  <a:pt x="814" y="250"/>
                </a:lnTo>
                <a:lnTo>
                  <a:pt x="820" y="250"/>
                </a:lnTo>
                <a:lnTo>
                  <a:pt x="826" y="263"/>
                </a:lnTo>
                <a:lnTo>
                  <a:pt x="833" y="256"/>
                </a:lnTo>
                <a:lnTo>
                  <a:pt x="833" y="244"/>
                </a:lnTo>
                <a:lnTo>
                  <a:pt x="833" y="238"/>
                </a:lnTo>
                <a:lnTo>
                  <a:pt x="826" y="225"/>
                </a:lnTo>
                <a:lnTo>
                  <a:pt x="833" y="213"/>
                </a:lnTo>
                <a:lnTo>
                  <a:pt x="814" y="206"/>
                </a:lnTo>
                <a:lnTo>
                  <a:pt x="814" y="200"/>
                </a:lnTo>
                <a:lnTo>
                  <a:pt x="808" y="188"/>
                </a:lnTo>
                <a:lnTo>
                  <a:pt x="801" y="181"/>
                </a:lnTo>
                <a:lnTo>
                  <a:pt x="795" y="175"/>
                </a:lnTo>
                <a:lnTo>
                  <a:pt x="789" y="181"/>
                </a:lnTo>
                <a:lnTo>
                  <a:pt x="789" y="188"/>
                </a:lnTo>
                <a:lnTo>
                  <a:pt x="776" y="188"/>
                </a:lnTo>
                <a:lnTo>
                  <a:pt x="776" y="194"/>
                </a:lnTo>
                <a:lnTo>
                  <a:pt x="770" y="200"/>
                </a:lnTo>
                <a:lnTo>
                  <a:pt x="770" y="194"/>
                </a:lnTo>
                <a:lnTo>
                  <a:pt x="764" y="194"/>
                </a:lnTo>
                <a:lnTo>
                  <a:pt x="770" y="188"/>
                </a:lnTo>
                <a:lnTo>
                  <a:pt x="770" y="188"/>
                </a:lnTo>
                <a:lnTo>
                  <a:pt x="764" y="181"/>
                </a:lnTo>
                <a:lnTo>
                  <a:pt x="751" y="181"/>
                </a:lnTo>
                <a:lnTo>
                  <a:pt x="751" y="188"/>
                </a:lnTo>
                <a:lnTo>
                  <a:pt x="745" y="188"/>
                </a:lnTo>
                <a:lnTo>
                  <a:pt x="733" y="175"/>
                </a:lnTo>
                <a:lnTo>
                  <a:pt x="733" y="169"/>
                </a:lnTo>
                <a:lnTo>
                  <a:pt x="726" y="163"/>
                </a:lnTo>
                <a:lnTo>
                  <a:pt x="720" y="169"/>
                </a:lnTo>
                <a:lnTo>
                  <a:pt x="720" y="175"/>
                </a:lnTo>
                <a:lnTo>
                  <a:pt x="714" y="169"/>
                </a:lnTo>
                <a:lnTo>
                  <a:pt x="714" y="175"/>
                </a:lnTo>
                <a:lnTo>
                  <a:pt x="714" y="175"/>
                </a:lnTo>
                <a:lnTo>
                  <a:pt x="708" y="175"/>
                </a:lnTo>
                <a:lnTo>
                  <a:pt x="701" y="181"/>
                </a:lnTo>
                <a:lnTo>
                  <a:pt x="701" y="181"/>
                </a:lnTo>
                <a:lnTo>
                  <a:pt x="701" y="181"/>
                </a:lnTo>
                <a:lnTo>
                  <a:pt x="689" y="181"/>
                </a:lnTo>
                <a:lnTo>
                  <a:pt x="683" y="181"/>
                </a:lnTo>
                <a:lnTo>
                  <a:pt x="676" y="181"/>
                </a:lnTo>
                <a:lnTo>
                  <a:pt x="683" y="175"/>
                </a:lnTo>
                <a:lnTo>
                  <a:pt x="683" y="169"/>
                </a:lnTo>
                <a:lnTo>
                  <a:pt x="670" y="156"/>
                </a:lnTo>
                <a:lnTo>
                  <a:pt x="670" y="156"/>
                </a:lnTo>
                <a:lnTo>
                  <a:pt x="664" y="150"/>
                </a:lnTo>
                <a:lnTo>
                  <a:pt x="657" y="150"/>
                </a:lnTo>
                <a:lnTo>
                  <a:pt x="651" y="150"/>
                </a:lnTo>
                <a:lnTo>
                  <a:pt x="657" y="144"/>
                </a:lnTo>
                <a:lnTo>
                  <a:pt x="657" y="138"/>
                </a:lnTo>
                <a:lnTo>
                  <a:pt x="645" y="125"/>
                </a:lnTo>
                <a:lnTo>
                  <a:pt x="639" y="113"/>
                </a:lnTo>
                <a:lnTo>
                  <a:pt x="620" y="106"/>
                </a:lnTo>
                <a:lnTo>
                  <a:pt x="614" y="106"/>
                </a:lnTo>
                <a:lnTo>
                  <a:pt x="607" y="106"/>
                </a:lnTo>
                <a:lnTo>
                  <a:pt x="614" y="100"/>
                </a:lnTo>
                <a:lnTo>
                  <a:pt x="614" y="94"/>
                </a:lnTo>
                <a:lnTo>
                  <a:pt x="620" y="94"/>
                </a:lnTo>
                <a:lnTo>
                  <a:pt x="620" y="81"/>
                </a:lnTo>
                <a:lnTo>
                  <a:pt x="620" y="69"/>
                </a:lnTo>
                <a:lnTo>
                  <a:pt x="626" y="62"/>
                </a:lnTo>
                <a:lnTo>
                  <a:pt x="626" y="56"/>
                </a:lnTo>
                <a:lnTo>
                  <a:pt x="620" y="37"/>
                </a:lnTo>
                <a:lnTo>
                  <a:pt x="607" y="31"/>
                </a:lnTo>
                <a:lnTo>
                  <a:pt x="607" y="25"/>
                </a:lnTo>
                <a:lnTo>
                  <a:pt x="607" y="19"/>
                </a:lnTo>
                <a:lnTo>
                  <a:pt x="589" y="6"/>
                </a:lnTo>
                <a:lnTo>
                  <a:pt x="589" y="0"/>
                </a:lnTo>
                <a:lnTo>
                  <a:pt x="582" y="0"/>
                </a:lnTo>
                <a:lnTo>
                  <a:pt x="576" y="0"/>
                </a:lnTo>
                <a:lnTo>
                  <a:pt x="557" y="0"/>
                </a:lnTo>
                <a:lnTo>
                  <a:pt x="545" y="0"/>
                </a:lnTo>
                <a:lnTo>
                  <a:pt x="539" y="0"/>
                </a:lnTo>
                <a:lnTo>
                  <a:pt x="539" y="12"/>
                </a:lnTo>
                <a:lnTo>
                  <a:pt x="532" y="25"/>
                </a:lnTo>
                <a:lnTo>
                  <a:pt x="514" y="19"/>
                </a:lnTo>
                <a:lnTo>
                  <a:pt x="507" y="25"/>
                </a:lnTo>
                <a:lnTo>
                  <a:pt x="507" y="37"/>
                </a:lnTo>
                <a:lnTo>
                  <a:pt x="507" y="37"/>
                </a:lnTo>
                <a:lnTo>
                  <a:pt x="495" y="56"/>
                </a:lnTo>
                <a:lnTo>
                  <a:pt x="482" y="62"/>
                </a:lnTo>
                <a:lnTo>
                  <a:pt x="470" y="50"/>
                </a:lnTo>
                <a:lnTo>
                  <a:pt x="463" y="56"/>
                </a:lnTo>
                <a:lnTo>
                  <a:pt x="463" y="62"/>
                </a:lnTo>
                <a:lnTo>
                  <a:pt x="457" y="62"/>
                </a:lnTo>
                <a:lnTo>
                  <a:pt x="451" y="69"/>
                </a:lnTo>
                <a:lnTo>
                  <a:pt x="451" y="69"/>
                </a:lnTo>
                <a:lnTo>
                  <a:pt x="426" y="62"/>
                </a:lnTo>
                <a:lnTo>
                  <a:pt x="420" y="56"/>
                </a:lnTo>
                <a:lnTo>
                  <a:pt x="420" y="56"/>
                </a:lnTo>
                <a:lnTo>
                  <a:pt x="413" y="50"/>
                </a:lnTo>
                <a:lnTo>
                  <a:pt x="407" y="50"/>
                </a:lnTo>
                <a:lnTo>
                  <a:pt x="401" y="37"/>
                </a:lnTo>
                <a:lnTo>
                  <a:pt x="395" y="37"/>
                </a:lnTo>
                <a:lnTo>
                  <a:pt x="388" y="37"/>
                </a:lnTo>
                <a:lnTo>
                  <a:pt x="382" y="50"/>
                </a:lnTo>
                <a:lnTo>
                  <a:pt x="382" y="56"/>
                </a:lnTo>
                <a:lnTo>
                  <a:pt x="382" y="69"/>
                </a:lnTo>
                <a:lnTo>
                  <a:pt x="376" y="69"/>
                </a:lnTo>
                <a:lnTo>
                  <a:pt x="376" y="75"/>
                </a:lnTo>
                <a:lnTo>
                  <a:pt x="363" y="87"/>
                </a:lnTo>
                <a:lnTo>
                  <a:pt x="357" y="94"/>
                </a:lnTo>
                <a:lnTo>
                  <a:pt x="351" y="100"/>
                </a:lnTo>
                <a:lnTo>
                  <a:pt x="351" y="106"/>
                </a:lnTo>
                <a:lnTo>
                  <a:pt x="345" y="119"/>
                </a:lnTo>
                <a:lnTo>
                  <a:pt x="338" y="125"/>
                </a:lnTo>
                <a:lnTo>
                  <a:pt x="332" y="119"/>
                </a:lnTo>
                <a:lnTo>
                  <a:pt x="326" y="125"/>
                </a:lnTo>
                <a:lnTo>
                  <a:pt x="320" y="131"/>
                </a:lnTo>
                <a:lnTo>
                  <a:pt x="313" y="131"/>
                </a:lnTo>
                <a:lnTo>
                  <a:pt x="307" y="131"/>
                </a:lnTo>
                <a:lnTo>
                  <a:pt x="295" y="144"/>
                </a:lnTo>
                <a:lnTo>
                  <a:pt x="263" y="169"/>
                </a:lnTo>
                <a:lnTo>
                  <a:pt x="263" y="175"/>
                </a:lnTo>
                <a:lnTo>
                  <a:pt x="251" y="175"/>
                </a:lnTo>
                <a:lnTo>
                  <a:pt x="244" y="181"/>
                </a:lnTo>
                <a:lnTo>
                  <a:pt x="244" y="188"/>
                </a:lnTo>
                <a:lnTo>
                  <a:pt x="238" y="188"/>
                </a:lnTo>
                <a:lnTo>
                  <a:pt x="232" y="188"/>
                </a:lnTo>
                <a:lnTo>
                  <a:pt x="226" y="194"/>
                </a:lnTo>
                <a:lnTo>
                  <a:pt x="213" y="194"/>
                </a:lnTo>
                <a:lnTo>
                  <a:pt x="213" y="169"/>
                </a:lnTo>
                <a:lnTo>
                  <a:pt x="207" y="163"/>
                </a:lnTo>
                <a:lnTo>
                  <a:pt x="182" y="163"/>
                </a:lnTo>
                <a:lnTo>
                  <a:pt x="182" y="169"/>
                </a:lnTo>
                <a:lnTo>
                  <a:pt x="176" y="169"/>
                </a:lnTo>
                <a:lnTo>
                  <a:pt x="176" y="169"/>
                </a:lnTo>
                <a:lnTo>
                  <a:pt x="169" y="181"/>
                </a:lnTo>
                <a:lnTo>
                  <a:pt x="157" y="181"/>
                </a:lnTo>
                <a:lnTo>
                  <a:pt x="157" y="181"/>
                </a:lnTo>
                <a:lnTo>
                  <a:pt x="144" y="181"/>
                </a:lnTo>
                <a:lnTo>
                  <a:pt x="138" y="181"/>
                </a:lnTo>
                <a:lnTo>
                  <a:pt x="132" y="175"/>
                </a:lnTo>
                <a:lnTo>
                  <a:pt x="126" y="175"/>
                </a:lnTo>
                <a:lnTo>
                  <a:pt x="126" y="181"/>
                </a:lnTo>
                <a:lnTo>
                  <a:pt x="126" y="188"/>
                </a:lnTo>
                <a:lnTo>
                  <a:pt x="132" y="194"/>
                </a:lnTo>
                <a:lnTo>
                  <a:pt x="138" y="200"/>
                </a:lnTo>
                <a:lnTo>
                  <a:pt x="151" y="206"/>
                </a:lnTo>
                <a:lnTo>
                  <a:pt x="163" y="206"/>
                </a:lnTo>
                <a:lnTo>
                  <a:pt x="176" y="213"/>
                </a:lnTo>
                <a:lnTo>
                  <a:pt x="176" y="219"/>
                </a:lnTo>
                <a:lnTo>
                  <a:pt x="182" y="225"/>
                </a:lnTo>
                <a:lnTo>
                  <a:pt x="182" y="244"/>
                </a:lnTo>
                <a:lnTo>
                  <a:pt x="169" y="238"/>
                </a:lnTo>
                <a:lnTo>
                  <a:pt x="163" y="244"/>
                </a:lnTo>
                <a:lnTo>
                  <a:pt x="163" y="244"/>
                </a:lnTo>
                <a:lnTo>
                  <a:pt x="157" y="250"/>
                </a:lnTo>
                <a:lnTo>
                  <a:pt x="138" y="256"/>
                </a:lnTo>
                <a:lnTo>
                  <a:pt x="138" y="244"/>
                </a:lnTo>
                <a:lnTo>
                  <a:pt x="132" y="244"/>
                </a:lnTo>
                <a:lnTo>
                  <a:pt x="132" y="244"/>
                </a:lnTo>
                <a:lnTo>
                  <a:pt x="126" y="244"/>
                </a:lnTo>
                <a:lnTo>
                  <a:pt x="126" y="244"/>
                </a:lnTo>
                <a:lnTo>
                  <a:pt x="119" y="238"/>
                </a:lnTo>
                <a:lnTo>
                  <a:pt x="113" y="244"/>
                </a:lnTo>
                <a:lnTo>
                  <a:pt x="107" y="238"/>
                </a:lnTo>
                <a:lnTo>
                  <a:pt x="101" y="238"/>
                </a:lnTo>
                <a:lnTo>
                  <a:pt x="88" y="238"/>
                </a:lnTo>
                <a:lnTo>
                  <a:pt x="88" y="2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002" name="Freeform 786"/>
          <p:cNvSpPr>
            <a:spLocks/>
          </p:cNvSpPr>
          <p:nvPr/>
        </p:nvSpPr>
        <p:spPr bwMode="auto">
          <a:xfrm>
            <a:off x="4184650" y="4060825"/>
            <a:ext cx="1028700" cy="1193800"/>
          </a:xfrm>
          <a:custGeom>
            <a:avLst/>
            <a:gdLst>
              <a:gd name="T0" fmla="*/ 19 w 538"/>
              <a:gd name="T1" fmla="*/ 382 h 682"/>
              <a:gd name="T2" fmla="*/ 56 w 538"/>
              <a:gd name="T3" fmla="*/ 357 h 682"/>
              <a:gd name="T4" fmla="*/ 75 w 538"/>
              <a:gd name="T5" fmla="*/ 300 h 682"/>
              <a:gd name="T6" fmla="*/ 69 w 538"/>
              <a:gd name="T7" fmla="*/ 288 h 682"/>
              <a:gd name="T8" fmla="*/ 50 w 538"/>
              <a:gd name="T9" fmla="*/ 288 h 682"/>
              <a:gd name="T10" fmla="*/ 25 w 538"/>
              <a:gd name="T11" fmla="*/ 275 h 682"/>
              <a:gd name="T12" fmla="*/ 19 w 538"/>
              <a:gd name="T13" fmla="*/ 225 h 682"/>
              <a:gd name="T14" fmla="*/ 37 w 538"/>
              <a:gd name="T15" fmla="*/ 163 h 682"/>
              <a:gd name="T16" fmla="*/ 44 w 538"/>
              <a:gd name="T17" fmla="*/ 106 h 682"/>
              <a:gd name="T18" fmla="*/ 37 w 538"/>
              <a:gd name="T19" fmla="*/ 69 h 682"/>
              <a:gd name="T20" fmla="*/ 44 w 538"/>
              <a:gd name="T21" fmla="*/ 19 h 682"/>
              <a:gd name="T22" fmla="*/ 69 w 538"/>
              <a:gd name="T23" fmla="*/ 0 h 682"/>
              <a:gd name="T24" fmla="*/ 94 w 538"/>
              <a:gd name="T25" fmla="*/ 19 h 682"/>
              <a:gd name="T26" fmla="*/ 125 w 538"/>
              <a:gd name="T27" fmla="*/ 13 h 682"/>
              <a:gd name="T28" fmla="*/ 144 w 538"/>
              <a:gd name="T29" fmla="*/ 19 h 682"/>
              <a:gd name="T30" fmla="*/ 150 w 538"/>
              <a:gd name="T31" fmla="*/ 50 h 682"/>
              <a:gd name="T32" fmla="*/ 169 w 538"/>
              <a:gd name="T33" fmla="*/ 44 h 682"/>
              <a:gd name="T34" fmla="*/ 156 w 538"/>
              <a:gd name="T35" fmla="*/ 81 h 682"/>
              <a:gd name="T36" fmla="*/ 175 w 538"/>
              <a:gd name="T37" fmla="*/ 113 h 682"/>
              <a:gd name="T38" fmla="*/ 219 w 538"/>
              <a:gd name="T39" fmla="*/ 138 h 682"/>
              <a:gd name="T40" fmla="*/ 213 w 538"/>
              <a:gd name="T41" fmla="*/ 175 h 682"/>
              <a:gd name="T42" fmla="*/ 244 w 538"/>
              <a:gd name="T43" fmla="*/ 188 h 682"/>
              <a:gd name="T44" fmla="*/ 238 w 538"/>
              <a:gd name="T45" fmla="*/ 232 h 682"/>
              <a:gd name="T46" fmla="*/ 288 w 538"/>
              <a:gd name="T47" fmla="*/ 232 h 682"/>
              <a:gd name="T48" fmla="*/ 350 w 538"/>
              <a:gd name="T49" fmla="*/ 244 h 682"/>
              <a:gd name="T50" fmla="*/ 357 w 538"/>
              <a:gd name="T51" fmla="*/ 275 h 682"/>
              <a:gd name="T52" fmla="*/ 457 w 538"/>
              <a:gd name="T53" fmla="*/ 275 h 682"/>
              <a:gd name="T54" fmla="*/ 463 w 538"/>
              <a:gd name="T55" fmla="*/ 313 h 682"/>
              <a:gd name="T56" fmla="*/ 476 w 538"/>
              <a:gd name="T57" fmla="*/ 344 h 682"/>
              <a:gd name="T58" fmla="*/ 476 w 538"/>
              <a:gd name="T59" fmla="*/ 382 h 682"/>
              <a:gd name="T60" fmla="*/ 507 w 538"/>
              <a:gd name="T61" fmla="*/ 426 h 682"/>
              <a:gd name="T62" fmla="*/ 532 w 538"/>
              <a:gd name="T63" fmla="*/ 457 h 682"/>
              <a:gd name="T64" fmla="*/ 532 w 538"/>
              <a:gd name="T65" fmla="*/ 482 h 682"/>
              <a:gd name="T66" fmla="*/ 482 w 538"/>
              <a:gd name="T67" fmla="*/ 526 h 682"/>
              <a:gd name="T68" fmla="*/ 507 w 538"/>
              <a:gd name="T69" fmla="*/ 544 h 682"/>
              <a:gd name="T70" fmla="*/ 507 w 538"/>
              <a:gd name="T71" fmla="*/ 582 h 682"/>
              <a:gd name="T72" fmla="*/ 507 w 538"/>
              <a:gd name="T73" fmla="*/ 607 h 682"/>
              <a:gd name="T74" fmla="*/ 501 w 538"/>
              <a:gd name="T75" fmla="*/ 632 h 682"/>
              <a:gd name="T76" fmla="*/ 488 w 538"/>
              <a:gd name="T77" fmla="*/ 638 h 682"/>
              <a:gd name="T78" fmla="*/ 457 w 538"/>
              <a:gd name="T79" fmla="*/ 657 h 682"/>
              <a:gd name="T80" fmla="*/ 413 w 538"/>
              <a:gd name="T81" fmla="*/ 682 h 682"/>
              <a:gd name="T82" fmla="*/ 388 w 538"/>
              <a:gd name="T83" fmla="*/ 670 h 682"/>
              <a:gd name="T84" fmla="*/ 363 w 538"/>
              <a:gd name="T85" fmla="*/ 676 h 682"/>
              <a:gd name="T86" fmla="*/ 350 w 538"/>
              <a:gd name="T87" fmla="*/ 670 h 682"/>
              <a:gd name="T88" fmla="*/ 319 w 538"/>
              <a:gd name="T89" fmla="*/ 651 h 682"/>
              <a:gd name="T90" fmla="*/ 307 w 538"/>
              <a:gd name="T91" fmla="*/ 657 h 682"/>
              <a:gd name="T92" fmla="*/ 282 w 538"/>
              <a:gd name="T93" fmla="*/ 663 h 682"/>
              <a:gd name="T94" fmla="*/ 269 w 538"/>
              <a:gd name="T95" fmla="*/ 638 h 682"/>
              <a:gd name="T96" fmla="*/ 256 w 538"/>
              <a:gd name="T97" fmla="*/ 620 h 682"/>
              <a:gd name="T98" fmla="*/ 206 w 538"/>
              <a:gd name="T99" fmla="*/ 588 h 682"/>
              <a:gd name="T100" fmla="*/ 219 w 538"/>
              <a:gd name="T101" fmla="*/ 551 h 682"/>
              <a:gd name="T102" fmla="*/ 206 w 538"/>
              <a:gd name="T103" fmla="*/ 507 h 682"/>
              <a:gd name="T104" fmla="*/ 175 w 538"/>
              <a:gd name="T105" fmla="*/ 482 h 682"/>
              <a:gd name="T106" fmla="*/ 106 w 538"/>
              <a:gd name="T107" fmla="*/ 476 h 682"/>
              <a:gd name="T108" fmla="*/ 88 w 538"/>
              <a:gd name="T109" fmla="*/ 457 h 682"/>
              <a:gd name="T110" fmla="*/ 69 w 538"/>
              <a:gd name="T111" fmla="*/ 438 h 682"/>
              <a:gd name="T112" fmla="*/ 31 w 538"/>
              <a:gd name="T113" fmla="*/ 444 h 682"/>
              <a:gd name="T114" fmla="*/ 0 w 538"/>
              <a:gd name="T115" fmla="*/ 426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8" h="682">
                <a:moveTo>
                  <a:pt x="0" y="426"/>
                </a:moveTo>
                <a:lnTo>
                  <a:pt x="0" y="413"/>
                </a:lnTo>
                <a:lnTo>
                  <a:pt x="19" y="401"/>
                </a:lnTo>
                <a:lnTo>
                  <a:pt x="25" y="388"/>
                </a:lnTo>
                <a:lnTo>
                  <a:pt x="19" y="382"/>
                </a:lnTo>
                <a:lnTo>
                  <a:pt x="25" y="369"/>
                </a:lnTo>
                <a:lnTo>
                  <a:pt x="25" y="363"/>
                </a:lnTo>
                <a:lnTo>
                  <a:pt x="37" y="350"/>
                </a:lnTo>
                <a:lnTo>
                  <a:pt x="50" y="357"/>
                </a:lnTo>
                <a:lnTo>
                  <a:pt x="56" y="357"/>
                </a:lnTo>
                <a:lnTo>
                  <a:pt x="56" y="350"/>
                </a:lnTo>
                <a:lnTo>
                  <a:pt x="75" y="325"/>
                </a:lnTo>
                <a:lnTo>
                  <a:pt x="75" y="319"/>
                </a:lnTo>
                <a:lnTo>
                  <a:pt x="62" y="319"/>
                </a:lnTo>
                <a:lnTo>
                  <a:pt x="75" y="300"/>
                </a:lnTo>
                <a:lnTo>
                  <a:pt x="75" y="294"/>
                </a:lnTo>
                <a:lnTo>
                  <a:pt x="81" y="288"/>
                </a:lnTo>
                <a:lnTo>
                  <a:pt x="81" y="288"/>
                </a:lnTo>
                <a:lnTo>
                  <a:pt x="69" y="288"/>
                </a:lnTo>
                <a:lnTo>
                  <a:pt x="69" y="288"/>
                </a:lnTo>
                <a:lnTo>
                  <a:pt x="62" y="282"/>
                </a:lnTo>
                <a:lnTo>
                  <a:pt x="56" y="275"/>
                </a:lnTo>
                <a:lnTo>
                  <a:pt x="50" y="275"/>
                </a:lnTo>
                <a:lnTo>
                  <a:pt x="50" y="288"/>
                </a:lnTo>
                <a:lnTo>
                  <a:pt x="50" y="288"/>
                </a:lnTo>
                <a:lnTo>
                  <a:pt x="44" y="294"/>
                </a:lnTo>
                <a:lnTo>
                  <a:pt x="37" y="288"/>
                </a:lnTo>
                <a:lnTo>
                  <a:pt x="37" y="282"/>
                </a:lnTo>
                <a:lnTo>
                  <a:pt x="37" y="275"/>
                </a:lnTo>
                <a:lnTo>
                  <a:pt x="25" y="275"/>
                </a:lnTo>
                <a:lnTo>
                  <a:pt x="12" y="269"/>
                </a:lnTo>
                <a:lnTo>
                  <a:pt x="31" y="250"/>
                </a:lnTo>
                <a:lnTo>
                  <a:pt x="37" y="238"/>
                </a:lnTo>
                <a:lnTo>
                  <a:pt x="31" y="232"/>
                </a:lnTo>
                <a:lnTo>
                  <a:pt x="19" y="225"/>
                </a:lnTo>
                <a:lnTo>
                  <a:pt x="12" y="219"/>
                </a:lnTo>
                <a:lnTo>
                  <a:pt x="12" y="200"/>
                </a:lnTo>
                <a:lnTo>
                  <a:pt x="6" y="169"/>
                </a:lnTo>
                <a:lnTo>
                  <a:pt x="25" y="175"/>
                </a:lnTo>
                <a:lnTo>
                  <a:pt x="37" y="163"/>
                </a:lnTo>
                <a:lnTo>
                  <a:pt x="31" y="144"/>
                </a:lnTo>
                <a:lnTo>
                  <a:pt x="44" y="119"/>
                </a:lnTo>
                <a:lnTo>
                  <a:pt x="50" y="113"/>
                </a:lnTo>
                <a:lnTo>
                  <a:pt x="44" y="100"/>
                </a:lnTo>
                <a:lnTo>
                  <a:pt x="44" y="106"/>
                </a:lnTo>
                <a:lnTo>
                  <a:pt x="37" y="106"/>
                </a:lnTo>
                <a:lnTo>
                  <a:pt x="44" y="94"/>
                </a:lnTo>
                <a:lnTo>
                  <a:pt x="37" y="88"/>
                </a:lnTo>
                <a:lnTo>
                  <a:pt x="37" y="75"/>
                </a:lnTo>
                <a:lnTo>
                  <a:pt x="37" y="69"/>
                </a:lnTo>
                <a:lnTo>
                  <a:pt x="37" y="63"/>
                </a:lnTo>
                <a:lnTo>
                  <a:pt x="37" y="44"/>
                </a:lnTo>
                <a:lnTo>
                  <a:pt x="50" y="31"/>
                </a:lnTo>
                <a:lnTo>
                  <a:pt x="44" y="25"/>
                </a:lnTo>
                <a:lnTo>
                  <a:pt x="44" y="19"/>
                </a:lnTo>
                <a:lnTo>
                  <a:pt x="50" y="13"/>
                </a:lnTo>
                <a:lnTo>
                  <a:pt x="56" y="13"/>
                </a:lnTo>
                <a:lnTo>
                  <a:pt x="62" y="13"/>
                </a:lnTo>
                <a:lnTo>
                  <a:pt x="62" y="6"/>
                </a:lnTo>
                <a:lnTo>
                  <a:pt x="69" y="0"/>
                </a:lnTo>
                <a:lnTo>
                  <a:pt x="75" y="6"/>
                </a:lnTo>
                <a:lnTo>
                  <a:pt x="75" y="19"/>
                </a:lnTo>
                <a:lnTo>
                  <a:pt x="81" y="19"/>
                </a:lnTo>
                <a:lnTo>
                  <a:pt x="88" y="19"/>
                </a:lnTo>
                <a:lnTo>
                  <a:pt x="94" y="19"/>
                </a:lnTo>
                <a:lnTo>
                  <a:pt x="94" y="13"/>
                </a:lnTo>
                <a:lnTo>
                  <a:pt x="100" y="13"/>
                </a:lnTo>
                <a:lnTo>
                  <a:pt x="113" y="6"/>
                </a:lnTo>
                <a:lnTo>
                  <a:pt x="119" y="19"/>
                </a:lnTo>
                <a:lnTo>
                  <a:pt x="125" y="13"/>
                </a:lnTo>
                <a:lnTo>
                  <a:pt x="125" y="13"/>
                </a:lnTo>
                <a:lnTo>
                  <a:pt x="131" y="6"/>
                </a:lnTo>
                <a:lnTo>
                  <a:pt x="131" y="13"/>
                </a:lnTo>
                <a:lnTo>
                  <a:pt x="138" y="13"/>
                </a:lnTo>
                <a:lnTo>
                  <a:pt x="144" y="19"/>
                </a:lnTo>
                <a:lnTo>
                  <a:pt x="138" y="25"/>
                </a:lnTo>
                <a:lnTo>
                  <a:pt x="131" y="31"/>
                </a:lnTo>
                <a:lnTo>
                  <a:pt x="131" y="38"/>
                </a:lnTo>
                <a:lnTo>
                  <a:pt x="144" y="50"/>
                </a:lnTo>
                <a:lnTo>
                  <a:pt x="150" y="50"/>
                </a:lnTo>
                <a:lnTo>
                  <a:pt x="150" y="44"/>
                </a:lnTo>
                <a:lnTo>
                  <a:pt x="150" y="44"/>
                </a:lnTo>
                <a:lnTo>
                  <a:pt x="150" y="38"/>
                </a:lnTo>
                <a:lnTo>
                  <a:pt x="163" y="38"/>
                </a:lnTo>
                <a:lnTo>
                  <a:pt x="169" y="44"/>
                </a:lnTo>
                <a:lnTo>
                  <a:pt x="169" y="56"/>
                </a:lnTo>
                <a:lnTo>
                  <a:pt x="169" y="56"/>
                </a:lnTo>
                <a:lnTo>
                  <a:pt x="163" y="75"/>
                </a:lnTo>
                <a:lnTo>
                  <a:pt x="156" y="81"/>
                </a:lnTo>
                <a:lnTo>
                  <a:pt x="156" y="81"/>
                </a:lnTo>
                <a:lnTo>
                  <a:pt x="163" y="94"/>
                </a:lnTo>
                <a:lnTo>
                  <a:pt x="156" y="100"/>
                </a:lnTo>
                <a:lnTo>
                  <a:pt x="163" y="100"/>
                </a:lnTo>
                <a:lnTo>
                  <a:pt x="169" y="113"/>
                </a:lnTo>
                <a:lnTo>
                  <a:pt x="175" y="113"/>
                </a:lnTo>
                <a:lnTo>
                  <a:pt x="181" y="131"/>
                </a:lnTo>
                <a:lnTo>
                  <a:pt x="194" y="144"/>
                </a:lnTo>
                <a:lnTo>
                  <a:pt x="194" y="144"/>
                </a:lnTo>
                <a:lnTo>
                  <a:pt x="219" y="138"/>
                </a:lnTo>
                <a:lnTo>
                  <a:pt x="219" y="138"/>
                </a:lnTo>
                <a:lnTo>
                  <a:pt x="213" y="150"/>
                </a:lnTo>
                <a:lnTo>
                  <a:pt x="213" y="156"/>
                </a:lnTo>
                <a:lnTo>
                  <a:pt x="206" y="163"/>
                </a:lnTo>
                <a:lnTo>
                  <a:pt x="213" y="169"/>
                </a:lnTo>
                <a:lnTo>
                  <a:pt x="213" y="175"/>
                </a:lnTo>
                <a:lnTo>
                  <a:pt x="219" y="175"/>
                </a:lnTo>
                <a:lnTo>
                  <a:pt x="225" y="181"/>
                </a:lnTo>
                <a:lnTo>
                  <a:pt x="225" y="188"/>
                </a:lnTo>
                <a:lnTo>
                  <a:pt x="231" y="200"/>
                </a:lnTo>
                <a:lnTo>
                  <a:pt x="244" y="188"/>
                </a:lnTo>
                <a:lnTo>
                  <a:pt x="244" y="194"/>
                </a:lnTo>
                <a:lnTo>
                  <a:pt x="244" y="207"/>
                </a:lnTo>
                <a:lnTo>
                  <a:pt x="244" y="213"/>
                </a:lnTo>
                <a:lnTo>
                  <a:pt x="238" y="213"/>
                </a:lnTo>
                <a:lnTo>
                  <a:pt x="238" y="232"/>
                </a:lnTo>
                <a:lnTo>
                  <a:pt x="244" y="232"/>
                </a:lnTo>
                <a:lnTo>
                  <a:pt x="250" y="232"/>
                </a:lnTo>
                <a:lnTo>
                  <a:pt x="256" y="238"/>
                </a:lnTo>
                <a:lnTo>
                  <a:pt x="275" y="232"/>
                </a:lnTo>
                <a:lnTo>
                  <a:pt x="288" y="232"/>
                </a:lnTo>
                <a:lnTo>
                  <a:pt x="294" y="232"/>
                </a:lnTo>
                <a:lnTo>
                  <a:pt x="325" y="225"/>
                </a:lnTo>
                <a:lnTo>
                  <a:pt x="325" y="232"/>
                </a:lnTo>
                <a:lnTo>
                  <a:pt x="344" y="238"/>
                </a:lnTo>
                <a:lnTo>
                  <a:pt x="350" y="244"/>
                </a:lnTo>
                <a:lnTo>
                  <a:pt x="344" y="257"/>
                </a:lnTo>
                <a:lnTo>
                  <a:pt x="344" y="263"/>
                </a:lnTo>
                <a:lnTo>
                  <a:pt x="350" y="269"/>
                </a:lnTo>
                <a:lnTo>
                  <a:pt x="350" y="275"/>
                </a:lnTo>
                <a:lnTo>
                  <a:pt x="357" y="275"/>
                </a:lnTo>
                <a:lnTo>
                  <a:pt x="369" y="288"/>
                </a:lnTo>
                <a:lnTo>
                  <a:pt x="438" y="257"/>
                </a:lnTo>
                <a:lnTo>
                  <a:pt x="444" y="269"/>
                </a:lnTo>
                <a:lnTo>
                  <a:pt x="450" y="269"/>
                </a:lnTo>
                <a:lnTo>
                  <a:pt x="457" y="275"/>
                </a:lnTo>
                <a:lnTo>
                  <a:pt x="450" y="282"/>
                </a:lnTo>
                <a:lnTo>
                  <a:pt x="444" y="294"/>
                </a:lnTo>
                <a:lnTo>
                  <a:pt x="457" y="307"/>
                </a:lnTo>
                <a:lnTo>
                  <a:pt x="463" y="313"/>
                </a:lnTo>
                <a:lnTo>
                  <a:pt x="463" y="313"/>
                </a:lnTo>
                <a:lnTo>
                  <a:pt x="463" y="319"/>
                </a:lnTo>
                <a:lnTo>
                  <a:pt x="469" y="319"/>
                </a:lnTo>
                <a:lnTo>
                  <a:pt x="476" y="332"/>
                </a:lnTo>
                <a:lnTo>
                  <a:pt x="476" y="344"/>
                </a:lnTo>
                <a:lnTo>
                  <a:pt x="476" y="344"/>
                </a:lnTo>
                <a:lnTo>
                  <a:pt x="482" y="357"/>
                </a:lnTo>
                <a:lnTo>
                  <a:pt x="476" y="363"/>
                </a:lnTo>
                <a:lnTo>
                  <a:pt x="469" y="375"/>
                </a:lnTo>
                <a:lnTo>
                  <a:pt x="469" y="382"/>
                </a:lnTo>
                <a:lnTo>
                  <a:pt x="476" y="382"/>
                </a:lnTo>
                <a:lnTo>
                  <a:pt x="469" y="394"/>
                </a:lnTo>
                <a:lnTo>
                  <a:pt x="488" y="413"/>
                </a:lnTo>
                <a:lnTo>
                  <a:pt x="488" y="419"/>
                </a:lnTo>
                <a:lnTo>
                  <a:pt x="494" y="426"/>
                </a:lnTo>
                <a:lnTo>
                  <a:pt x="507" y="426"/>
                </a:lnTo>
                <a:lnTo>
                  <a:pt x="513" y="419"/>
                </a:lnTo>
                <a:lnTo>
                  <a:pt x="526" y="426"/>
                </a:lnTo>
                <a:lnTo>
                  <a:pt x="532" y="444"/>
                </a:lnTo>
                <a:lnTo>
                  <a:pt x="532" y="451"/>
                </a:lnTo>
                <a:lnTo>
                  <a:pt x="532" y="457"/>
                </a:lnTo>
                <a:lnTo>
                  <a:pt x="538" y="463"/>
                </a:lnTo>
                <a:lnTo>
                  <a:pt x="532" y="469"/>
                </a:lnTo>
                <a:lnTo>
                  <a:pt x="532" y="476"/>
                </a:lnTo>
                <a:lnTo>
                  <a:pt x="538" y="482"/>
                </a:lnTo>
                <a:lnTo>
                  <a:pt x="532" y="482"/>
                </a:lnTo>
                <a:lnTo>
                  <a:pt x="532" y="488"/>
                </a:lnTo>
                <a:lnTo>
                  <a:pt x="526" y="501"/>
                </a:lnTo>
                <a:lnTo>
                  <a:pt x="501" y="519"/>
                </a:lnTo>
                <a:lnTo>
                  <a:pt x="488" y="519"/>
                </a:lnTo>
                <a:lnTo>
                  <a:pt x="482" y="526"/>
                </a:lnTo>
                <a:lnTo>
                  <a:pt x="482" y="526"/>
                </a:lnTo>
                <a:lnTo>
                  <a:pt x="494" y="532"/>
                </a:lnTo>
                <a:lnTo>
                  <a:pt x="494" y="544"/>
                </a:lnTo>
                <a:lnTo>
                  <a:pt x="501" y="544"/>
                </a:lnTo>
                <a:lnTo>
                  <a:pt x="507" y="544"/>
                </a:lnTo>
                <a:lnTo>
                  <a:pt x="507" y="551"/>
                </a:lnTo>
                <a:lnTo>
                  <a:pt x="507" y="563"/>
                </a:lnTo>
                <a:lnTo>
                  <a:pt x="501" y="563"/>
                </a:lnTo>
                <a:lnTo>
                  <a:pt x="501" y="569"/>
                </a:lnTo>
                <a:lnTo>
                  <a:pt x="507" y="582"/>
                </a:lnTo>
                <a:lnTo>
                  <a:pt x="507" y="588"/>
                </a:lnTo>
                <a:lnTo>
                  <a:pt x="501" y="588"/>
                </a:lnTo>
                <a:lnTo>
                  <a:pt x="501" y="595"/>
                </a:lnTo>
                <a:lnTo>
                  <a:pt x="501" y="607"/>
                </a:lnTo>
                <a:lnTo>
                  <a:pt x="507" y="607"/>
                </a:lnTo>
                <a:lnTo>
                  <a:pt x="507" y="613"/>
                </a:lnTo>
                <a:lnTo>
                  <a:pt x="513" y="613"/>
                </a:lnTo>
                <a:lnTo>
                  <a:pt x="519" y="620"/>
                </a:lnTo>
                <a:lnTo>
                  <a:pt x="507" y="626"/>
                </a:lnTo>
                <a:lnTo>
                  <a:pt x="501" y="632"/>
                </a:lnTo>
                <a:lnTo>
                  <a:pt x="513" y="632"/>
                </a:lnTo>
                <a:lnTo>
                  <a:pt x="513" y="638"/>
                </a:lnTo>
                <a:lnTo>
                  <a:pt x="507" y="638"/>
                </a:lnTo>
                <a:lnTo>
                  <a:pt x="494" y="638"/>
                </a:lnTo>
                <a:lnTo>
                  <a:pt x="488" y="638"/>
                </a:lnTo>
                <a:lnTo>
                  <a:pt x="482" y="632"/>
                </a:lnTo>
                <a:lnTo>
                  <a:pt x="476" y="645"/>
                </a:lnTo>
                <a:lnTo>
                  <a:pt x="463" y="645"/>
                </a:lnTo>
                <a:lnTo>
                  <a:pt x="463" y="657"/>
                </a:lnTo>
                <a:lnTo>
                  <a:pt x="457" y="657"/>
                </a:lnTo>
                <a:lnTo>
                  <a:pt x="457" y="663"/>
                </a:lnTo>
                <a:lnTo>
                  <a:pt x="450" y="670"/>
                </a:lnTo>
                <a:lnTo>
                  <a:pt x="425" y="682"/>
                </a:lnTo>
                <a:lnTo>
                  <a:pt x="419" y="682"/>
                </a:lnTo>
                <a:lnTo>
                  <a:pt x="413" y="682"/>
                </a:lnTo>
                <a:lnTo>
                  <a:pt x="407" y="670"/>
                </a:lnTo>
                <a:lnTo>
                  <a:pt x="400" y="663"/>
                </a:lnTo>
                <a:lnTo>
                  <a:pt x="394" y="657"/>
                </a:lnTo>
                <a:lnTo>
                  <a:pt x="388" y="663"/>
                </a:lnTo>
                <a:lnTo>
                  <a:pt x="388" y="670"/>
                </a:lnTo>
                <a:lnTo>
                  <a:pt x="375" y="670"/>
                </a:lnTo>
                <a:lnTo>
                  <a:pt x="375" y="676"/>
                </a:lnTo>
                <a:lnTo>
                  <a:pt x="369" y="682"/>
                </a:lnTo>
                <a:lnTo>
                  <a:pt x="369" y="676"/>
                </a:lnTo>
                <a:lnTo>
                  <a:pt x="363" y="676"/>
                </a:lnTo>
                <a:lnTo>
                  <a:pt x="369" y="670"/>
                </a:lnTo>
                <a:lnTo>
                  <a:pt x="369" y="670"/>
                </a:lnTo>
                <a:lnTo>
                  <a:pt x="363" y="663"/>
                </a:lnTo>
                <a:lnTo>
                  <a:pt x="350" y="663"/>
                </a:lnTo>
                <a:lnTo>
                  <a:pt x="350" y="670"/>
                </a:lnTo>
                <a:lnTo>
                  <a:pt x="344" y="670"/>
                </a:lnTo>
                <a:lnTo>
                  <a:pt x="332" y="657"/>
                </a:lnTo>
                <a:lnTo>
                  <a:pt x="332" y="651"/>
                </a:lnTo>
                <a:lnTo>
                  <a:pt x="325" y="645"/>
                </a:lnTo>
                <a:lnTo>
                  <a:pt x="319" y="651"/>
                </a:lnTo>
                <a:lnTo>
                  <a:pt x="319" y="657"/>
                </a:lnTo>
                <a:lnTo>
                  <a:pt x="313" y="651"/>
                </a:lnTo>
                <a:lnTo>
                  <a:pt x="313" y="657"/>
                </a:lnTo>
                <a:lnTo>
                  <a:pt x="313" y="657"/>
                </a:lnTo>
                <a:lnTo>
                  <a:pt x="307" y="657"/>
                </a:lnTo>
                <a:lnTo>
                  <a:pt x="300" y="663"/>
                </a:lnTo>
                <a:lnTo>
                  <a:pt x="300" y="663"/>
                </a:lnTo>
                <a:lnTo>
                  <a:pt x="300" y="663"/>
                </a:lnTo>
                <a:lnTo>
                  <a:pt x="288" y="663"/>
                </a:lnTo>
                <a:lnTo>
                  <a:pt x="282" y="663"/>
                </a:lnTo>
                <a:lnTo>
                  <a:pt x="275" y="663"/>
                </a:lnTo>
                <a:lnTo>
                  <a:pt x="282" y="657"/>
                </a:lnTo>
                <a:lnTo>
                  <a:pt x="282" y="651"/>
                </a:lnTo>
                <a:lnTo>
                  <a:pt x="269" y="638"/>
                </a:lnTo>
                <a:lnTo>
                  <a:pt x="269" y="638"/>
                </a:lnTo>
                <a:lnTo>
                  <a:pt x="263" y="632"/>
                </a:lnTo>
                <a:lnTo>
                  <a:pt x="256" y="632"/>
                </a:lnTo>
                <a:lnTo>
                  <a:pt x="250" y="632"/>
                </a:lnTo>
                <a:lnTo>
                  <a:pt x="256" y="626"/>
                </a:lnTo>
                <a:lnTo>
                  <a:pt x="256" y="620"/>
                </a:lnTo>
                <a:lnTo>
                  <a:pt x="244" y="607"/>
                </a:lnTo>
                <a:lnTo>
                  <a:pt x="238" y="595"/>
                </a:lnTo>
                <a:lnTo>
                  <a:pt x="219" y="588"/>
                </a:lnTo>
                <a:lnTo>
                  <a:pt x="213" y="588"/>
                </a:lnTo>
                <a:lnTo>
                  <a:pt x="206" y="588"/>
                </a:lnTo>
                <a:lnTo>
                  <a:pt x="213" y="582"/>
                </a:lnTo>
                <a:lnTo>
                  <a:pt x="213" y="576"/>
                </a:lnTo>
                <a:lnTo>
                  <a:pt x="219" y="576"/>
                </a:lnTo>
                <a:lnTo>
                  <a:pt x="219" y="563"/>
                </a:lnTo>
                <a:lnTo>
                  <a:pt x="219" y="551"/>
                </a:lnTo>
                <a:lnTo>
                  <a:pt x="225" y="544"/>
                </a:lnTo>
                <a:lnTo>
                  <a:pt x="225" y="538"/>
                </a:lnTo>
                <a:lnTo>
                  <a:pt x="219" y="519"/>
                </a:lnTo>
                <a:lnTo>
                  <a:pt x="206" y="513"/>
                </a:lnTo>
                <a:lnTo>
                  <a:pt x="206" y="507"/>
                </a:lnTo>
                <a:lnTo>
                  <a:pt x="206" y="501"/>
                </a:lnTo>
                <a:lnTo>
                  <a:pt x="188" y="488"/>
                </a:lnTo>
                <a:lnTo>
                  <a:pt x="188" y="482"/>
                </a:lnTo>
                <a:lnTo>
                  <a:pt x="181" y="482"/>
                </a:lnTo>
                <a:lnTo>
                  <a:pt x="175" y="482"/>
                </a:lnTo>
                <a:lnTo>
                  <a:pt x="156" y="482"/>
                </a:lnTo>
                <a:lnTo>
                  <a:pt x="144" y="482"/>
                </a:lnTo>
                <a:lnTo>
                  <a:pt x="131" y="469"/>
                </a:lnTo>
                <a:lnTo>
                  <a:pt x="125" y="469"/>
                </a:lnTo>
                <a:lnTo>
                  <a:pt x="106" y="476"/>
                </a:lnTo>
                <a:lnTo>
                  <a:pt x="100" y="476"/>
                </a:lnTo>
                <a:lnTo>
                  <a:pt x="94" y="469"/>
                </a:lnTo>
                <a:lnTo>
                  <a:pt x="94" y="463"/>
                </a:lnTo>
                <a:lnTo>
                  <a:pt x="88" y="463"/>
                </a:lnTo>
                <a:lnTo>
                  <a:pt x="88" y="457"/>
                </a:lnTo>
                <a:lnTo>
                  <a:pt x="81" y="451"/>
                </a:lnTo>
                <a:lnTo>
                  <a:pt x="75" y="457"/>
                </a:lnTo>
                <a:lnTo>
                  <a:pt x="75" y="451"/>
                </a:lnTo>
                <a:lnTo>
                  <a:pt x="81" y="444"/>
                </a:lnTo>
                <a:lnTo>
                  <a:pt x="69" y="438"/>
                </a:lnTo>
                <a:lnTo>
                  <a:pt x="62" y="438"/>
                </a:lnTo>
                <a:lnTo>
                  <a:pt x="50" y="444"/>
                </a:lnTo>
                <a:lnTo>
                  <a:pt x="44" y="438"/>
                </a:lnTo>
                <a:lnTo>
                  <a:pt x="31" y="438"/>
                </a:lnTo>
                <a:lnTo>
                  <a:pt x="31" y="444"/>
                </a:lnTo>
                <a:lnTo>
                  <a:pt x="31" y="451"/>
                </a:lnTo>
                <a:lnTo>
                  <a:pt x="19" y="444"/>
                </a:lnTo>
                <a:lnTo>
                  <a:pt x="12" y="432"/>
                </a:lnTo>
                <a:lnTo>
                  <a:pt x="6" y="432"/>
                </a:lnTo>
                <a:lnTo>
                  <a:pt x="0" y="426"/>
                </a:lnTo>
                <a:lnTo>
                  <a:pt x="0" y="4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001" name="Freeform 785"/>
          <p:cNvSpPr>
            <a:spLocks/>
          </p:cNvSpPr>
          <p:nvPr/>
        </p:nvSpPr>
        <p:spPr bwMode="auto">
          <a:xfrm>
            <a:off x="3489325" y="4498975"/>
            <a:ext cx="419100" cy="241300"/>
          </a:xfrm>
          <a:custGeom>
            <a:avLst/>
            <a:gdLst>
              <a:gd name="T0" fmla="*/ 19 w 219"/>
              <a:gd name="T1" fmla="*/ 63 h 138"/>
              <a:gd name="T2" fmla="*/ 63 w 219"/>
              <a:gd name="T3" fmla="*/ 100 h 138"/>
              <a:gd name="T4" fmla="*/ 81 w 219"/>
              <a:gd name="T5" fmla="*/ 119 h 138"/>
              <a:gd name="T6" fmla="*/ 81 w 219"/>
              <a:gd name="T7" fmla="*/ 138 h 138"/>
              <a:gd name="T8" fmla="*/ 100 w 219"/>
              <a:gd name="T9" fmla="*/ 138 h 138"/>
              <a:gd name="T10" fmla="*/ 113 w 219"/>
              <a:gd name="T11" fmla="*/ 119 h 138"/>
              <a:gd name="T12" fmla="*/ 119 w 219"/>
              <a:gd name="T13" fmla="*/ 125 h 138"/>
              <a:gd name="T14" fmla="*/ 131 w 219"/>
              <a:gd name="T15" fmla="*/ 125 h 138"/>
              <a:gd name="T16" fmla="*/ 150 w 219"/>
              <a:gd name="T17" fmla="*/ 125 h 138"/>
              <a:gd name="T18" fmla="*/ 175 w 219"/>
              <a:gd name="T19" fmla="*/ 125 h 138"/>
              <a:gd name="T20" fmla="*/ 188 w 219"/>
              <a:gd name="T21" fmla="*/ 113 h 138"/>
              <a:gd name="T22" fmla="*/ 206 w 219"/>
              <a:gd name="T23" fmla="*/ 107 h 138"/>
              <a:gd name="T24" fmla="*/ 206 w 219"/>
              <a:gd name="T25" fmla="*/ 88 h 138"/>
              <a:gd name="T26" fmla="*/ 206 w 219"/>
              <a:gd name="T27" fmla="*/ 82 h 138"/>
              <a:gd name="T28" fmla="*/ 206 w 219"/>
              <a:gd name="T29" fmla="*/ 75 h 138"/>
              <a:gd name="T30" fmla="*/ 219 w 219"/>
              <a:gd name="T31" fmla="*/ 63 h 138"/>
              <a:gd name="T32" fmla="*/ 219 w 219"/>
              <a:gd name="T33" fmla="*/ 57 h 138"/>
              <a:gd name="T34" fmla="*/ 200 w 219"/>
              <a:gd name="T35" fmla="*/ 50 h 138"/>
              <a:gd name="T36" fmla="*/ 188 w 219"/>
              <a:gd name="T37" fmla="*/ 50 h 138"/>
              <a:gd name="T38" fmla="*/ 175 w 219"/>
              <a:gd name="T39" fmla="*/ 44 h 138"/>
              <a:gd name="T40" fmla="*/ 169 w 219"/>
              <a:gd name="T41" fmla="*/ 38 h 138"/>
              <a:gd name="T42" fmla="*/ 175 w 219"/>
              <a:gd name="T43" fmla="*/ 13 h 138"/>
              <a:gd name="T44" fmla="*/ 150 w 219"/>
              <a:gd name="T45" fmla="*/ 0 h 138"/>
              <a:gd name="T46" fmla="*/ 131 w 219"/>
              <a:gd name="T47" fmla="*/ 13 h 138"/>
              <a:gd name="T48" fmla="*/ 113 w 219"/>
              <a:gd name="T49" fmla="*/ 19 h 138"/>
              <a:gd name="T50" fmla="*/ 94 w 219"/>
              <a:gd name="T51" fmla="*/ 13 h 138"/>
              <a:gd name="T52" fmla="*/ 81 w 219"/>
              <a:gd name="T53" fmla="*/ 50 h 138"/>
              <a:gd name="T54" fmla="*/ 69 w 219"/>
              <a:gd name="T55" fmla="*/ 44 h 138"/>
              <a:gd name="T56" fmla="*/ 56 w 219"/>
              <a:gd name="T57" fmla="*/ 44 h 138"/>
              <a:gd name="T58" fmla="*/ 50 w 219"/>
              <a:gd name="T59" fmla="*/ 44 h 138"/>
              <a:gd name="T60" fmla="*/ 37 w 219"/>
              <a:gd name="T61" fmla="*/ 25 h 138"/>
              <a:gd name="T62" fmla="*/ 31 w 219"/>
              <a:gd name="T63" fmla="*/ 25 h 138"/>
              <a:gd name="T64" fmla="*/ 6 w 219"/>
              <a:gd name="T65" fmla="*/ 50 h 138"/>
              <a:gd name="T66" fmla="*/ 0 w 219"/>
              <a:gd name="T67" fmla="*/ 5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9" h="138">
                <a:moveTo>
                  <a:pt x="0" y="57"/>
                </a:moveTo>
                <a:lnTo>
                  <a:pt x="19" y="63"/>
                </a:lnTo>
                <a:lnTo>
                  <a:pt x="44" y="88"/>
                </a:lnTo>
                <a:lnTo>
                  <a:pt x="63" y="100"/>
                </a:lnTo>
                <a:lnTo>
                  <a:pt x="75" y="107"/>
                </a:lnTo>
                <a:lnTo>
                  <a:pt x="81" y="119"/>
                </a:lnTo>
                <a:lnTo>
                  <a:pt x="81" y="132"/>
                </a:lnTo>
                <a:lnTo>
                  <a:pt x="81" y="138"/>
                </a:lnTo>
                <a:lnTo>
                  <a:pt x="88" y="138"/>
                </a:lnTo>
                <a:lnTo>
                  <a:pt x="100" y="138"/>
                </a:lnTo>
                <a:lnTo>
                  <a:pt x="100" y="132"/>
                </a:lnTo>
                <a:lnTo>
                  <a:pt x="113" y="119"/>
                </a:lnTo>
                <a:lnTo>
                  <a:pt x="119" y="119"/>
                </a:lnTo>
                <a:lnTo>
                  <a:pt x="119" y="125"/>
                </a:lnTo>
                <a:lnTo>
                  <a:pt x="125" y="125"/>
                </a:lnTo>
                <a:lnTo>
                  <a:pt x="131" y="125"/>
                </a:lnTo>
                <a:lnTo>
                  <a:pt x="144" y="125"/>
                </a:lnTo>
                <a:lnTo>
                  <a:pt x="150" y="125"/>
                </a:lnTo>
                <a:lnTo>
                  <a:pt x="163" y="125"/>
                </a:lnTo>
                <a:lnTo>
                  <a:pt x="175" y="125"/>
                </a:lnTo>
                <a:lnTo>
                  <a:pt x="181" y="119"/>
                </a:lnTo>
                <a:lnTo>
                  <a:pt x="188" y="113"/>
                </a:lnTo>
                <a:lnTo>
                  <a:pt x="200" y="113"/>
                </a:lnTo>
                <a:lnTo>
                  <a:pt x="206" y="107"/>
                </a:lnTo>
                <a:lnTo>
                  <a:pt x="200" y="100"/>
                </a:lnTo>
                <a:lnTo>
                  <a:pt x="206" y="88"/>
                </a:lnTo>
                <a:lnTo>
                  <a:pt x="206" y="88"/>
                </a:lnTo>
                <a:lnTo>
                  <a:pt x="206" y="82"/>
                </a:lnTo>
                <a:lnTo>
                  <a:pt x="206" y="82"/>
                </a:lnTo>
                <a:lnTo>
                  <a:pt x="206" y="75"/>
                </a:lnTo>
                <a:lnTo>
                  <a:pt x="213" y="63"/>
                </a:lnTo>
                <a:lnTo>
                  <a:pt x="219" y="63"/>
                </a:lnTo>
                <a:lnTo>
                  <a:pt x="219" y="57"/>
                </a:lnTo>
                <a:lnTo>
                  <a:pt x="219" y="57"/>
                </a:lnTo>
                <a:lnTo>
                  <a:pt x="206" y="44"/>
                </a:lnTo>
                <a:lnTo>
                  <a:pt x="200" y="50"/>
                </a:lnTo>
                <a:lnTo>
                  <a:pt x="194" y="50"/>
                </a:lnTo>
                <a:lnTo>
                  <a:pt x="188" y="50"/>
                </a:lnTo>
                <a:lnTo>
                  <a:pt x="181" y="50"/>
                </a:lnTo>
                <a:lnTo>
                  <a:pt x="175" y="44"/>
                </a:lnTo>
                <a:lnTo>
                  <a:pt x="175" y="44"/>
                </a:lnTo>
                <a:lnTo>
                  <a:pt x="169" y="38"/>
                </a:lnTo>
                <a:lnTo>
                  <a:pt x="163" y="32"/>
                </a:lnTo>
                <a:lnTo>
                  <a:pt x="175" y="13"/>
                </a:lnTo>
                <a:lnTo>
                  <a:pt x="181" y="0"/>
                </a:lnTo>
                <a:lnTo>
                  <a:pt x="150" y="0"/>
                </a:lnTo>
                <a:lnTo>
                  <a:pt x="138" y="7"/>
                </a:lnTo>
                <a:lnTo>
                  <a:pt x="131" y="13"/>
                </a:lnTo>
                <a:lnTo>
                  <a:pt x="113" y="25"/>
                </a:lnTo>
                <a:lnTo>
                  <a:pt x="113" y="19"/>
                </a:lnTo>
                <a:lnTo>
                  <a:pt x="106" y="25"/>
                </a:lnTo>
                <a:lnTo>
                  <a:pt x="94" y="13"/>
                </a:lnTo>
                <a:lnTo>
                  <a:pt x="94" y="38"/>
                </a:lnTo>
                <a:lnTo>
                  <a:pt x="81" y="50"/>
                </a:lnTo>
                <a:lnTo>
                  <a:pt x="75" y="44"/>
                </a:lnTo>
                <a:lnTo>
                  <a:pt x="69" y="44"/>
                </a:lnTo>
                <a:lnTo>
                  <a:pt x="63" y="44"/>
                </a:lnTo>
                <a:lnTo>
                  <a:pt x="56" y="44"/>
                </a:lnTo>
                <a:lnTo>
                  <a:pt x="56" y="44"/>
                </a:lnTo>
                <a:lnTo>
                  <a:pt x="50" y="44"/>
                </a:lnTo>
                <a:lnTo>
                  <a:pt x="37" y="32"/>
                </a:lnTo>
                <a:lnTo>
                  <a:pt x="37" y="25"/>
                </a:lnTo>
                <a:lnTo>
                  <a:pt x="31" y="32"/>
                </a:lnTo>
                <a:lnTo>
                  <a:pt x="31" y="25"/>
                </a:lnTo>
                <a:lnTo>
                  <a:pt x="25" y="32"/>
                </a:lnTo>
                <a:lnTo>
                  <a:pt x="6" y="50"/>
                </a:lnTo>
                <a:lnTo>
                  <a:pt x="0" y="57"/>
                </a:lnTo>
                <a:lnTo>
                  <a:pt x="0" y="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000" name="Freeform 784"/>
          <p:cNvSpPr>
            <a:spLocks/>
          </p:cNvSpPr>
          <p:nvPr/>
        </p:nvSpPr>
        <p:spPr bwMode="auto">
          <a:xfrm>
            <a:off x="3670300" y="4313238"/>
            <a:ext cx="788988" cy="820737"/>
          </a:xfrm>
          <a:custGeom>
            <a:avLst/>
            <a:gdLst>
              <a:gd name="T0" fmla="*/ 112 w 413"/>
              <a:gd name="T1" fmla="*/ 194 h 469"/>
              <a:gd name="T2" fmla="*/ 112 w 413"/>
              <a:gd name="T3" fmla="*/ 181 h 469"/>
              <a:gd name="T4" fmla="*/ 125 w 413"/>
              <a:gd name="T5" fmla="*/ 163 h 469"/>
              <a:gd name="T6" fmla="*/ 94 w 413"/>
              <a:gd name="T7" fmla="*/ 156 h 469"/>
              <a:gd name="T8" fmla="*/ 75 w 413"/>
              <a:gd name="T9" fmla="*/ 144 h 469"/>
              <a:gd name="T10" fmla="*/ 56 w 413"/>
              <a:gd name="T11" fmla="*/ 106 h 469"/>
              <a:gd name="T12" fmla="*/ 19 w 413"/>
              <a:gd name="T13" fmla="*/ 125 h 469"/>
              <a:gd name="T14" fmla="*/ 6 w 413"/>
              <a:gd name="T15" fmla="*/ 88 h 469"/>
              <a:gd name="T16" fmla="*/ 25 w 413"/>
              <a:gd name="T17" fmla="*/ 69 h 469"/>
              <a:gd name="T18" fmla="*/ 69 w 413"/>
              <a:gd name="T19" fmla="*/ 63 h 469"/>
              <a:gd name="T20" fmla="*/ 81 w 413"/>
              <a:gd name="T21" fmla="*/ 50 h 469"/>
              <a:gd name="T22" fmla="*/ 106 w 413"/>
              <a:gd name="T23" fmla="*/ 50 h 469"/>
              <a:gd name="T24" fmla="*/ 119 w 413"/>
              <a:gd name="T25" fmla="*/ 50 h 469"/>
              <a:gd name="T26" fmla="*/ 131 w 413"/>
              <a:gd name="T27" fmla="*/ 63 h 469"/>
              <a:gd name="T28" fmla="*/ 156 w 413"/>
              <a:gd name="T29" fmla="*/ 75 h 469"/>
              <a:gd name="T30" fmla="*/ 169 w 413"/>
              <a:gd name="T31" fmla="*/ 69 h 469"/>
              <a:gd name="T32" fmla="*/ 175 w 413"/>
              <a:gd name="T33" fmla="*/ 50 h 469"/>
              <a:gd name="T34" fmla="*/ 169 w 413"/>
              <a:gd name="T35" fmla="*/ 31 h 469"/>
              <a:gd name="T36" fmla="*/ 213 w 413"/>
              <a:gd name="T37" fmla="*/ 12 h 469"/>
              <a:gd name="T38" fmla="*/ 263 w 413"/>
              <a:gd name="T39" fmla="*/ 6 h 469"/>
              <a:gd name="T40" fmla="*/ 281 w 413"/>
              <a:gd name="T41" fmla="*/ 75 h 469"/>
              <a:gd name="T42" fmla="*/ 300 w 413"/>
              <a:gd name="T43" fmla="*/ 106 h 469"/>
              <a:gd name="T44" fmla="*/ 306 w 413"/>
              <a:gd name="T45" fmla="*/ 138 h 469"/>
              <a:gd name="T46" fmla="*/ 319 w 413"/>
              <a:gd name="T47" fmla="*/ 144 h 469"/>
              <a:gd name="T48" fmla="*/ 338 w 413"/>
              <a:gd name="T49" fmla="*/ 144 h 469"/>
              <a:gd name="T50" fmla="*/ 344 w 413"/>
              <a:gd name="T51" fmla="*/ 150 h 469"/>
              <a:gd name="T52" fmla="*/ 344 w 413"/>
              <a:gd name="T53" fmla="*/ 181 h 469"/>
              <a:gd name="T54" fmla="*/ 306 w 413"/>
              <a:gd name="T55" fmla="*/ 206 h 469"/>
              <a:gd name="T56" fmla="*/ 294 w 413"/>
              <a:gd name="T57" fmla="*/ 244 h 469"/>
              <a:gd name="T58" fmla="*/ 275 w 413"/>
              <a:gd name="T59" fmla="*/ 288 h 469"/>
              <a:gd name="T60" fmla="*/ 300 w 413"/>
              <a:gd name="T61" fmla="*/ 300 h 469"/>
              <a:gd name="T62" fmla="*/ 331 w 413"/>
              <a:gd name="T63" fmla="*/ 294 h 469"/>
              <a:gd name="T64" fmla="*/ 344 w 413"/>
              <a:gd name="T65" fmla="*/ 313 h 469"/>
              <a:gd name="T66" fmla="*/ 363 w 413"/>
              <a:gd name="T67" fmla="*/ 319 h 469"/>
              <a:gd name="T68" fmla="*/ 394 w 413"/>
              <a:gd name="T69" fmla="*/ 325 h 469"/>
              <a:gd name="T70" fmla="*/ 407 w 413"/>
              <a:gd name="T71" fmla="*/ 350 h 469"/>
              <a:gd name="T72" fmla="*/ 375 w 413"/>
              <a:gd name="T73" fmla="*/ 375 h 469"/>
              <a:gd name="T74" fmla="*/ 338 w 413"/>
              <a:gd name="T75" fmla="*/ 388 h 469"/>
              <a:gd name="T76" fmla="*/ 319 w 413"/>
              <a:gd name="T77" fmla="*/ 407 h 469"/>
              <a:gd name="T78" fmla="*/ 288 w 413"/>
              <a:gd name="T79" fmla="*/ 394 h 469"/>
              <a:gd name="T80" fmla="*/ 263 w 413"/>
              <a:gd name="T81" fmla="*/ 375 h 469"/>
              <a:gd name="T82" fmla="*/ 250 w 413"/>
              <a:gd name="T83" fmla="*/ 407 h 469"/>
              <a:gd name="T84" fmla="*/ 225 w 413"/>
              <a:gd name="T85" fmla="*/ 432 h 469"/>
              <a:gd name="T86" fmla="*/ 206 w 413"/>
              <a:gd name="T87" fmla="*/ 463 h 469"/>
              <a:gd name="T88" fmla="*/ 181 w 413"/>
              <a:gd name="T89" fmla="*/ 469 h 469"/>
              <a:gd name="T90" fmla="*/ 169 w 413"/>
              <a:gd name="T91" fmla="*/ 463 h 469"/>
              <a:gd name="T92" fmla="*/ 156 w 413"/>
              <a:gd name="T93" fmla="*/ 432 h 469"/>
              <a:gd name="T94" fmla="*/ 150 w 413"/>
              <a:gd name="T95" fmla="*/ 413 h 469"/>
              <a:gd name="T96" fmla="*/ 150 w 413"/>
              <a:gd name="T97" fmla="*/ 375 h 469"/>
              <a:gd name="T98" fmla="*/ 137 w 413"/>
              <a:gd name="T99" fmla="*/ 350 h 469"/>
              <a:gd name="T100" fmla="*/ 100 w 413"/>
              <a:gd name="T101" fmla="*/ 325 h 469"/>
              <a:gd name="T102" fmla="*/ 112 w 413"/>
              <a:gd name="T103" fmla="*/ 300 h 469"/>
              <a:gd name="T104" fmla="*/ 100 w 413"/>
              <a:gd name="T105" fmla="*/ 282 h 469"/>
              <a:gd name="T106" fmla="*/ 87 w 413"/>
              <a:gd name="T107" fmla="*/ 257 h 469"/>
              <a:gd name="T108" fmla="*/ 94 w 413"/>
              <a:gd name="T109" fmla="*/ 21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3" h="469">
                <a:moveTo>
                  <a:pt x="106" y="219"/>
                </a:moveTo>
                <a:lnTo>
                  <a:pt x="112" y="213"/>
                </a:lnTo>
                <a:lnTo>
                  <a:pt x="106" y="206"/>
                </a:lnTo>
                <a:lnTo>
                  <a:pt x="112" y="194"/>
                </a:lnTo>
                <a:lnTo>
                  <a:pt x="112" y="194"/>
                </a:lnTo>
                <a:lnTo>
                  <a:pt x="112" y="188"/>
                </a:lnTo>
                <a:lnTo>
                  <a:pt x="112" y="188"/>
                </a:lnTo>
                <a:lnTo>
                  <a:pt x="112" y="181"/>
                </a:lnTo>
                <a:lnTo>
                  <a:pt x="119" y="169"/>
                </a:lnTo>
                <a:lnTo>
                  <a:pt x="125" y="169"/>
                </a:lnTo>
                <a:lnTo>
                  <a:pt x="125" y="163"/>
                </a:lnTo>
                <a:lnTo>
                  <a:pt x="125" y="163"/>
                </a:lnTo>
                <a:lnTo>
                  <a:pt x="112" y="150"/>
                </a:lnTo>
                <a:lnTo>
                  <a:pt x="106" y="156"/>
                </a:lnTo>
                <a:lnTo>
                  <a:pt x="100" y="156"/>
                </a:lnTo>
                <a:lnTo>
                  <a:pt x="94" y="156"/>
                </a:lnTo>
                <a:lnTo>
                  <a:pt x="87" y="156"/>
                </a:lnTo>
                <a:lnTo>
                  <a:pt x="81" y="150"/>
                </a:lnTo>
                <a:lnTo>
                  <a:pt x="81" y="150"/>
                </a:lnTo>
                <a:lnTo>
                  <a:pt x="75" y="144"/>
                </a:lnTo>
                <a:lnTo>
                  <a:pt x="69" y="138"/>
                </a:lnTo>
                <a:lnTo>
                  <a:pt x="81" y="119"/>
                </a:lnTo>
                <a:lnTo>
                  <a:pt x="87" y="106"/>
                </a:lnTo>
                <a:lnTo>
                  <a:pt x="56" y="106"/>
                </a:lnTo>
                <a:lnTo>
                  <a:pt x="44" y="113"/>
                </a:lnTo>
                <a:lnTo>
                  <a:pt x="37" y="119"/>
                </a:lnTo>
                <a:lnTo>
                  <a:pt x="19" y="131"/>
                </a:lnTo>
                <a:lnTo>
                  <a:pt x="19" y="125"/>
                </a:lnTo>
                <a:lnTo>
                  <a:pt x="12" y="131"/>
                </a:lnTo>
                <a:lnTo>
                  <a:pt x="0" y="119"/>
                </a:lnTo>
                <a:lnTo>
                  <a:pt x="0" y="88"/>
                </a:lnTo>
                <a:lnTo>
                  <a:pt x="6" y="88"/>
                </a:lnTo>
                <a:lnTo>
                  <a:pt x="6" y="81"/>
                </a:lnTo>
                <a:lnTo>
                  <a:pt x="12" y="81"/>
                </a:lnTo>
                <a:lnTo>
                  <a:pt x="6" y="75"/>
                </a:lnTo>
                <a:lnTo>
                  <a:pt x="25" y="69"/>
                </a:lnTo>
                <a:lnTo>
                  <a:pt x="31" y="56"/>
                </a:lnTo>
                <a:lnTo>
                  <a:pt x="44" y="50"/>
                </a:lnTo>
                <a:lnTo>
                  <a:pt x="56" y="50"/>
                </a:lnTo>
                <a:lnTo>
                  <a:pt x="69" y="63"/>
                </a:lnTo>
                <a:lnTo>
                  <a:pt x="75" y="56"/>
                </a:lnTo>
                <a:lnTo>
                  <a:pt x="81" y="63"/>
                </a:lnTo>
                <a:lnTo>
                  <a:pt x="87" y="56"/>
                </a:lnTo>
                <a:lnTo>
                  <a:pt x="81" y="50"/>
                </a:lnTo>
                <a:lnTo>
                  <a:pt x="87" y="44"/>
                </a:lnTo>
                <a:lnTo>
                  <a:pt x="94" y="44"/>
                </a:lnTo>
                <a:lnTo>
                  <a:pt x="94" y="44"/>
                </a:lnTo>
                <a:lnTo>
                  <a:pt x="106" y="50"/>
                </a:lnTo>
                <a:lnTo>
                  <a:pt x="106" y="44"/>
                </a:lnTo>
                <a:lnTo>
                  <a:pt x="112" y="44"/>
                </a:lnTo>
                <a:lnTo>
                  <a:pt x="119" y="44"/>
                </a:lnTo>
                <a:lnTo>
                  <a:pt x="119" y="50"/>
                </a:lnTo>
                <a:lnTo>
                  <a:pt x="125" y="50"/>
                </a:lnTo>
                <a:lnTo>
                  <a:pt x="125" y="50"/>
                </a:lnTo>
                <a:lnTo>
                  <a:pt x="125" y="63"/>
                </a:lnTo>
                <a:lnTo>
                  <a:pt x="131" y="63"/>
                </a:lnTo>
                <a:lnTo>
                  <a:pt x="137" y="69"/>
                </a:lnTo>
                <a:lnTo>
                  <a:pt x="137" y="75"/>
                </a:lnTo>
                <a:lnTo>
                  <a:pt x="150" y="69"/>
                </a:lnTo>
                <a:lnTo>
                  <a:pt x="156" y="75"/>
                </a:lnTo>
                <a:lnTo>
                  <a:pt x="156" y="75"/>
                </a:lnTo>
                <a:lnTo>
                  <a:pt x="156" y="81"/>
                </a:lnTo>
                <a:lnTo>
                  <a:pt x="163" y="75"/>
                </a:lnTo>
                <a:lnTo>
                  <a:pt x="169" y="69"/>
                </a:lnTo>
                <a:lnTo>
                  <a:pt x="181" y="63"/>
                </a:lnTo>
                <a:lnTo>
                  <a:pt x="181" y="56"/>
                </a:lnTo>
                <a:lnTo>
                  <a:pt x="175" y="56"/>
                </a:lnTo>
                <a:lnTo>
                  <a:pt x="175" y="50"/>
                </a:lnTo>
                <a:lnTo>
                  <a:pt x="169" y="50"/>
                </a:lnTo>
                <a:lnTo>
                  <a:pt x="181" y="37"/>
                </a:lnTo>
                <a:lnTo>
                  <a:pt x="175" y="25"/>
                </a:lnTo>
                <a:lnTo>
                  <a:pt x="169" y="31"/>
                </a:lnTo>
                <a:lnTo>
                  <a:pt x="175" y="12"/>
                </a:lnTo>
                <a:lnTo>
                  <a:pt x="200" y="12"/>
                </a:lnTo>
                <a:lnTo>
                  <a:pt x="206" y="19"/>
                </a:lnTo>
                <a:lnTo>
                  <a:pt x="213" y="12"/>
                </a:lnTo>
                <a:lnTo>
                  <a:pt x="219" y="12"/>
                </a:lnTo>
                <a:lnTo>
                  <a:pt x="225" y="0"/>
                </a:lnTo>
                <a:lnTo>
                  <a:pt x="231" y="6"/>
                </a:lnTo>
                <a:lnTo>
                  <a:pt x="263" y="6"/>
                </a:lnTo>
                <a:lnTo>
                  <a:pt x="269" y="25"/>
                </a:lnTo>
                <a:lnTo>
                  <a:pt x="275" y="25"/>
                </a:lnTo>
                <a:lnTo>
                  <a:pt x="281" y="56"/>
                </a:lnTo>
                <a:lnTo>
                  <a:pt x="281" y="75"/>
                </a:lnTo>
                <a:lnTo>
                  <a:pt x="288" y="81"/>
                </a:lnTo>
                <a:lnTo>
                  <a:pt x="300" y="88"/>
                </a:lnTo>
                <a:lnTo>
                  <a:pt x="306" y="94"/>
                </a:lnTo>
                <a:lnTo>
                  <a:pt x="300" y="106"/>
                </a:lnTo>
                <a:lnTo>
                  <a:pt x="281" y="125"/>
                </a:lnTo>
                <a:lnTo>
                  <a:pt x="294" y="131"/>
                </a:lnTo>
                <a:lnTo>
                  <a:pt x="306" y="131"/>
                </a:lnTo>
                <a:lnTo>
                  <a:pt x="306" y="138"/>
                </a:lnTo>
                <a:lnTo>
                  <a:pt x="306" y="144"/>
                </a:lnTo>
                <a:lnTo>
                  <a:pt x="313" y="150"/>
                </a:lnTo>
                <a:lnTo>
                  <a:pt x="319" y="144"/>
                </a:lnTo>
                <a:lnTo>
                  <a:pt x="319" y="144"/>
                </a:lnTo>
                <a:lnTo>
                  <a:pt x="319" y="131"/>
                </a:lnTo>
                <a:lnTo>
                  <a:pt x="325" y="131"/>
                </a:lnTo>
                <a:lnTo>
                  <a:pt x="331" y="138"/>
                </a:lnTo>
                <a:lnTo>
                  <a:pt x="338" y="144"/>
                </a:lnTo>
                <a:lnTo>
                  <a:pt x="338" y="144"/>
                </a:lnTo>
                <a:lnTo>
                  <a:pt x="350" y="144"/>
                </a:lnTo>
                <a:lnTo>
                  <a:pt x="350" y="144"/>
                </a:lnTo>
                <a:lnTo>
                  <a:pt x="344" y="150"/>
                </a:lnTo>
                <a:lnTo>
                  <a:pt x="344" y="156"/>
                </a:lnTo>
                <a:lnTo>
                  <a:pt x="331" y="175"/>
                </a:lnTo>
                <a:lnTo>
                  <a:pt x="344" y="175"/>
                </a:lnTo>
                <a:lnTo>
                  <a:pt x="344" y="181"/>
                </a:lnTo>
                <a:lnTo>
                  <a:pt x="325" y="206"/>
                </a:lnTo>
                <a:lnTo>
                  <a:pt x="325" y="213"/>
                </a:lnTo>
                <a:lnTo>
                  <a:pt x="319" y="213"/>
                </a:lnTo>
                <a:lnTo>
                  <a:pt x="306" y="206"/>
                </a:lnTo>
                <a:lnTo>
                  <a:pt x="294" y="219"/>
                </a:lnTo>
                <a:lnTo>
                  <a:pt x="294" y="225"/>
                </a:lnTo>
                <a:lnTo>
                  <a:pt x="288" y="238"/>
                </a:lnTo>
                <a:lnTo>
                  <a:pt x="294" y="244"/>
                </a:lnTo>
                <a:lnTo>
                  <a:pt x="288" y="257"/>
                </a:lnTo>
                <a:lnTo>
                  <a:pt x="269" y="269"/>
                </a:lnTo>
                <a:lnTo>
                  <a:pt x="269" y="282"/>
                </a:lnTo>
                <a:lnTo>
                  <a:pt x="275" y="288"/>
                </a:lnTo>
                <a:lnTo>
                  <a:pt x="281" y="288"/>
                </a:lnTo>
                <a:lnTo>
                  <a:pt x="288" y="300"/>
                </a:lnTo>
                <a:lnTo>
                  <a:pt x="300" y="307"/>
                </a:lnTo>
                <a:lnTo>
                  <a:pt x="300" y="300"/>
                </a:lnTo>
                <a:lnTo>
                  <a:pt x="300" y="294"/>
                </a:lnTo>
                <a:lnTo>
                  <a:pt x="313" y="294"/>
                </a:lnTo>
                <a:lnTo>
                  <a:pt x="319" y="300"/>
                </a:lnTo>
                <a:lnTo>
                  <a:pt x="331" y="294"/>
                </a:lnTo>
                <a:lnTo>
                  <a:pt x="338" y="294"/>
                </a:lnTo>
                <a:lnTo>
                  <a:pt x="350" y="300"/>
                </a:lnTo>
                <a:lnTo>
                  <a:pt x="344" y="307"/>
                </a:lnTo>
                <a:lnTo>
                  <a:pt x="344" y="313"/>
                </a:lnTo>
                <a:lnTo>
                  <a:pt x="350" y="307"/>
                </a:lnTo>
                <a:lnTo>
                  <a:pt x="357" y="313"/>
                </a:lnTo>
                <a:lnTo>
                  <a:pt x="357" y="319"/>
                </a:lnTo>
                <a:lnTo>
                  <a:pt x="363" y="319"/>
                </a:lnTo>
                <a:lnTo>
                  <a:pt x="363" y="325"/>
                </a:lnTo>
                <a:lnTo>
                  <a:pt x="369" y="332"/>
                </a:lnTo>
                <a:lnTo>
                  <a:pt x="375" y="332"/>
                </a:lnTo>
                <a:lnTo>
                  <a:pt x="394" y="325"/>
                </a:lnTo>
                <a:lnTo>
                  <a:pt x="400" y="325"/>
                </a:lnTo>
                <a:lnTo>
                  <a:pt x="413" y="338"/>
                </a:lnTo>
                <a:lnTo>
                  <a:pt x="407" y="338"/>
                </a:lnTo>
                <a:lnTo>
                  <a:pt x="407" y="350"/>
                </a:lnTo>
                <a:lnTo>
                  <a:pt x="400" y="363"/>
                </a:lnTo>
                <a:lnTo>
                  <a:pt x="382" y="357"/>
                </a:lnTo>
                <a:lnTo>
                  <a:pt x="375" y="363"/>
                </a:lnTo>
                <a:lnTo>
                  <a:pt x="375" y="375"/>
                </a:lnTo>
                <a:lnTo>
                  <a:pt x="375" y="375"/>
                </a:lnTo>
                <a:lnTo>
                  <a:pt x="363" y="394"/>
                </a:lnTo>
                <a:lnTo>
                  <a:pt x="350" y="400"/>
                </a:lnTo>
                <a:lnTo>
                  <a:pt x="338" y="388"/>
                </a:lnTo>
                <a:lnTo>
                  <a:pt x="331" y="394"/>
                </a:lnTo>
                <a:lnTo>
                  <a:pt x="331" y="400"/>
                </a:lnTo>
                <a:lnTo>
                  <a:pt x="325" y="400"/>
                </a:lnTo>
                <a:lnTo>
                  <a:pt x="319" y="407"/>
                </a:lnTo>
                <a:lnTo>
                  <a:pt x="319" y="407"/>
                </a:lnTo>
                <a:lnTo>
                  <a:pt x="294" y="400"/>
                </a:lnTo>
                <a:lnTo>
                  <a:pt x="288" y="394"/>
                </a:lnTo>
                <a:lnTo>
                  <a:pt x="288" y="394"/>
                </a:lnTo>
                <a:lnTo>
                  <a:pt x="281" y="388"/>
                </a:lnTo>
                <a:lnTo>
                  <a:pt x="275" y="388"/>
                </a:lnTo>
                <a:lnTo>
                  <a:pt x="269" y="375"/>
                </a:lnTo>
                <a:lnTo>
                  <a:pt x="263" y="375"/>
                </a:lnTo>
                <a:lnTo>
                  <a:pt x="256" y="375"/>
                </a:lnTo>
                <a:lnTo>
                  <a:pt x="250" y="388"/>
                </a:lnTo>
                <a:lnTo>
                  <a:pt x="250" y="394"/>
                </a:lnTo>
                <a:lnTo>
                  <a:pt x="250" y="407"/>
                </a:lnTo>
                <a:lnTo>
                  <a:pt x="244" y="407"/>
                </a:lnTo>
                <a:lnTo>
                  <a:pt x="244" y="413"/>
                </a:lnTo>
                <a:lnTo>
                  <a:pt x="231" y="425"/>
                </a:lnTo>
                <a:lnTo>
                  <a:pt x="225" y="432"/>
                </a:lnTo>
                <a:lnTo>
                  <a:pt x="219" y="438"/>
                </a:lnTo>
                <a:lnTo>
                  <a:pt x="219" y="444"/>
                </a:lnTo>
                <a:lnTo>
                  <a:pt x="213" y="457"/>
                </a:lnTo>
                <a:lnTo>
                  <a:pt x="206" y="463"/>
                </a:lnTo>
                <a:lnTo>
                  <a:pt x="200" y="457"/>
                </a:lnTo>
                <a:lnTo>
                  <a:pt x="194" y="463"/>
                </a:lnTo>
                <a:lnTo>
                  <a:pt x="188" y="469"/>
                </a:lnTo>
                <a:lnTo>
                  <a:pt x="181" y="469"/>
                </a:lnTo>
                <a:lnTo>
                  <a:pt x="175" y="469"/>
                </a:lnTo>
                <a:lnTo>
                  <a:pt x="181" y="463"/>
                </a:lnTo>
                <a:lnTo>
                  <a:pt x="175" y="463"/>
                </a:lnTo>
                <a:lnTo>
                  <a:pt x="169" y="463"/>
                </a:lnTo>
                <a:lnTo>
                  <a:pt x="163" y="457"/>
                </a:lnTo>
                <a:lnTo>
                  <a:pt x="150" y="444"/>
                </a:lnTo>
                <a:lnTo>
                  <a:pt x="156" y="438"/>
                </a:lnTo>
                <a:lnTo>
                  <a:pt x="156" y="432"/>
                </a:lnTo>
                <a:lnTo>
                  <a:pt x="156" y="425"/>
                </a:lnTo>
                <a:lnTo>
                  <a:pt x="150" y="419"/>
                </a:lnTo>
                <a:lnTo>
                  <a:pt x="150" y="413"/>
                </a:lnTo>
                <a:lnTo>
                  <a:pt x="150" y="413"/>
                </a:lnTo>
                <a:lnTo>
                  <a:pt x="150" y="407"/>
                </a:lnTo>
                <a:lnTo>
                  <a:pt x="156" y="394"/>
                </a:lnTo>
                <a:lnTo>
                  <a:pt x="156" y="388"/>
                </a:lnTo>
                <a:lnTo>
                  <a:pt x="150" y="375"/>
                </a:lnTo>
                <a:lnTo>
                  <a:pt x="163" y="344"/>
                </a:lnTo>
                <a:lnTo>
                  <a:pt x="156" y="344"/>
                </a:lnTo>
                <a:lnTo>
                  <a:pt x="144" y="350"/>
                </a:lnTo>
                <a:lnTo>
                  <a:pt x="137" y="350"/>
                </a:lnTo>
                <a:lnTo>
                  <a:pt x="125" y="350"/>
                </a:lnTo>
                <a:lnTo>
                  <a:pt x="112" y="338"/>
                </a:lnTo>
                <a:lnTo>
                  <a:pt x="112" y="332"/>
                </a:lnTo>
                <a:lnTo>
                  <a:pt x="100" y="325"/>
                </a:lnTo>
                <a:lnTo>
                  <a:pt x="106" y="325"/>
                </a:lnTo>
                <a:lnTo>
                  <a:pt x="112" y="319"/>
                </a:lnTo>
                <a:lnTo>
                  <a:pt x="112" y="313"/>
                </a:lnTo>
                <a:lnTo>
                  <a:pt x="112" y="300"/>
                </a:lnTo>
                <a:lnTo>
                  <a:pt x="106" y="300"/>
                </a:lnTo>
                <a:lnTo>
                  <a:pt x="112" y="294"/>
                </a:lnTo>
                <a:lnTo>
                  <a:pt x="106" y="282"/>
                </a:lnTo>
                <a:lnTo>
                  <a:pt x="100" y="282"/>
                </a:lnTo>
                <a:lnTo>
                  <a:pt x="94" y="275"/>
                </a:lnTo>
                <a:lnTo>
                  <a:pt x="81" y="275"/>
                </a:lnTo>
                <a:lnTo>
                  <a:pt x="81" y="269"/>
                </a:lnTo>
                <a:lnTo>
                  <a:pt x="87" y="257"/>
                </a:lnTo>
                <a:lnTo>
                  <a:pt x="75" y="238"/>
                </a:lnTo>
                <a:lnTo>
                  <a:pt x="81" y="231"/>
                </a:lnTo>
                <a:lnTo>
                  <a:pt x="87" y="225"/>
                </a:lnTo>
                <a:lnTo>
                  <a:pt x="94" y="219"/>
                </a:lnTo>
                <a:lnTo>
                  <a:pt x="106" y="219"/>
                </a:lnTo>
                <a:lnTo>
                  <a:pt x="106" y="2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99" name="Freeform 783"/>
          <p:cNvSpPr>
            <a:spLocks/>
          </p:cNvSpPr>
          <p:nvPr/>
        </p:nvSpPr>
        <p:spPr bwMode="auto">
          <a:xfrm>
            <a:off x="3597275" y="4159250"/>
            <a:ext cx="419100" cy="295275"/>
          </a:xfrm>
          <a:custGeom>
            <a:avLst/>
            <a:gdLst>
              <a:gd name="T0" fmla="*/ 32 w 219"/>
              <a:gd name="T1" fmla="*/ 75 h 169"/>
              <a:gd name="T2" fmla="*/ 75 w 219"/>
              <a:gd name="T3" fmla="*/ 50 h 169"/>
              <a:gd name="T4" fmla="*/ 82 w 219"/>
              <a:gd name="T5" fmla="*/ 38 h 169"/>
              <a:gd name="T6" fmla="*/ 100 w 219"/>
              <a:gd name="T7" fmla="*/ 19 h 169"/>
              <a:gd name="T8" fmla="*/ 138 w 219"/>
              <a:gd name="T9" fmla="*/ 0 h 169"/>
              <a:gd name="T10" fmla="*/ 150 w 219"/>
              <a:gd name="T11" fmla="*/ 13 h 169"/>
              <a:gd name="T12" fmla="*/ 150 w 219"/>
              <a:gd name="T13" fmla="*/ 25 h 169"/>
              <a:gd name="T14" fmla="*/ 157 w 219"/>
              <a:gd name="T15" fmla="*/ 50 h 169"/>
              <a:gd name="T16" fmla="*/ 169 w 219"/>
              <a:gd name="T17" fmla="*/ 57 h 169"/>
              <a:gd name="T18" fmla="*/ 169 w 219"/>
              <a:gd name="T19" fmla="*/ 69 h 169"/>
              <a:gd name="T20" fmla="*/ 182 w 219"/>
              <a:gd name="T21" fmla="*/ 82 h 169"/>
              <a:gd name="T22" fmla="*/ 182 w 219"/>
              <a:gd name="T23" fmla="*/ 88 h 169"/>
              <a:gd name="T24" fmla="*/ 182 w 219"/>
              <a:gd name="T25" fmla="*/ 100 h 169"/>
              <a:gd name="T26" fmla="*/ 188 w 219"/>
              <a:gd name="T27" fmla="*/ 119 h 169"/>
              <a:gd name="T28" fmla="*/ 194 w 219"/>
              <a:gd name="T29" fmla="*/ 119 h 169"/>
              <a:gd name="T30" fmla="*/ 207 w 219"/>
              <a:gd name="T31" fmla="*/ 100 h 169"/>
              <a:gd name="T32" fmla="*/ 207 w 219"/>
              <a:gd name="T33" fmla="*/ 119 h 169"/>
              <a:gd name="T34" fmla="*/ 219 w 219"/>
              <a:gd name="T35" fmla="*/ 125 h 169"/>
              <a:gd name="T36" fmla="*/ 213 w 219"/>
              <a:gd name="T37" fmla="*/ 138 h 169"/>
              <a:gd name="T38" fmla="*/ 219 w 219"/>
              <a:gd name="T39" fmla="*/ 144 h 169"/>
              <a:gd name="T40" fmla="*/ 207 w 219"/>
              <a:gd name="T41" fmla="*/ 157 h 169"/>
              <a:gd name="T42" fmla="*/ 194 w 219"/>
              <a:gd name="T43" fmla="*/ 169 h 169"/>
              <a:gd name="T44" fmla="*/ 194 w 219"/>
              <a:gd name="T45" fmla="*/ 163 h 169"/>
              <a:gd name="T46" fmla="*/ 175 w 219"/>
              <a:gd name="T47" fmla="*/ 163 h 169"/>
              <a:gd name="T48" fmla="*/ 169 w 219"/>
              <a:gd name="T49" fmla="*/ 151 h 169"/>
              <a:gd name="T50" fmla="*/ 163 w 219"/>
              <a:gd name="T51" fmla="*/ 138 h 169"/>
              <a:gd name="T52" fmla="*/ 157 w 219"/>
              <a:gd name="T53" fmla="*/ 138 h 169"/>
              <a:gd name="T54" fmla="*/ 150 w 219"/>
              <a:gd name="T55" fmla="*/ 132 h 169"/>
              <a:gd name="T56" fmla="*/ 144 w 219"/>
              <a:gd name="T57" fmla="*/ 138 h 169"/>
              <a:gd name="T58" fmla="*/ 132 w 219"/>
              <a:gd name="T59" fmla="*/ 132 h 169"/>
              <a:gd name="T60" fmla="*/ 119 w 219"/>
              <a:gd name="T61" fmla="*/ 138 h 169"/>
              <a:gd name="T62" fmla="*/ 119 w 219"/>
              <a:gd name="T63" fmla="*/ 151 h 169"/>
              <a:gd name="T64" fmla="*/ 107 w 219"/>
              <a:gd name="T65" fmla="*/ 151 h 169"/>
              <a:gd name="T66" fmla="*/ 82 w 219"/>
              <a:gd name="T67" fmla="*/ 138 h 169"/>
              <a:gd name="T68" fmla="*/ 63 w 219"/>
              <a:gd name="T69" fmla="*/ 157 h 169"/>
              <a:gd name="T70" fmla="*/ 38 w 219"/>
              <a:gd name="T71" fmla="*/ 151 h 169"/>
              <a:gd name="T72" fmla="*/ 44 w 219"/>
              <a:gd name="T73" fmla="*/ 119 h 169"/>
              <a:gd name="T74" fmla="*/ 25 w 219"/>
              <a:gd name="T75" fmla="*/ 113 h 169"/>
              <a:gd name="T76" fmla="*/ 13 w 219"/>
              <a:gd name="T77" fmla="*/ 125 h 169"/>
              <a:gd name="T78" fmla="*/ 0 w 219"/>
              <a:gd name="T79" fmla="*/ 119 h 169"/>
              <a:gd name="T80" fmla="*/ 7 w 219"/>
              <a:gd name="T81" fmla="*/ 100 h 169"/>
              <a:gd name="T82" fmla="*/ 13 w 219"/>
              <a:gd name="T83" fmla="*/ 88 h 169"/>
              <a:gd name="T84" fmla="*/ 32 w 219"/>
              <a:gd name="T85" fmla="*/ 7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9" h="169">
                <a:moveTo>
                  <a:pt x="32" y="75"/>
                </a:moveTo>
                <a:lnTo>
                  <a:pt x="32" y="75"/>
                </a:lnTo>
                <a:lnTo>
                  <a:pt x="50" y="63"/>
                </a:lnTo>
                <a:lnTo>
                  <a:pt x="75" y="50"/>
                </a:lnTo>
                <a:lnTo>
                  <a:pt x="75" y="44"/>
                </a:lnTo>
                <a:lnTo>
                  <a:pt x="82" y="38"/>
                </a:lnTo>
                <a:lnTo>
                  <a:pt x="94" y="19"/>
                </a:lnTo>
                <a:lnTo>
                  <a:pt x="100" y="19"/>
                </a:lnTo>
                <a:lnTo>
                  <a:pt x="113" y="0"/>
                </a:lnTo>
                <a:lnTo>
                  <a:pt x="138" y="0"/>
                </a:lnTo>
                <a:lnTo>
                  <a:pt x="150" y="7"/>
                </a:lnTo>
                <a:lnTo>
                  <a:pt x="150" y="13"/>
                </a:lnTo>
                <a:lnTo>
                  <a:pt x="150" y="19"/>
                </a:lnTo>
                <a:lnTo>
                  <a:pt x="150" y="25"/>
                </a:lnTo>
                <a:lnTo>
                  <a:pt x="150" y="38"/>
                </a:lnTo>
                <a:lnTo>
                  <a:pt x="157" y="50"/>
                </a:lnTo>
                <a:lnTo>
                  <a:pt x="157" y="57"/>
                </a:lnTo>
                <a:lnTo>
                  <a:pt x="169" y="57"/>
                </a:lnTo>
                <a:lnTo>
                  <a:pt x="169" y="69"/>
                </a:lnTo>
                <a:lnTo>
                  <a:pt x="169" y="69"/>
                </a:lnTo>
                <a:lnTo>
                  <a:pt x="175" y="69"/>
                </a:lnTo>
                <a:lnTo>
                  <a:pt x="182" y="82"/>
                </a:lnTo>
                <a:lnTo>
                  <a:pt x="182" y="82"/>
                </a:lnTo>
                <a:lnTo>
                  <a:pt x="182" y="88"/>
                </a:lnTo>
                <a:lnTo>
                  <a:pt x="182" y="100"/>
                </a:lnTo>
                <a:lnTo>
                  <a:pt x="182" y="100"/>
                </a:lnTo>
                <a:lnTo>
                  <a:pt x="182" y="113"/>
                </a:lnTo>
                <a:lnTo>
                  <a:pt x="188" y="119"/>
                </a:lnTo>
                <a:lnTo>
                  <a:pt x="194" y="119"/>
                </a:lnTo>
                <a:lnTo>
                  <a:pt x="194" y="119"/>
                </a:lnTo>
                <a:lnTo>
                  <a:pt x="201" y="113"/>
                </a:lnTo>
                <a:lnTo>
                  <a:pt x="207" y="100"/>
                </a:lnTo>
                <a:lnTo>
                  <a:pt x="213" y="100"/>
                </a:lnTo>
                <a:lnTo>
                  <a:pt x="207" y="119"/>
                </a:lnTo>
                <a:lnTo>
                  <a:pt x="213" y="113"/>
                </a:lnTo>
                <a:lnTo>
                  <a:pt x="219" y="125"/>
                </a:lnTo>
                <a:lnTo>
                  <a:pt x="207" y="138"/>
                </a:lnTo>
                <a:lnTo>
                  <a:pt x="213" y="138"/>
                </a:lnTo>
                <a:lnTo>
                  <a:pt x="213" y="144"/>
                </a:lnTo>
                <a:lnTo>
                  <a:pt x="219" y="144"/>
                </a:lnTo>
                <a:lnTo>
                  <a:pt x="219" y="151"/>
                </a:lnTo>
                <a:lnTo>
                  <a:pt x="207" y="157"/>
                </a:lnTo>
                <a:lnTo>
                  <a:pt x="201" y="163"/>
                </a:lnTo>
                <a:lnTo>
                  <a:pt x="194" y="169"/>
                </a:lnTo>
                <a:lnTo>
                  <a:pt x="194" y="163"/>
                </a:lnTo>
                <a:lnTo>
                  <a:pt x="194" y="163"/>
                </a:lnTo>
                <a:lnTo>
                  <a:pt x="188" y="157"/>
                </a:lnTo>
                <a:lnTo>
                  <a:pt x="175" y="163"/>
                </a:lnTo>
                <a:lnTo>
                  <a:pt x="175" y="157"/>
                </a:lnTo>
                <a:lnTo>
                  <a:pt x="169" y="151"/>
                </a:lnTo>
                <a:lnTo>
                  <a:pt x="163" y="151"/>
                </a:lnTo>
                <a:lnTo>
                  <a:pt x="163" y="138"/>
                </a:lnTo>
                <a:lnTo>
                  <a:pt x="163" y="138"/>
                </a:lnTo>
                <a:lnTo>
                  <a:pt x="157" y="138"/>
                </a:lnTo>
                <a:lnTo>
                  <a:pt x="157" y="132"/>
                </a:lnTo>
                <a:lnTo>
                  <a:pt x="150" y="132"/>
                </a:lnTo>
                <a:lnTo>
                  <a:pt x="144" y="132"/>
                </a:lnTo>
                <a:lnTo>
                  <a:pt x="144" y="138"/>
                </a:lnTo>
                <a:lnTo>
                  <a:pt x="132" y="132"/>
                </a:lnTo>
                <a:lnTo>
                  <a:pt x="132" y="132"/>
                </a:lnTo>
                <a:lnTo>
                  <a:pt x="125" y="132"/>
                </a:lnTo>
                <a:lnTo>
                  <a:pt x="119" y="138"/>
                </a:lnTo>
                <a:lnTo>
                  <a:pt x="125" y="144"/>
                </a:lnTo>
                <a:lnTo>
                  <a:pt x="119" y="151"/>
                </a:lnTo>
                <a:lnTo>
                  <a:pt x="113" y="144"/>
                </a:lnTo>
                <a:lnTo>
                  <a:pt x="107" y="151"/>
                </a:lnTo>
                <a:lnTo>
                  <a:pt x="94" y="138"/>
                </a:lnTo>
                <a:lnTo>
                  <a:pt x="82" y="138"/>
                </a:lnTo>
                <a:lnTo>
                  <a:pt x="69" y="144"/>
                </a:lnTo>
                <a:lnTo>
                  <a:pt x="63" y="157"/>
                </a:lnTo>
                <a:lnTo>
                  <a:pt x="44" y="163"/>
                </a:lnTo>
                <a:lnTo>
                  <a:pt x="38" y="151"/>
                </a:lnTo>
                <a:lnTo>
                  <a:pt x="44" y="138"/>
                </a:lnTo>
                <a:lnTo>
                  <a:pt x="44" y="119"/>
                </a:lnTo>
                <a:lnTo>
                  <a:pt x="32" y="119"/>
                </a:lnTo>
                <a:lnTo>
                  <a:pt x="25" y="113"/>
                </a:lnTo>
                <a:lnTo>
                  <a:pt x="13" y="113"/>
                </a:lnTo>
                <a:lnTo>
                  <a:pt x="13" y="125"/>
                </a:lnTo>
                <a:lnTo>
                  <a:pt x="7" y="119"/>
                </a:lnTo>
                <a:lnTo>
                  <a:pt x="0" y="119"/>
                </a:lnTo>
                <a:lnTo>
                  <a:pt x="0" y="100"/>
                </a:lnTo>
                <a:lnTo>
                  <a:pt x="7" y="100"/>
                </a:lnTo>
                <a:lnTo>
                  <a:pt x="7" y="88"/>
                </a:lnTo>
                <a:lnTo>
                  <a:pt x="13" y="88"/>
                </a:lnTo>
                <a:lnTo>
                  <a:pt x="32" y="88"/>
                </a:lnTo>
                <a:lnTo>
                  <a:pt x="32" y="75"/>
                </a:lnTo>
                <a:lnTo>
                  <a:pt x="32" y="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98" name="Freeform 782"/>
          <p:cNvSpPr>
            <a:spLocks/>
          </p:cNvSpPr>
          <p:nvPr/>
        </p:nvSpPr>
        <p:spPr bwMode="auto">
          <a:xfrm>
            <a:off x="3944938" y="4138613"/>
            <a:ext cx="334962" cy="228600"/>
          </a:xfrm>
          <a:custGeom>
            <a:avLst/>
            <a:gdLst>
              <a:gd name="T0" fmla="*/ 0 w 175"/>
              <a:gd name="T1" fmla="*/ 94 h 131"/>
              <a:gd name="T2" fmla="*/ 6 w 175"/>
              <a:gd name="T3" fmla="*/ 87 h 131"/>
              <a:gd name="T4" fmla="*/ 12 w 175"/>
              <a:gd name="T5" fmla="*/ 87 h 131"/>
              <a:gd name="T6" fmla="*/ 19 w 175"/>
              <a:gd name="T7" fmla="*/ 81 h 131"/>
              <a:gd name="T8" fmla="*/ 12 w 175"/>
              <a:gd name="T9" fmla="*/ 69 h 131"/>
              <a:gd name="T10" fmla="*/ 6 w 175"/>
              <a:gd name="T11" fmla="*/ 56 h 131"/>
              <a:gd name="T12" fmla="*/ 19 w 175"/>
              <a:gd name="T13" fmla="*/ 50 h 131"/>
              <a:gd name="T14" fmla="*/ 19 w 175"/>
              <a:gd name="T15" fmla="*/ 37 h 131"/>
              <a:gd name="T16" fmla="*/ 25 w 175"/>
              <a:gd name="T17" fmla="*/ 37 h 131"/>
              <a:gd name="T18" fmla="*/ 25 w 175"/>
              <a:gd name="T19" fmla="*/ 25 h 131"/>
              <a:gd name="T20" fmla="*/ 37 w 175"/>
              <a:gd name="T21" fmla="*/ 19 h 131"/>
              <a:gd name="T22" fmla="*/ 44 w 175"/>
              <a:gd name="T23" fmla="*/ 19 h 131"/>
              <a:gd name="T24" fmla="*/ 62 w 175"/>
              <a:gd name="T25" fmla="*/ 19 h 131"/>
              <a:gd name="T26" fmla="*/ 62 w 175"/>
              <a:gd name="T27" fmla="*/ 19 h 131"/>
              <a:gd name="T28" fmla="*/ 62 w 175"/>
              <a:gd name="T29" fmla="*/ 25 h 131"/>
              <a:gd name="T30" fmla="*/ 69 w 175"/>
              <a:gd name="T31" fmla="*/ 19 h 131"/>
              <a:gd name="T32" fmla="*/ 81 w 175"/>
              <a:gd name="T33" fmla="*/ 6 h 131"/>
              <a:gd name="T34" fmla="*/ 87 w 175"/>
              <a:gd name="T35" fmla="*/ 6 h 131"/>
              <a:gd name="T36" fmla="*/ 100 w 175"/>
              <a:gd name="T37" fmla="*/ 0 h 131"/>
              <a:gd name="T38" fmla="*/ 106 w 175"/>
              <a:gd name="T39" fmla="*/ 6 h 131"/>
              <a:gd name="T40" fmla="*/ 112 w 175"/>
              <a:gd name="T41" fmla="*/ 6 h 131"/>
              <a:gd name="T42" fmla="*/ 125 w 175"/>
              <a:gd name="T43" fmla="*/ 12 h 131"/>
              <a:gd name="T44" fmla="*/ 125 w 175"/>
              <a:gd name="T45" fmla="*/ 19 h 131"/>
              <a:gd name="T46" fmla="*/ 119 w 175"/>
              <a:gd name="T47" fmla="*/ 19 h 131"/>
              <a:gd name="T48" fmla="*/ 125 w 175"/>
              <a:gd name="T49" fmla="*/ 25 h 131"/>
              <a:gd name="T50" fmla="*/ 125 w 175"/>
              <a:gd name="T51" fmla="*/ 25 h 131"/>
              <a:gd name="T52" fmla="*/ 144 w 175"/>
              <a:gd name="T53" fmla="*/ 25 h 131"/>
              <a:gd name="T54" fmla="*/ 150 w 175"/>
              <a:gd name="T55" fmla="*/ 25 h 131"/>
              <a:gd name="T56" fmla="*/ 162 w 175"/>
              <a:gd name="T57" fmla="*/ 31 h 131"/>
              <a:gd name="T58" fmla="*/ 162 w 175"/>
              <a:gd name="T59" fmla="*/ 44 h 131"/>
              <a:gd name="T60" fmla="*/ 169 w 175"/>
              <a:gd name="T61" fmla="*/ 50 h 131"/>
              <a:gd name="T62" fmla="*/ 162 w 175"/>
              <a:gd name="T63" fmla="*/ 62 h 131"/>
              <a:gd name="T64" fmla="*/ 169 w 175"/>
              <a:gd name="T65" fmla="*/ 62 h 131"/>
              <a:gd name="T66" fmla="*/ 169 w 175"/>
              <a:gd name="T67" fmla="*/ 56 h 131"/>
              <a:gd name="T68" fmla="*/ 175 w 175"/>
              <a:gd name="T69" fmla="*/ 69 h 131"/>
              <a:gd name="T70" fmla="*/ 169 w 175"/>
              <a:gd name="T71" fmla="*/ 75 h 131"/>
              <a:gd name="T72" fmla="*/ 156 w 175"/>
              <a:gd name="T73" fmla="*/ 100 h 131"/>
              <a:gd name="T74" fmla="*/ 162 w 175"/>
              <a:gd name="T75" fmla="*/ 119 h 131"/>
              <a:gd name="T76" fmla="*/ 150 w 175"/>
              <a:gd name="T77" fmla="*/ 131 h 131"/>
              <a:gd name="T78" fmla="*/ 131 w 175"/>
              <a:gd name="T79" fmla="*/ 125 h 131"/>
              <a:gd name="T80" fmla="*/ 125 w 175"/>
              <a:gd name="T81" fmla="*/ 125 h 131"/>
              <a:gd name="T82" fmla="*/ 119 w 175"/>
              <a:gd name="T83" fmla="*/ 106 h 131"/>
              <a:gd name="T84" fmla="*/ 87 w 175"/>
              <a:gd name="T85" fmla="*/ 106 h 131"/>
              <a:gd name="T86" fmla="*/ 81 w 175"/>
              <a:gd name="T87" fmla="*/ 100 h 131"/>
              <a:gd name="T88" fmla="*/ 75 w 175"/>
              <a:gd name="T89" fmla="*/ 112 h 131"/>
              <a:gd name="T90" fmla="*/ 69 w 175"/>
              <a:gd name="T91" fmla="*/ 112 h 131"/>
              <a:gd name="T92" fmla="*/ 62 w 175"/>
              <a:gd name="T93" fmla="*/ 119 h 131"/>
              <a:gd name="T94" fmla="*/ 56 w 175"/>
              <a:gd name="T95" fmla="*/ 112 h 131"/>
              <a:gd name="T96" fmla="*/ 31 w 175"/>
              <a:gd name="T97" fmla="*/ 112 h 131"/>
              <a:gd name="T98" fmla="*/ 25 w 175"/>
              <a:gd name="T99" fmla="*/ 112 h 131"/>
              <a:gd name="T100" fmla="*/ 19 w 175"/>
              <a:gd name="T101" fmla="*/ 125 h 131"/>
              <a:gd name="T102" fmla="*/ 12 w 175"/>
              <a:gd name="T103" fmla="*/ 131 h 131"/>
              <a:gd name="T104" fmla="*/ 12 w 175"/>
              <a:gd name="T105" fmla="*/ 131 h 131"/>
              <a:gd name="T106" fmla="*/ 6 w 175"/>
              <a:gd name="T107" fmla="*/ 131 h 131"/>
              <a:gd name="T108" fmla="*/ 0 w 175"/>
              <a:gd name="T109" fmla="*/ 125 h 131"/>
              <a:gd name="T110" fmla="*/ 0 w 175"/>
              <a:gd name="T111" fmla="*/ 112 h 131"/>
              <a:gd name="T112" fmla="*/ 0 w 175"/>
              <a:gd name="T113" fmla="*/ 112 h 131"/>
              <a:gd name="T114" fmla="*/ 0 w 175"/>
              <a:gd name="T115" fmla="*/ 100 h 131"/>
              <a:gd name="T116" fmla="*/ 0 w 175"/>
              <a:gd name="T117" fmla="*/ 94 h 131"/>
              <a:gd name="T118" fmla="*/ 0 w 175"/>
              <a:gd name="T119" fmla="*/ 9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5" h="131">
                <a:moveTo>
                  <a:pt x="0" y="94"/>
                </a:moveTo>
                <a:lnTo>
                  <a:pt x="6" y="87"/>
                </a:lnTo>
                <a:lnTo>
                  <a:pt x="12" y="87"/>
                </a:lnTo>
                <a:lnTo>
                  <a:pt x="19" y="81"/>
                </a:lnTo>
                <a:lnTo>
                  <a:pt x="12" y="69"/>
                </a:lnTo>
                <a:lnTo>
                  <a:pt x="6" y="56"/>
                </a:lnTo>
                <a:lnTo>
                  <a:pt x="19" y="50"/>
                </a:lnTo>
                <a:lnTo>
                  <a:pt x="19" y="37"/>
                </a:lnTo>
                <a:lnTo>
                  <a:pt x="25" y="37"/>
                </a:lnTo>
                <a:lnTo>
                  <a:pt x="25" y="25"/>
                </a:lnTo>
                <a:lnTo>
                  <a:pt x="37" y="19"/>
                </a:lnTo>
                <a:lnTo>
                  <a:pt x="44" y="19"/>
                </a:lnTo>
                <a:lnTo>
                  <a:pt x="62" y="19"/>
                </a:lnTo>
                <a:lnTo>
                  <a:pt x="62" y="19"/>
                </a:lnTo>
                <a:lnTo>
                  <a:pt x="62" y="25"/>
                </a:lnTo>
                <a:lnTo>
                  <a:pt x="69" y="19"/>
                </a:lnTo>
                <a:lnTo>
                  <a:pt x="81" y="6"/>
                </a:lnTo>
                <a:lnTo>
                  <a:pt x="87" y="6"/>
                </a:lnTo>
                <a:lnTo>
                  <a:pt x="100" y="0"/>
                </a:lnTo>
                <a:lnTo>
                  <a:pt x="106" y="6"/>
                </a:lnTo>
                <a:lnTo>
                  <a:pt x="112" y="6"/>
                </a:lnTo>
                <a:lnTo>
                  <a:pt x="125" y="12"/>
                </a:lnTo>
                <a:lnTo>
                  <a:pt x="125" y="19"/>
                </a:lnTo>
                <a:lnTo>
                  <a:pt x="119" y="19"/>
                </a:lnTo>
                <a:lnTo>
                  <a:pt x="125" y="25"/>
                </a:lnTo>
                <a:lnTo>
                  <a:pt x="125" y="25"/>
                </a:lnTo>
                <a:lnTo>
                  <a:pt x="144" y="25"/>
                </a:lnTo>
                <a:lnTo>
                  <a:pt x="150" y="25"/>
                </a:lnTo>
                <a:lnTo>
                  <a:pt x="162" y="31"/>
                </a:lnTo>
                <a:lnTo>
                  <a:pt x="162" y="44"/>
                </a:lnTo>
                <a:lnTo>
                  <a:pt x="169" y="50"/>
                </a:lnTo>
                <a:lnTo>
                  <a:pt x="162" y="62"/>
                </a:lnTo>
                <a:lnTo>
                  <a:pt x="169" y="62"/>
                </a:lnTo>
                <a:lnTo>
                  <a:pt x="169" y="56"/>
                </a:lnTo>
                <a:lnTo>
                  <a:pt x="175" y="69"/>
                </a:lnTo>
                <a:lnTo>
                  <a:pt x="169" y="75"/>
                </a:lnTo>
                <a:lnTo>
                  <a:pt x="156" y="100"/>
                </a:lnTo>
                <a:lnTo>
                  <a:pt x="162" y="119"/>
                </a:lnTo>
                <a:lnTo>
                  <a:pt x="150" y="131"/>
                </a:lnTo>
                <a:lnTo>
                  <a:pt x="131" y="125"/>
                </a:lnTo>
                <a:lnTo>
                  <a:pt x="125" y="125"/>
                </a:lnTo>
                <a:lnTo>
                  <a:pt x="119" y="106"/>
                </a:lnTo>
                <a:lnTo>
                  <a:pt x="87" y="106"/>
                </a:lnTo>
                <a:lnTo>
                  <a:pt x="81" y="100"/>
                </a:lnTo>
                <a:lnTo>
                  <a:pt x="75" y="112"/>
                </a:lnTo>
                <a:lnTo>
                  <a:pt x="69" y="112"/>
                </a:lnTo>
                <a:lnTo>
                  <a:pt x="62" y="119"/>
                </a:lnTo>
                <a:lnTo>
                  <a:pt x="56" y="112"/>
                </a:lnTo>
                <a:lnTo>
                  <a:pt x="31" y="112"/>
                </a:lnTo>
                <a:lnTo>
                  <a:pt x="25" y="112"/>
                </a:lnTo>
                <a:lnTo>
                  <a:pt x="19" y="125"/>
                </a:lnTo>
                <a:lnTo>
                  <a:pt x="12" y="131"/>
                </a:lnTo>
                <a:lnTo>
                  <a:pt x="12" y="131"/>
                </a:lnTo>
                <a:lnTo>
                  <a:pt x="6" y="131"/>
                </a:lnTo>
                <a:lnTo>
                  <a:pt x="0" y="125"/>
                </a:lnTo>
                <a:lnTo>
                  <a:pt x="0" y="112"/>
                </a:lnTo>
                <a:lnTo>
                  <a:pt x="0" y="112"/>
                </a:lnTo>
                <a:lnTo>
                  <a:pt x="0" y="100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97" name="Freeform 781"/>
          <p:cNvSpPr>
            <a:spLocks/>
          </p:cNvSpPr>
          <p:nvPr/>
        </p:nvSpPr>
        <p:spPr bwMode="auto">
          <a:xfrm>
            <a:off x="3298825" y="3711575"/>
            <a:ext cx="706438" cy="887413"/>
          </a:xfrm>
          <a:custGeom>
            <a:avLst/>
            <a:gdLst>
              <a:gd name="T0" fmla="*/ 6 w 369"/>
              <a:gd name="T1" fmla="*/ 75 h 507"/>
              <a:gd name="T2" fmla="*/ 6 w 369"/>
              <a:gd name="T3" fmla="*/ 94 h 507"/>
              <a:gd name="T4" fmla="*/ 12 w 369"/>
              <a:gd name="T5" fmla="*/ 119 h 507"/>
              <a:gd name="T6" fmla="*/ 6 w 369"/>
              <a:gd name="T7" fmla="*/ 169 h 507"/>
              <a:gd name="T8" fmla="*/ 19 w 369"/>
              <a:gd name="T9" fmla="*/ 169 h 507"/>
              <a:gd name="T10" fmla="*/ 69 w 369"/>
              <a:gd name="T11" fmla="*/ 175 h 507"/>
              <a:gd name="T12" fmla="*/ 81 w 369"/>
              <a:gd name="T13" fmla="*/ 181 h 507"/>
              <a:gd name="T14" fmla="*/ 112 w 369"/>
              <a:gd name="T15" fmla="*/ 169 h 507"/>
              <a:gd name="T16" fmla="*/ 137 w 369"/>
              <a:gd name="T17" fmla="*/ 181 h 507"/>
              <a:gd name="T18" fmla="*/ 131 w 369"/>
              <a:gd name="T19" fmla="*/ 187 h 507"/>
              <a:gd name="T20" fmla="*/ 131 w 369"/>
              <a:gd name="T21" fmla="*/ 213 h 507"/>
              <a:gd name="T22" fmla="*/ 112 w 369"/>
              <a:gd name="T23" fmla="*/ 225 h 507"/>
              <a:gd name="T24" fmla="*/ 75 w 369"/>
              <a:gd name="T25" fmla="*/ 225 h 507"/>
              <a:gd name="T26" fmla="*/ 75 w 369"/>
              <a:gd name="T27" fmla="*/ 250 h 507"/>
              <a:gd name="T28" fmla="*/ 87 w 369"/>
              <a:gd name="T29" fmla="*/ 269 h 507"/>
              <a:gd name="T30" fmla="*/ 106 w 369"/>
              <a:gd name="T31" fmla="*/ 288 h 507"/>
              <a:gd name="T32" fmla="*/ 119 w 369"/>
              <a:gd name="T33" fmla="*/ 300 h 507"/>
              <a:gd name="T34" fmla="*/ 112 w 369"/>
              <a:gd name="T35" fmla="*/ 313 h 507"/>
              <a:gd name="T36" fmla="*/ 100 w 369"/>
              <a:gd name="T37" fmla="*/ 350 h 507"/>
              <a:gd name="T38" fmla="*/ 112 w 369"/>
              <a:gd name="T39" fmla="*/ 375 h 507"/>
              <a:gd name="T40" fmla="*/ 125 w 369"/>
              <a:gd name="T41" fmla="*/ 375 h 507"/>
              <a:gd name="T42" fmla="*/ 125 w 369"/>
              <a:gd name="T43" fmla="*/ 400 h 507"/>
              <a:gd name="T44" fmla="*/ 100 w 369"/>
              <a:gd name="T45" fmla="*/ 413 h 507"/>
              <a:gd name="T46" fmla="*/ 75 w 369"/>
              <a:gd name="T47" fmla="*/ 407 h 507"/>
              <a:gd name="T48" fmla="*/ 75 w 369"/>
              <a:gd name="T49" fmla="*/ 419 h 507"/>
              <a:gd name="T50" fmla="*/ 62 w 369"/>
              <a:gd name="T51" fmla="*/ 463 h 507"/>
              <a:gd name="T52" fmla="*/ 100 w 369"/>
              <a:gd name="T53" fmla="*/ 507 h 507"/>
              <a:gd name="T54" fmla="*/ 131 w 369"/>
              <a:gd name="T55" fmla="*/ 482 h 507"/>
              <a:gd name="T56" fmla="*/ 156 w 369"/>
              <a:gd name="T57" fmla="*/ 494 h 507"/>
              <a:gd name="T58" fmla="*/ 175 w 369"/>
              <a:gd name="T59" fmla="*/ 494 h 507"/>
              <a:gd name="T60" fmla="*/ 194 w 369"/>
              <a:gd name="T61" fmla="*/ 432 h 507"/>
              <a:gd name="T62" fmla="*/ 200 w 369"/>
              <a:gd name="T63" fmla="*/ 419 h 507"/>
              <a:gd name="T64" fmla="*/ 188 w 369"/>
              <a:gd name="T65" fmla="*/ 375 h 507"/>
              <a:gd name="T66" fmla="*/ 163 w 369"/>
              <a:gd name="T67" fmla="*/ 375 h 507"/>
              <a:gd name="T68" fmla="*/ 163 w 369"/>
              <a:gd name="T69" fmla="*/ 344 h 507"/>
              <a:gd name="T70" fmla="*/ 188 w 369"/>
              <a:gd name="T71" fmla="*/ 331 h 507"/>
              <a:gd name="T72" fmla="*/ 238 w 369"/>
              <a:gd name="T73" fmla="*/ 294 h 507"/>
              <a:gd name="T74" fmla="*/ 244 w 369"/>
              <a:gd name="T75" fmla="*/ 256 h 507"/>
              <a:gd name="T76" fmla="*/ 238 w 369"/>
              <a:gd name="T77" fmla="*/ 231 h 507"/>
              <a:gd name="T78" fmla="*/ 238 w 369"/>
              <a:gd name="T79" fmla="*/ 213 h 507"/>
              <a:gd name="T80" fmla="*/ 288 w 369"/>
              <a:gd name="T81" fmla="*/ 156 h 507"/>
              <a:gd name="T82" fmla="*/ 294 w 369"/>
              <a:gd name="T83" fmla="*/ 137 h 507"/>
              <a:gd name="T84" fmla="*/ 331 w 369"/>
              <a:gd name="T85" fmla="*/ 119 h 507"/>
              <a:gd name="T86" fmla="*/ 363 w 369"/>
              <a:gd name="T87" fmla="*/ 94 h 507"/>
              <a:gd name="T88" fmla="*/ 350 w 369"/>
              <a:gd name="T89" fmla="*/ 69 h 507"/>
              <a:gd name="T90" fmla="*/ 350 w 369"/>
              <a:gd name="T91" fmla="*/ 56 h 507"/>
              <a:gd name="T92" fmla="*/ 357 w 369"/>
              <a:gd name="T93" fmla="*/ 31 h 507"/>
              <a:gd name="T94" fmla="*/ 338 w 369"/>
              <a:gd name="T95" fmla="*/ 6 h 507"/>
              <a:gd name="T96" fmla="*/ 319 w 369"/>
              <a:gd name="T97" fmla="*/ 0 h 507"/>
              <a:gd name="T98" fmla="*/ 300 w 369"/>
              <a:gd name="T99" fmla="*/ 6 h 507"/>
              <a:gd name="T100" fmla="*/ 281 w 369"/>
              <a:gd name="T101" fmla="*/ 19 h 507"/>
              <a:gd name="T102" fmla="*/ 244 w 369"/>
              <a:gd name="T103" fmla="*/ 19 h 507"/>
              <a:gd name="T104" fmla="*/ 200 w 369"/>
              <a:gd name="T105" fmla="*/ 37 h 507"/>
              <a:gd name="T106" fmla="*/ 175 w 369"/>
              <a:gd name="T107" fmla="*/ 44 h 507"/>
              <a:gd name="T108" fmla="*/ 131 w 369"/>
              <a:gd name="T109" fmla="*/ 56 h 507"/>
              <a:gd name="T110" fmla="*/ 125 w 369"/>
              <a:gd name="T111" fmla="*/ 37 h 507"/>
              <a:gd name="T112" fmla="*/ 94 w 369"/>
              <a:gd name="T113" fmla="*/ 12 h 507"/>
              <a:gd name="T114" fmla="*/ 50 w 369"/>
              <a:gd name="T115" fmla="*/ 37 h 507"/>
              <a:gd name="T116" fmla="*/ 31 w 369"/>
              <a:gd name="T117" fmla="*/ 50 h 507"/>
              <a:gd name="T118" fmla="*/ 6 w 369"/>
              <a:gd name="T119" fmla="*/ 5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9" h="507">
                <a:moveTo>
                  <a:pt x="6" y="50"/>
                </a:moveTo>
                <a:lnTo>
                  <a:pt x="6" y="62"/>
                </a:lnTo>
                <a:lnTo>
                  <a:pt x="12" y="62"/>
                </a:lnTo>
                <a:lnTo>
                  <a:pt x="6" y="75"/>
                </a:lnTo>
                <a:lnTo>
                  <a:pt x="6" y="75"/>
                </a:lnTo>
                <a:lnTo>
                  <a:pt x="0" y="87"/>
                </a:lnTo>
                <a:lnTo>
                  <a:pt x="6" y="94"/>
                </a:lnTo>
                <a:lnTo>
                  <a:pt x="6" y="94"/>
                </a:lnTo>
                <a:lnTo>
                  <a:pt x="19" y="100"/>
                </a:lnTo>
                <a:lnTo>
                  <a:pt x="12" y="106"/>
                </a:lnTo>
                <a:lnTo>
                  <a:pt x="6" y="112"/>
                </a:lnTo>
                <a:lnTo>
                  <a:pt x="12" y="119"/>
                </a:lnTo>
                <a:lnTo>
                  <a:pt x="6" y="119"/>
                </a:lnTo>
                <a:lnTo>
                  <a:pt x="6" y="125"/>
                </a:lnTo>
                <a:lnTo>
                  <a:pt x="6" y="169"/>
                </a:lnTo>
                <a:lnTo>
                  <a:pt x="6" y="169"/>
                </a:lnTo>
                <a:lnTo>
                  <a:pt x="6" y="175"/>
                </a:lnTo>
                <a:lnTo>
                  <a:pt x="12" y="169"/>
                </a:lnTo>
                <a:lnTo>
                  <a:pt x="19" y="175"/>
                </a:lnTo>
                <a:lnTo>
                  <a:pt x="19" y="169"/>
                </a:lnTo>
                <a:lnTo>
                  <a:pt x="25" y="169"/>
                </a:lnTo>
                <a:lnTo>
                  <a:pt x="31" y="162"/>
                </a:lnTo>
                <a:lnTo>
                  <a:pt x="44" y="169"/>
                </a:lnTo>
                <a:lnTo>
                  <a:pt x="69" y="175"/>
                </a:lnTo>
                <a:lnTo>
                  <a:pt x="69" y="169"/>
                </a:lnTo>
                <a:lnTo>
                  <a:pt x="75" y="175"/>
                </a:lnTo>
                <a:lnTo>
                  <a:pt x="75" y="169"/>
                </a:lnTo>
                <a:lnTo>
                  <a:pt x="81" y="181"/>
                </a:lnTo>
                <a:lnTo>
                  <a:pt x="87" y="175"/>
                </a:lnTo>
                <a:lnTo>
                  <a:pt x="106" y="187"/>
                </a:lnTo>
                <a:lnTo>
                  <a:pt x="112" y="175"/>
                </a:lnTo>
                <a:lnTo>
                  <a:pt x="112" y="169"/>
                </a:lnTo>
                <a:lnTo>
                  <a:pt x="119" y="175"/>
                </a:lnTo>
                <a:lnTo>
                  <a:pt x="137" y="169"/>
                </a:lnTo>
                <a:lnTo>
                  <a:pt x="137" y="175"/>
                </a:lnTo>
                <a:lnTo>
                  <a:pt x="137" y="181"/>
                </a:lnTo>
                <a:lnTo>
                  <a:pt x="137" y="175"/>
                </a:lnTo>
                <a:lnTo>
                  <a:pt x="131" y="181"/>
                </a:lnTo>
                <a:lnTo>
                  <a:pt x="131" y="187"/>
                </a:lnTo>
                <a:lnTo>
                  <a:pt x="131" y="187"/>
                </a:lnTo>
                <a:lnTo>
                  <a:pt x="131" y="187"/>
                </a:lnTo>
                <a:lnTo>
                  <a:pt x="131" y="200"/>
                </a:lnTo>
                <a:lnTo>
                  <a:pt x="125" y="206"/>
                </a:lnTo>
                <a:lnTo>
                  <a:pt x="131" y="213"/>
                </a:lnTo>
                <a:lnTo>
                  <a:pt x="131" y="219"/>
                </a:lnTo>
                <a:lnTo>
                  <a:pt x="131" y="231"/>
                </a:lnTo>
                <a:lnTo>
                  <a:pt x="119" y="225"/>
                </a:lnTo>
                <a:lnTo>
                  <a:pt x="112" y="225"/>
                </a:lnTo>
                <a:lnTo>
                  <a:pt x="106" y="225"/>
                </a:lnTo>
                <a:lnTo>
                  <a:pt x="81" y="231"/>
                </a:lnTo>
                <a:lnTo>
                  <a:pt x="81" y="225"/>
                </a:lnTo>
                <a:lnTo>
                  <a:pt x="75" y="225"/>
                </a:lnTo>
                <a:lnTo>
                  <a:pt x="75" y="238"/>
                </a:lnTo>
                <a:lnTo>
                  <a:pt x="81" y="238"/>
                </a:lnTo>
                <a:lnTo>
                  <a:pt x="81" y="244"/>
                </a:lnTo>
                <a:lnTo>
                  <a:pt x="75" y="250"/>
                </a:lnTo>
                <a:lnTo>
                  <a:pt x="75" y="256"/>
                </a:lnTo>
                <a:lnTo>
                  <a:pt x="81" y="269"/>
                </a:lnTo>
                <a:lnTo>
                  <a:pt x="81" y="269"/>
                </a:lnTo>
                <a:lnTo>
                  <a:pt x="87" y="269"/>
                </a:lnTo>
                <a:lnTo>
                  <a:pt x="106" y="275"/>
                </a:lnTo>
                <a:lnTo>
                  <a:pt x="112" y="275"/>
                </a:lnTo>
                <a:lnTo>
                  <a:pt x="112" y="269"/>
                </a:lnTo>
                <a:lnTo>
                  <a:pt x="106" y="288"/>
                </a:lnTo>
                <a:lnTo>
                  <a:pt x="106" y="288"/>
                </a:lnTo>
                <a:lnTo>
                  <a:pt x="112" y="288"/>
                </a:lnTo>
                <a:lnTo>
                  <a:pt x="106" y="294"/>
                </a:lnTo>
                <a:lnTo>
                  <a:pt x="119" y="300"/>
                </a:lnTo>
                <a:lnTo>
                  <a:pt x="125" y="306"/>
                </a:lnTo>
                <a:lnTo>
                  <a:pt x="119" y="313"/>
                </a:lnTo>
                <a:lnTo>
                  <a:pt x="119" y="313"/>
                </a:lnTo>
                <a:lnTo>
                  <a:pt x="112" y="313"/>
                </a:lnTo>
                <a:lnTo>
                  <a:pt x="119" y="325"/>
                </a:lnTo>
                <a:lnTo>
                  <a:pt x="94" y="331"/>
                </a:lnTo>
                <a:lnTo>
                  <a:pt x="106" y="344"/>
                </a:lnTo>
                <a:lnTo>
                  <a:pt x="100" y="350"/>
                </a:lnTo>
                <a:lnTo>
                  <a:pt x="100" y="356"/>
                </a:lnTo>
                <a:lnTo>
                  <a:pt x="94" y="356"/>
                </a:lnTo>
                <a:lnTo>
                  <a:pt x="112" y="369"/>
                </a:lnTo>
                <a:lnTo>
                  <a:pt x="112" y="375"/>
                </a:lnTo>
                <a:lnTo>
                  <a:pt x="112" y="375"/>
                </a:lnTo>
                <a:lnTo>
                  <a:pt x="119" y="381"/>
                </a:lnTo>
                <a:lnTo>
                  <a:pt x="125" y="381"/>
                </a:lnTo>
                <a:lnTo>
                  <a:pt x="125" y="375"/>
                </a:lnTo>
                <a:lnTo>
                  <a:pt x="125" y="381"/>
                </a:lnTo>
                <a:lnTo>
                  <a:pt x="131" y="388"/>
                </a:lnTo>
                <a:lnTo>
                  <a:pt x="119" y="394"/>
                </a:lnTo>
                <a:lnTo>
                  <a:pt x="125" y="400"/>
                </a:lnTo>
                <a:lnTo>
                  <a:pt x="119" y="407"/>
                </a:lnTo>
                <a:lnTo>
                  <a:pt x="112" y="407"/>
                </a:lnTo>
                <a:lnTo>
                  <a:pt x="112" y="407"/>
                </a:lnTo>
                <a:lnTo>
                  <a:pt x="100" y="413"/>
                </a:lnTo>
                <a:lnTo>
                  <a:pt x="94" y="400"/>
                </a:lnTo>
                <a:lnTo>
                  <a:pt x="75" y="407"/>
                </a:lnTo>
                <a:lnTo>
                  <a:pt x="75" y="400"/>
                </a:lnTo>
                <a:lnTo>
                  <a:pt x="75" y="407"/>
                </a:lnTo>
                <a:lnTo>
                  <a:pt x="62" y="400"/>
                </a:lnTo>
                <a:lnTo>
                  <a:pt x="62" y="407"/>
                </a:lnTo>
                <a:lnTo>
                  <a:pt x="62" y="407"/>
                </a:lnTo>
                <a:lnTo>
                  <a:pt x="75" y="419"/>
                </a:lnTo>
                <a:lnTo>
                  <a:pt x="81" y="432"/>
                </a:lnTo>
                <a:lnTo>
                  <a:pt x="87" y="444"/>
                </a:lnTo>
                <a:lnTo>
                  <a:pt x="81" y="457"/>
                </a:lnTo>
                <a:lnTo>
                  <a:pt x="62" y="463"/>
                </a:lnTo>
                <a:lnTo>
                  <a:pt x="56" y="475"/>
                </a:lnTo>
                <a:lnTo>
                  <a:pt x="56" y="482"/>
                </a:lnTo>
                <a:lnTo>
                  <a:pt x="62" y="494"/>
                </a:lnTo>
                <a:lnTo>
                  <a:pt x="100" y="507"/>
                </a:lnTo>
                <a:lnTo>
                  <a:pt x="106" y="500"/>
                </a:lnTo>
                <a:lnTo>
                  <a:pt x="125" y="482"/>
                </a:lnTo>
                <a:lnTo>
                  <a:pt x="131" y="475"/>
                </a:lnTo>
                <a:lnTo>
                  <a:pt x="131" y="482"/>
                </a:lnTo>
                <a:lnTo>
                  <a:pt x="137" y="475"/>
                </a:lnTo>
                <a:lnTo>
                  <a:pt x="137" y="482"/>
                </a:lnTo>
                <a:lnTo>
                  <a:pt x="150" y="494"/>
                </a:lnTo>
                <a:lnTo>
                  <a:pt x="156" y="494"/>
                </a:lnTo>
                <a:lnTo>
                  <a:pt x="156" y="494"/>
                </a:lnTo>
                <a:lnTo>
                  <a:pt x="163" y="494"/>
                </a:lnTo>
                <a:lnTo>
                  <a:pt x="169" y="494"/>
                </a:lnTo>
                <a:lnTo>
                  <a:pt x="175" y="494"/>
                </a:lnTo>
                <a:lnTo>
                  <a:pt x="181" y="500"/>
                </a:lnTo>
                <a:lnTo>
                  <a:pt x="194" y="488"/>
                </a:lnTo>
                <a:lnTo>
                  <a:pt x="194" y="463"/>
                </a:lnTo>
                <a:lnTo>
                  <a:pt x="194" y="432"/>
                </a:lnTo>
                <a:lnTo>
                  <a:pt x="200" y="432"/>
                </a:lnTo>
                <a:lnTo>
                  <a:pt x="200" y="425"/>
                </a:lnTo>
                <a:lnTo>
                  <a:pt x="206" y="425"/>
                </a:lnTo>
                <a:lnTo>
                  <a:pt x="200" y="419"/>
                </a:lnTo>
                <a:lnTo>
                  <a:pt x="194" y="407"/>
                </a:lnTo>
                <a:lnTo>
                  <a:pt x="200" y="394"/>
                </a:lnTo>
                <a:lnTo>
                  <a:pt x="200" y="375"/>
                </a:lnTo>
                <a:lnTo>
                  <a:pt x="188" y="375"/>
                </a:lnTo>
                <a:lnTo>
                  <a:pt x="181" y="369"/>
                </a:lnTo>
                <a:lnTo>
                  <a:pt x="169" y="369"/>
                </a:lnTo>
                <a:lnTo>
                  <a:pt x="169" y="381"/>
                </a:lnTo>
                <a:lnTo>
                  <a:pt x="163" y="375"/>
                </a:lnTo>
                <a:lnTo>
                  <a:pt x="156" y="375"/>
                </a:lnTo>
                <a:lnTo>
                  <a:pt x="156" y="356"/>
                </a:lnTo>
                <a:lnTo>
                  <a:pt x="163" y="356"/>
                </a:lnTo>
                <a:lnTo>
                  <a:pt x="163" y="344"/>
                </a:lnTo>
                <a:lnTo>
                  <a:pt x="169" y="344"/>
                </a:lnTo>
                <a:lnTo>
                  <a:pt x="188" y="344"/>
                </a:lnTo>
                <a:lnTo>
                  <a:pt x="188" y="331"/>
                </a:lnTo>
                <a:lnTo>
                  <a:pt x="188" y="331"/>
                </a:lnTo>
                <a:lnTo>
                  <a:pt x="206" y="319"/>
                </a:lnTo>
                <a:lnTo>
                  <a:pt x="231" y="306"/>
                </a:lnTo>
                <a:lnTo>
                  <a:pt x="231" y="300"/>
                </a:lnTo>
                <a:lnTo>
                  <a:pt x="238" y="294"/>
                </a:lnTo>
                <a:lnTo>
                  <a:pt x="250" y="275"/>
                </a:lnTo>
                <a:lnTo>
                  <a:pt x="244" y="269"/>
                </a:lnTo>
                <a:lnTo>
                  <a:pt x="238" y="263"/>
                </a:lnTo>
                <a:lnTo>
                  <a:pt x="244" y="256"/>
                </a:lnTo>
                <a:lnTo>
                  <a:pt x="244" y="250"/>
                </a:lnTo>
                <a:lnTo>
                  <a:pt x="250" y="238"/>
                </a:lnTo>
                <a:lnTo>
                  <a:pt x="244" y="244"/>
                </a:lnTo>
                <a:lnTo>
                  <a:pt x="238" y="231"/>
                </a:lnTo>
                <a:lnTo>
                  <a:pt x="219" y="219"/>
                </a:lnTo>
                <a:lnTo>
                  <a:pt x="213" y="213"/>
                </a:lnTo>
                <a:lnTo>
                  <a:pt x="219" y="206"/>
                </a:lnTo>
                <a:lnTo>
                  <a:pt x="238" y="213"/>
                </a:lnTo>
                <a:lnTo>
                  <a:pt x="244" y="200"/>
                </a:lnTo>
                <a:lnTo>
                  <a:pt x="263" y="200"/>
                </a:lnTo>
                <a:lnTo>
                  <a:pt x="281" y="162"/>
                </a:lnTo>
                <a:lnTo>
                  <a:pt x="288" y="156"/>
                </a:lnTo>
                <a:lnTo>
                  <a:pt x="300" y="156"/>
                </a:lnTo>
                <a:lnTo>
                  <a:pt x="294" y="150"/>
                </a:lnTo>
                <a:lnTo>
                  <a:pt x="300" y="144"/>
                </a:lnTo>
                <a:lnTo>
                  <a:pt x="294" y="137"/>
                </a:lnTo>
                <a:lnTo>
                  <a:pt x="306" y="125"/>
                </a:lnTo>
                <a:lnTo>
                  <a:pt x="313" y="119"/>
                </a:lnTo>
                <a:lnTo>
                  <a:pt x="319" y="125"/>
                </a:lnTo>
                <a:lnTo>
                  <a:pt x="331" y="119"/>
                </a:lnTo>
                <a:lnTo>
                  <a:pt x="344" y="119"/>
                </a:lnTo>
                <a:lnTo>
                  <a:pt x="363" y="106"/>
                </a:lnTo>
                <a:lnTo>
                  <a:pt x="369" y="100"/>
                </a:lnTo>
                <a:lnTo>
                  <a:pt x="363" y="94"/>
                </a:lnTo>
                <a:lnTo>
                  <a:pt x="363" y="87"/>
                </a:lnTo>
                <a:lnTo>
                  <a:pt x="363" y="81"/>
                </a:lnTo>
                <a:lnTo>
                  <a:pt x="357" y="81"/>
                </a:lnTo>
                <a:lnTo>
                  <a:pt x="350" y="69"/>
                </a:lnTo>
                <a:lnTo>
                  <a:pt x="344" y="69"/>
                </a:lnTo>
                <a:lnTo>
                  <a:pt x="350" y="69"/>
                </a:lnTo>
                <a:lnTo>
                  <a:pt x="344" y="62"/>
                </a:lnTo>
                <a:lnTo>
                  <a:pt x="350" y="56"/>
                </a:lnTo>
                <a:lnTo>
                  <a:pt x="350" y="50"/>
                </a:lnTo>
                <a:lnTo>
                  <a:pt x="344" y="44"/>
                </a:lnTo>
                <a:lnTo>
                  <a:pt x="350" y="37"/>
                </a:lnTo>
                <a:lnTo>
                  <a:pt x="357" y="31"/>
                </a:lnTo>
                <a:lnTo>
                  <a:pt x="357" y="25"/>
                </a:lnTo>
                <a:lnTo>
                  <a:pt x="350" y="12"/>
                </a:lnTo>
                <a:lnTo>
                  <a:pt x="350" y="6"/>
                </a:lnTo>
                <a:lnTo>
                  <a:pt x="338" y="6"/>
                </a:lnTo>
                <a:lnTo>
                  <a:pt x="338" y="0"/>
                </a:lnTo>
                <a:lnTo>
                  <a:pt x="331" y="6"/>
                </a:lnTo>
                <a:lnTo>
                  <a:pt x="325" y="0"/>
                </a:lnTo>
                <a:lnTo>
                  <a:pt x="319" y="0"/>
                </a:lnTo>
                <a:lnTo>
                  <a:pt x="313" y="0"/>
                </a:lnTo>
                <a:lnTo>
                  <a:pt x="313" y="6"/>
                </a:lnTo>
                <a:lnTo>
                  <a:pt x="306" y="6"/>
                </a:lnTo>
                <a:lnTo>
                  <a:pt x="300" y="6"/>
                </a:lnTo>
                <a:lnTo>
                  <a:pt x="300" y="12"/>
                </a:lnTo>
                <a:lnTo>
                  <a:pt x="288" y="19"/>
                </a:lnTo>
                <a:lnTo>
                  <a:pt x="288" y="12"/>
                </a:lnTo>
                <a:lnTo>
                  <a:pt x="281" y="19"/>
                </a:lnTo>
                <a:lnTo>
                  <a:pt x="275" y="12"/>
                </a:lnTo>
                <a:lnTo>
                  <a:pt x="263" y="19"/>
                </a:lnTo>
                <a:lnTo>
                  <a:pt x="250" y="31"/>
                </a:lnTo>
                <a:lnTo>
                  <a:pt x="244" y="19"/>
                </a:lnTo>
                <a:lnTo>
                  <a:pt x="231" y="31"/>
                </a:lnTo>
                <a:lnTo>
                  <a:pt x="219" y="25"/>
                </a:lnTo>
                <a:lnTo>
                  <a:pt x="206" y="31"/>
                </a:lnTo>
                <a:lnTo>
                  <a:pt x="200" y="37"/>
                </a:lnTo>
                <a:lnTo>
                  <a:pt x="188" y="37"/>
                </a:lnTo>
                <a:lnTo>
                  <a:pt x="181" y="44"/>
                </a:lnTo>
                <a:lnTo>
                  <a:pt x="175" y="44"/>
                </a:lnTo>
                <a:lnTo>
                  <a:pt x="175" y="44"/>
                </a:lnTo>
                <a:lnTo>
                  <a:pt x="163" y="56"/>
                </a:lnTo>
                <a:lnTo>
                  <a:pt x="144" y="50"/>
                </a:lnTo>
                <a:lnTo>
                  <a:pt x="131" y="50"/>
                </a:lnTo>
                <a:lnTo>
                  <a:pt x="131" y="56"/>
                </a:lnTo>
                <a:lnTo>
                  <a:pt x="125" y="56"/>
                </a:lnTo>
                <a:lnTo>
                  <a:pt x="125" y="44"/>
                </a:lnTo>
                <a:lnTo>
                  <a:pt x="119" y="44"/>
                </a:lnTo>
                <a:lnTo>
                  <a:pt x="125" y="37"/>
                </a:lnTo>
                <a:lnTo>
                  <a:pt x="112" y="31"/>
                </a:lnTo>
                <a:lnTo>
                  <a:pt x="106" y="25"/>
                </a:lnTo>
                <a:lnTo>
                  <a:pt x="100" y="25"/>
                </a:lnTo>
                <a:lnTo>
                  <a:pt x="94" y="12"/>
                </a:lnTo>
                <a:lnTo>
                  <a:pt x="75" y="31"/>
                </a:lnTo>
                <a:lnTo>
                  <a:pt x="62" y="31"/>
                </a:lnTo>
                <a:lnTo>
                  <a:pt x="62" y="37"/>
                </a:lnTo>
                <a:lnTo>
                  <a:pt x="50" y="37"/>
                </a:lnTo>
                <a:lnTo>
                  <a:pt x="50" y="37"/>
                </a:lnTo>
                <a:lnTo>
                  <a:pt x="44" y="44"/>
                </a:lnTo>
                <a:lnTo>
                  <a:pt x="37" y="37"/>
                </a:lnTo>
                <a:lnTo>
                  <a:pt x="31" y="50"/>
                </a:lnTo>
                <a:lnTo>
                  <a:pt x="25" y="50"/>
                </a:lnTo>
                <a:lnTo>
                  <a:pt x="19" y="50"/>
                </a:lnTo>
                <a:lnTo>
                  <a:pt x="6" y="56"/>
                </a:lnTo>
                <a:lnTo>
                  <a:pt x="6" y="50"/>
                </a:lnTo>
                <a:lnTo>
                  <a:pt x="6" y="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96" name="Freeform 780"/>
          <p:cNvSpPr>
            <a:spLocks/>
          </p:cNvSpPr>
          <p:nvPr/>
        </p:nvSpPr>
        <p:spPr bwMode="auto">
          <a:xfrm>
            <a:off x="3094038" y="3798888"/>
            <a:ext cx="468312" cy="635000"/>
          </a:xfrm>
          <a:custGeom>
            <a:avLst/>
            <a:gdLst>
              <a:gd name="T0" fmla="*/ 107 w 244"/>
              <a:gd name="T1" fmla="*/ 275 h 363"/>
              <a:gd name="T2" fmla="*/ 44 w 244"/>
              <a:gd name="T3" fmla="*/ 263 h 363"/>
              <a:gd name="T4" fmla="*/ 32 w 244"/>
              <a:gd name="T5" fmla="*/ 200 h 363"/>
              <a:gd name="T6" fmla="*/ 0 w 244"/>
              <a:gd name="T7" fmla="*/ 194 h 363"/>
              <a:gd name="T8" fmla="*/ 25 w 244"/>
              <a:gd name="T9" fmla="*/ 169 h 363"/>
              <a:gd name="T10" fmla="*/ 13 w 244"/>
              <a:gd name="T11" fmla="*/ 125 h 363"/>
              <a:gd name="T12" fmla="*/ 25 w 244"/>
              <a:gd name="T13" fmla="*/ 25 h 363"/>
              <a:gd name="T14" fmla="*/ 57 w 244"/>
              <a:gd name="T15" fmla="*/ 0 h 363"/>
              <a:gd name="T16" fmla="*/ 101 w 244"/>
              <a:gd name="T17" fmla="*/ 12 h 363"/>
              <a:gd name="T18" fmla="*/ 101 w 244"/>
              <a:gd name="T19" fmla="*/ 0 h 363"/>
              <a:gd name="T20" fmla="*/ 119 w 244"/>
              <a:gd name="T21" fmla="*/ 12 h 363"/>
              <a:gd name="T22" fmla="*/ 107 w 244"/>
              <a:gd name="T23" fmla="*/ 37 h 363"/>
              <a:gd name="T24" fmla="*/ 126 w 244"/>
              <a:gd name="T25" fmla="*/ 50 h 363"/>
              <a:gd name="T26" fmla="*/ 119 w 244"/>
              <a:gd name="T27" fmla="*/ 69 h 363"/>
              <a:gd name="T28" fmla="*/ 113 w 244"/>
              <a:gd name="T29" fmla="*/ 119 h 363"/>
              <a:gd name="T30" fmla="*/ 119 w 244"/>
              <a:gd name="T31" fmla="*/ 119 h 363"/>
              <a:gd name="T32" fmla="*/ 132 w 244"/>
              <a:gd name="T33" fmla="*/ 119 h 363"/>
              <a:gd name="T34" fmla="*/ 176 w 244"/>
              <a:gd name="T35" fmla="*/ 125 h 363"/>
              <a:gd name="T36" fmla="*/ 182 w 244"/>
              <a:gd name="T37" fmla="*/ 119 h 363"/>
              <a:gd name="T38" fmla="*/ 213 w 244"/>
              <a:gd name="T39" fmla="*/ 137 h 363"/>
              <a:gd name="T40" fmla="*/ 226 w 244"/>
              <a:gd name="T41" fmla="*/ 125 h 363"/>
              <a:gd name="T42" fmla="*/ 244 w 244"/>
              <a:gd name="T43" fmla="*/ 131 h 363"/>
              <a:gd name="T44" fmla="*/ 238 w 244"/>
              <a:gd name="T45" fmla="*/ 137 h 363"/>
              <a:gd name="T46" fmla="*/ 238 w 244"/>
              <a:gd name="T47" fmla="*/ 150 h 363"/>
              <a:gd name="T48" fmla="*/ 238 w 244"/>
              <a:gd name="T49" fmla="*/ 169 h 363"/>
              <a:gd name="T50" fmla="*/ 219 w 244"/>
              <a:gd name="T51" fmla="*/ 175 h 363"/>
              <a:gd name="T52" fmla="*/ 188 w 244"/>
              <a:gd name="T53" fmla="*/ 175 h 363"/>
              <a:gd name="T54" fmla="*/ 188 w 244"/>
              <a:gd name="T55" fmla="*/ 188 h 363"/>
              <a:gd name="T56" fmla="*/ 182 w 244"/>
              <a:gd name="T57" fmla="*/ 206 h 363"/>
              <a:gd name="T58" fmla="*/ 194 w 244"/>
              <a:gd name="T59" fmla="*/ 219 h 363"/>
              <a:gd name="T60" fmla="*/ 219 w 244"/>
              <a:gd name="T61" fmla="*/ 219 h 363"/>
              <a:gd name="T62" fmla="*/ 219 w 244"/>
              <a:gd name="T63" fmla="*/ 238 h 363"/>
              <a:gd name="T64" fmla="*/ 232 w 244"/>
              <a:gd name="T65" fmla="*/ 256 h 363"/>
              <a:gd name="T66" fmla="*/ 219 w 244"/>
              <a:gd name="T67" fmla="*/ 263 h 363"/>
              <a:gd name="T68" fmla="*/ 213 w 244"/>
              <a:gd name="T69" fmla="*/ 294 h 363"/>
              <a:gd name="T70" fmla="*/ 201 w 244"/>
              <a:gd name="T71" fmla="*/ 306 h 363"/>
              <a:gd name="T72" fmla="*/ 219 w 244"/>
              <a:gd name="T73" fmla="*/ 325 h 363"/>
              <a:gd name="T74" fmla="*/ 232 w 244"/>
              <a:gd name="T75" fmla="*/ 325 h 363"/>
              <a:gd name="T76" fmla="*/ 226 w 244"/>
              <a:gd name="T77" fmla="*/ 344 h 363"/>
              <a:gd name="T78" fmla="*/ 219 w 244"/>
              <a:gd name="T79" fmla="*/ 357 h 363"/>
              <a:gd name="T80" fmla="*/ 201 w 244"/>
              <a:gd name="T81" fmla="*/ 350 h 363"/>
              <a:gd name="T82" fmla="*/ 182 w 244"/>
              <a:gd name="T83" fmla="*/ 357 h 363"/>
              <a:gd name="T84" fmla="*/ 169 w 244"/>
              <a:gd name="T85" fmla="*/ 357 h 363"/>
              <a:gd name="T86" fmla="*/ 163 w 244"/>
              <a:gd name="T87" fmla="*/ 300 h 363"/>
              <a:gd name="T88" fmla="*/ 119 w 244"/>
              <a:gd name="T89" fmla="*/ 331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44" h="363">
                <a:moveTo>
                  <a:pt x="107" y="325"/>
                </a:moveTo>
                <a:lnTo>
                  <a:pt x="107" y="306"/>
                </a:lnTo>
                <a:lnTo>
                  <a:pt x="107" y="275"/>
                </a:lnTo>
                <a:lnTo>
                  <a:pt x="88" y="263"/>
                </a:lnTo>
                <a:lnTo>
                  <a:pt x="50" y="269"/>
                </a:lnTo>
                <a:lnTo>
                  <a:pt x="44" y="263"/>
                </a:lnTo>
                <a:lnTo>
                  <a:pt x="38" y="244"/>
                </a:lnTo>
                <a:lnTo>
                  <a:pt x="32" y="200"/>
                </a:lnTo>
                <a:lnTo>
                  <a:pt x="32" y="200"/>
                </a:lnTo>
                <a:lnTo>
                  <a:pt x="25" y="206"/>
                </a:lnTo>
                <a:lnTo>
                  <a:pt x="0" y="200"/>
                </a:lnTo>
                <a:lnTo>
                  <a:pt x="0" y="194"/>
                </a:lnTo>
                <a:lnTo>
                  <a:pt x="7" y="188"/>
                </a:lnTo>
                <a:lnTo>
                  <a:pt x="25" y="169"/>
                </a:lnTo>
                <a:lnTo>
                  <a:pt x="25" y="169"/>
                </a:lnTo>
                <a:lnTo>
                  <a:pt x="38" y="150"/>
                </a:lnTo>
                <a:lnTo>
                  <a:pt x="13" y="137"/>
                </a:lnTo>
                <a:lnTo>
                  <a:pt x="13" y="125"/>
                </a:lnTo>
                <a:lnTo>
                  <a:pt x="44" y="62"/>
                </a:lnTo>
                <a:lnTo>
                  <a:pt x="19" y="31"/>
                </a:lnTo>
                <a:lnTo>
                  <a:pt x="25" y="25"/>
                </a:lnTo>
                <a:lnTo>
                  <a:pt x="32" y="19"/>
                </a:lnTo>
                <a:lnTo>
                  <a:pt x="44" y="12"/>
                </a:lnTo>
                <a:lnTo>
                  <a:pt x="57" y="0"/>
                </a:lnTo>
                <a:lnTo>
                  <a:pt x="69" y="6"/>
                </a:lnTo>
                <a:lnTo>
                  <a:pt x="88" y="12"/>
                </a:lnTo>
                <a:lnTo>
                  <a:pt x="101" y="12"/>
                </a:lnTo>
                <a:lnTo>
                  <a:pt x="101" y="12"/>
                </a:lnTo>
                <a:lnTo>
                  <a:pt x="101" y="6"/>
                </a:lnTo>
                <a:lnTo>
                  <a:pt x="101" y="0"/>
                </a:lnTo>
                <a:lnTo>
                  <a:pt x="113" y="0"/>
                </a:lnTo>
                <a:lnTo>
                  <a:pt x="113" y="12"/>
                </a:lnTo>
                <a:lnTo>
                  <a:pt x="119" y="12"/>
                </a:lnTo>
                <a:lnTo>
                  <a:pt x="113" y="25"/>
                </a:lnTo>
                <a:lnTo>
                  <a:pt x="113" y="25"/>
                </a:lnTo>
                <a:lnTo>
                  <a:pt x="107" y="37"/>
                </a:lnTo>
                <a:lnTo>
                  <a:pt x="113" y="44"/>
                </a:lnTo>
                <a:lnTo>
                  <a:pt x="113" y="44"/>
                </a:lnTo>
                <a:lnTo>
                  <a:pt x="126" y="50"/>
                </a:lnTo>
                <a:lnTo>
                  <a:pt x="119" y="56"/>
                </a:lnTo>
                <a:lnTo>
                  <a:pt x="113" y="62"/>
                </a:lnTo>
                <a:lnTo>
                  <a:pt x="119" y="69"/>
                </a:lnTo>
                <a:lnTo>
                  <a:pt x="113" y="69"/>
                </a:lnTo>
                <a:lnTo>
                  <a:pt x="113" y="75"/>
                </a:lnTo>
                <a:lnTo>
                  <a:pt x="113" y="119"/>
                </a:lnTo>
                <a:lnTo>
                  <a:pt x="113" y="119"/>
                </a:lnTo>
                <a:lnTo>
                  <a:pt x="113" y="125"/>
                </a:lnTo>
                <a:lnTo>
                  <a:pt x="119" y="119"/>
                </a:lnTo>
                <a:lnTo>
                  <a:pt x="126" y="125"/>
                </a:lnTo>
                <a:lnTo>
                  <a:pt x="126" y="119"/>
                </a:lnTo>
                <a:lnTo>
                  <a:pt x="132" y="119"/>
                </a:lnTo>
                <a:lnTo>
                  <a:pt x="138" y="112"/>
                </a:lnTo>
                <a:lnTo>
                  <a:pt x="151" y="119"/>
                </a:lnTo>
                <a:lnTo>
                  <a:pt x="176" y="125"/>
                </a:lnTo>
                <a:lnTo>
                  <a:pt x="176" y="119"/>
                </a:lnTo>
                <a:lnTo>
                  <a:pt x="182" y="125"/>
                </a:lnTo>
                <a:lnTo>
                  <a:pt x="182" y="119"/>
                </a:lnTo>
                <a:lnTo>
                  <a:pt x="188" y="131"/>
                </a:lnTo>
                <a:lnTo>
                  <a:pt x="194" y="125"/>
                </a:lnTo>
                <a:lnTo>
                  <a:pt x="213" y="137"/>
                </a:lnTo>
                <a:lnTo>
                  <a:pt x="219" y="125"/>
                </a:lnTo>
                <a:lnTo>
                  <a:pt x="219" y="119"/>
                </a:lnTo>
                <a:lnTo>
                  <a:pt x="226" y="125"/>
                </a:lnTo>
                <a:lnTo>
                  <a:pt x="244" y="119"/>
                </a:lnTo>
                <a:lnTo>
                  <a:pt x="244" y="125"/>
                </a:lnTo>
                <a:lnTo>
                  <a:pt x="244" y="131"/>
                </a:lnTo>
                <a:lnTo>
                  <a:pt x="244" y="125"/>
                </a:lnTo>
                <a:lnTo>
                  <a:pt x="238" y="131"/>
                </a:lnTo>
                <a:lnTo>
                  <a:pt x="238" y="137"/>
                </a:lnTo>
                <a:lnTo>
                  <a:pt x="238" y="137"/>
                </a:lnTo>
                <a:lnTo>
                  <a:pt x="238" y="137"/>
                </a:lnTo>
                <a:lnTo>
                  <a:pt x="238" y="150"/>
                </a:lnTo>
                <a:lnTo>
                  <a:pt x="232" y="156"/>
                </a:lnTo>
                <a:lnTo>
                  <a:pt x="238" y="163"/>
                </a:lnTo>
                <a:lnTo>
                  <a:pt x="238" y="169"/>
                </a:lnTo>
                <a:lnTo>
                  <a:pt x="238" y="181"/>
                </a:lnTo>
                <a:lnTo>
                  <a:pt x="226" y="175"/>
                </a:lnTo>
                <a:lnTo>
                  <a:pt x="219" y="175"/>
                </a:lnTo>
                <a:lnTo>
                  <a:pt x="213" y="175"/>
                </a:lnTo>
                <a:lnTo>
                  <a:pt x="188" y="181"/>
                </a:lnTo>
                <a:lnTo>
                  <a:pt x="188" y="175"/>
                </a:lnTo>
                <a:lnTo>
                  <a:pt x="182" y="175"/>
                </a:lnTo>
                <a:lnTo>
                  <a:pt x="182" y="188"/>
                </a:lnTo>
                <a:lnTo>
                  <a:pt x="188" y="188"/>
                </a:lnTo>
                <a:lnTo>
                  <a:pt x="188" y="194"/>
                </a:lnTo>
                <a:lnTo>
                  <a:pt x="182" y="200"/>
                </a:lnTo>
                <a:lnTo>
                  <a:pt x="182" y="206"/>
                </a:lnTo>
                <a:lnTo>
                  <a:pt x="188" y="219"/>
                </a:lnTo>
                <a:lnTo>
                  <a:pt x="188" y="219"/>
                </a:lnTo>
                <a:lnTo>
                  <a:pt x="194" y="219"/>
                </a:lnTo>
                <a:lnTo>
                  <a:pt x="213" y="225"/>
                </a:lnTo>
                <a:lnTo>
                  <a:pt x="219" y="225"/>
                </a:lnTo>
                <a:lnTo>
                  <a:pt x="219" y="219"/>
                </a:lnTo>
                <a:lnTo>
                  <a:pt x="213" y="238"/>
                </a:lnTo>
                <a:lnTo>
                  <a:pt x="213" y="238"/>
                </a:lnTo>
                <a:lnTo>
                  <a:pt x="219" y="238"/>
                </a:lnTo>
                <a:lnTo>
                  <a:pt x="213" y="244"/>
                </a:lnTo>
                <a:lnTo>
                  <a:pt x="226" y="250"/>
                </a:lnTo>
                <a:lnTo>
                  <a:pt x="232" y="256"/>
                </a:lnTo>
                <a:lnTo>
                  <a:pt x="226" y="263"/>
                </a:lnTo>
                <a:lnTo>
                  <a:pt x="226" y="263"/>
                </a:lnTo>
                <a:lnTo>
                  <a:pt x="219" y="263"/>
                </a:lnTo>
                <a:lnTo>
                  <a:pt x="226" y="275"/>
                </a:lnTo>
                <a:lnTo>
                  <a:pt x="201" y="281"/>
                </a:lnTo>
                <a:lnTo>
                  <a:pt x="213" y="294"/>
                </a:lnTo>
                <a:lnTo>
                  <a:pt x="207" y="300"/>
                </a:lnTo>
                <a:lnTo>
                  <a:pt x="207" y="306"/>
                </a:lnTo>
                <a:lnTo>
                  <a:pt x="201" y="306"/>
                </a:lnTo>
                <a:lnTo>
                  <a:pt x="219" y="319"/>
                </a:lnTo>
                <a:lnTo>
                  <a:pt x="219" y="325"/>
                </a:lnTo>
                <a:lnTo>
                  <a:pt x="219" y="325"/>
                </a:lnTo>
                <a:lnTo>
                  <a:pt x="226" y="331"/>
                </a:lnTo>
                <a:lnTo>
                  <a:pt x="232" y="331"/>
                </a:lnTo>
                <a:lnTo>
                  <a:pt x="232" y="325"/>
                </a:lnTo>
                <a:lnTo>
                  <a:pt x="232" y="331"/>
                </a:lnTo>
                <a:lnTo>
                  <a:pt x="238" y="338"/>
                </a:lnTo>
                <a:lnTo>
                  <a:pt x="226" y="344"/>
                </a:lnTo>
                <a:lnTo>
                  <a:pt x="232" y="350"/>
                </a:lnTo>
                <a:lnTo>
                  <a:pt x="226" y="357"/>
                </a:lnTo>
                <a:lnTo>
                  <a:pt x="219" y="357"/>
                </a:lnTo>
                <a:lnTo>
                  <a:pt x="219" y="357"/>
                </a:lnTo>
                <a:lnTo>
                  <a:pt x="207" y="363"/>
                </a:lnTo>
                <a:lnTo>
                  <a:pt x="201" y="350"/>
                </a:lnTo>
                <a:lnTo>
                  <a:pt x="182" y="357"/>
                </a:lnTo>
                <a:lnTo>
                  <a:pt x="182" y="350"/>
                </a:lnTo>
                <a:lnTo>
                  <a:pt x="182" y="357"/>
                </a:lnTo>
                <a:lnTo>
                  <a:pt x="169" y="350"/>
                </a:lnTo>
                <a:lnTo>
                  <a:pt x="169" y="357"/>
                </a:lnTo>
                <a:lnTo>
                  <a:pt x="169" y="357"/>
                </a:lnTo>
                <a:lnTo>
                  <a:pt x="157" y="338"/>
                </a:lnTo>
                <a:lnTo>
                  <a:pt x="169" y="306"/>
                </a:lnTo>
                <a:lnTo>
                  <a:pt x="163" y="300"/>
                </a:lnTo>
                <a:lnTo>
                  <a:pt x="151" y="300"/>
                </a:lnTo>
                <a:lnTo>
                  <a:pt x="132" y="325"/>
                </a:lnTo>
                <a:lnTo>
                  <a:pt x="119" y="331"/>
                </a:lnTo>
                <a:lnTo>
                  <a:pt x="107" y="325"/>
                </a:lnTo>
                <a:lnTo>
                  <a:pt x="107" y="3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95" name="Freeform 779"/>
          <p:cNvSpPr>
            <a:spLocks/>
          </p:cNvSpPr>
          <p:nvPr/>
        </p:nvSpPr>
        <p:spPr bwMode="auto">
          <a:xfrm>
            <a:off x="2579688" y="3841750"/>
            <a:ext cx="885825" cy="898525"/>
          </a:xfrm>
          <a:custGeom>
            <a:avLst/>
            <a:gdLst>
              <a:gd name="T0" fmla="*/ 88 w 463"/>
              <a:gd name="T1" fmla="*/ 188 h 513"/>
              <a:gd name="T2" fmla="*/ 69 w 463"/>
              <a:gd name="T3" fmla="*/ 206 h 513"/>
              <a:gd name="T4" fmla="*/ 69 w 463"/>
              <a:gd name="T5" fmla="*/ 263 h 513"/>
              <a:gd name="T6" fmla="*/ 100 w 463"/>
              <a:gd name="T7" fmla="*/ 250 h 513"/>
              <a:gd name="T8" fmla="*/ 100 w 463"/>
              <a:gd name="T9" fmla="*/ 275 h 513"/>
              <a:gd name="T10" fmla="*/ 113 w 463"/>
              <a:gd name="T11" fmla="*/ 294 h 513"/>
              <a:gd name="T12" fmla="*/ 107 w 463"/>
              <a:gd name="T13" fmla="*/ 306 h 513"/>
              <a:gd name="T14" fmla="*/ 94 w 463"/>
              <a:gd name="T15" fmla="*/ 300 h 513"/>
              <a:gd name="T16" fmla="*/ 75 w 463"/>
              <a:gd name="T17" fmla="*/ 300 h 513"/>
              <a:gd name="T18" fmla="*/ 50 w 463"/>
              <a:gd name="T19" fmla="*/ 319 h 513"/>
              <a:gd name="T20" fmla="*/ 57 w 463"/>
              <a:gd name="T21" fmla="*/ 344 h 513"/>
              <a:gd name="T22" fmla="*/ 44 w 463"/>
              <a:gd name="T23" fmla="*/ 369 h 513"/>
              <a:gd name="T24" fmla="*/ 25 w 463"/>
              <a:gd name="T25" fmla="*/ 357 h 513"/>
              <a:gd name="T26" fmla="*/ 0 w 463"/>
              <a:gd name="T27" fmla="*/ 369 h 513"/>
              <a:gd name="T28" fmla="*/ 25 w 463"/>
              <a:gd name="T29" fmla="*/ 388 h 513"/>
              <a:gd name="T30" fmla="*/ 25 w 463"/>
              <a:gd name="T31" fmla="*/ 394 h 513"/>
              <a:gd name="T32" fmla="*/ 32 w 463"/>
              <a:gd name="T33" fmla="*/ 419 h 513"/>
              <a:gd name="T34" fmla="*/ 38 w 463"/>
              <a:gd name="T35" fmla="*/ 438 h 513"/>
              <a:gd name="T36" fmla="*/ 38 w 463"/>
              <a:gd name="T37" fmla="*/ 469 h 513"/>
              <a:gd name="T38" fmla="*/ 75 w 463"/>
              <a:gd name="T39" fmla="*/ 463 h 513"/>
              <a:gd name="T40" fmla="*/ 119 w 463"/>
              <a:gd name="T41" fmla="*/ 444 h 513"/>
              <a:gd name="T42" fmla="*/ 138 w 463"/>
              <a:gd name="T43" fmla="*/ 457 h 513"/>
              <a:gd name="T44" fmla="*/ 144 w 463"/>
              <a:gd name="T45" fmla="*/ 488 h 513"/>
              <a:gd name="T46" fmla="*/ 163 w 463"/>
              <a:gd name="T47" fmla="*/ 500 h 513"/>
              <a:gd name="T48" fmla="*/ 201 w 463"/>
              <a:gd name="T49" fmla="*/ 494 h 513"/>
              <a:gd name="T50" fmla="*/ 232 w 463"/>
              <a:gd name="T51" fmla="*/ 500 h 513"/>
              <a:gd name="T52" fmla="*/ 257 w 463"/>
              <a:gd name="T53" fmla="*/ 507 h 513"/>
              <a:gd name="T54" fmla="*/ 313 w 463"/>
              <a:gd name="T55" fmla="*/ 488 h 513"/>
              <a:gd name="T56" fmla="*/ 332 w 463"/>
              <a:gd name="T57" fmla="*/ 469 h 513"/>
              <a:gd name="T58" fmla="*/ 332 w 463"/>
              <a:gd name="T59" fmla="*/ 438 h 513"/>
              <a:gd name="T60" fmla="*/ 357 w 463"/>
              <a:gd name="T61" fmla="*/ 432 h 513"/>
              <a:gd name="T62" fmla="*/ 382 w 463"/>
              <a:gd name="T63" fmla="*/ 438 h 513"/>
              <a:gd name="T64" fmla="*/ 401 w 463"/>
              <a:gd name="T65" fmla="*/ 450 h 513"/>
              <a:gd name="T66" fmla="*/ 420 w 463"/>
              <a:gd name="T67" fmla="*/ 413 h 513"/>
              <a:gd name="T68" fmla="*/ 426 w 463"/>
              <a:gd name="T69" fmla="*/ 400 h 513"/>
              <a:gd name="T70" fmla="*/ 457 w 463"/>
              <a:gd name="T71" fmla="*/ 382 h 513"/>
              <a:gd name="T72" fmla="*/ 451 w 463"/>
              <a:gd name="T73" fmla="*/ 344 h 513"/>
              <a:gd name="T74" fmla="*/ 438 w 463"/>
              <a:gd name="T75" fmla="*/ 281 h 513"/>
              <a:gd name="T76" fmla="*/ 401 w 463"/>
              <a:gd name="T77" fmla="*/ 300 h 513"/>
              <a:gd name="T78" fmla="*/ 376 w 463"/>
              <a:gd name="T79" fmla="*/ 281 h 513"/>
              <a:gd name="T80" fmla="*/ 319 w 463"/>
              <a:gd name="T81" fmla="*/ 244 h 513"/>
              <a:gd name="T82" fmla="*/ 301 w 463"/>
              <a:gd name="T83" fmla="*/ 175 h 513"/>
              <a:gd name="T84" fmla="*/ 269 w 463"/>
              <a:gd name="T85" fmla="*/ 175 h 513"/>
              <a:gd name="T86" fmla="*/ 294 w 463"/>
              <a:gd name="T87" fmla="*/ 144 h 513"/>
              <a:gd name="T88" fmla="*/ 282 w 463"/>
              <a:gd name="T89" fmla="*/ 112 h 513"/>
              <a:gd name="T90" fmla="*/ 288 w 463"/>
              <a:gd name="T91" fmla="*/ 6 h 513"/>
              <a:gd name="T92" fmla="*/ 269 w 463"/>
              <a:gd name="T93" fmla="*/ 12 h 513"/>
              <a:gd name="T94" fmla="*/ 269 w 463"/>
              <a:gd name="T95" fmla="*/ 25 h 513"/>
              <a:gd name="T96" fmla="*/ 251 w 463"/>
              <a:gd name="T97" fmla="*/ 25 h 513"/>
              <a:gd name="T98" fmla="*/ 213 w 463"/>
              <a:gd name="T99" fmla="*/ 44 h 513"/>
              <a:gd name="T100" fmla="*/ 188 w 463"/>
              <a:gd name="T101" fmla="*/ 81 h 513"/>
              <a:gd name="T102" fmla="*/ 176 w 463"/>
              <a:gd name="T103" fmla="*/ 119 h 513"/>
              <a:gd name="T104" fmla="*/ 201 w 463"/>
              <a:gd name="T105" fmla="*/ 131 h 513"/>
              <a:gd name="T106" fmla="*/ 182 w 463"/>
              <a:gd name="T107" fmla="*/ 144 h 513"/>
              <a:gd name="T108" fmla="*/ 144 w 463"/>
              <a:gd name="T109" fmla="*/ 150 h 513"/>
              <a:gd name="T110" fmla="*/ 138 w 463"/>
              <a:gd name="T111" fmla="*/ 169 h 513"/>
              <a:gd name="T112" fmla="*/ 100 w 463"/>
              <a:gd name="T113" fmla="*/ 175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63" h="513">
                <a:moveTo>
                  <a:pt x="100" y="175"/>
                </a:moveTo>
                <a:lnTo>
                  <a:pt x="94" y="181"/>
                </a:lnTo>
                <a:lnTo>
                  <a:pt x="88" y="188"/>
                </a:lnTo>
                <a:lnTo>
                  <a:pt x="88" y="175"/>
                </a:lnTo>
                <a:lnTo>
                  <a:pt x="69" y="175"/>
                </a:lnTo>
                <a:lnTo>
                  <a:pt x="69" y="206"/>
                </a:lnTo>
                <a:lnTo>
                  <a:pt x="75" y="225"/>
                </a:lnTo>
                <a:lnTo>
                  <a:pt x="63" y="256"/>
                </a:lnTo>
                <a:lnTo>
                  <a:pt x="69" y="263"/>
                </a:lnTo>
                <a:lnTo>
                  <a:pt x="88" y="256"/>
                </a:lnTo>
                <a:lnTo>
                  <a:pt x="94" y="244"/>
                </a:lnTo>
                <a:lnTo>
                  <a:pt x="100" y="250"/>
                </a:lnTo>
                <a:lnTo>
                  <a:pt x="100" y="263"/>
                </a:lnTo>
                <a:lnTo>
                  <a:pt x="107" y="275"/>
                </a:lnTo>
                <a:lnTo>
                  <a:pt x="100" y="275"/>
                </a:lnTo>
                <a:lnTo>
                  <a:pt x="107" y="281"/>
                </a:lnTo>
                <a:lnTo>
                  <a:pt x="107" y="281"/>
                </a:lnTo>
                <a:lnTo>
                  <a:pt x="113" y="294"/>
                </a:lnTo>
                <a:lnTo>
                  <a:pt x="113" y="306"/>
                </a:lnTo>
                <a:lnTo>
                  <a:pt x="113" y="306"/>
                </a:lnTo>
                <a:lnTo>
                  <a:pt x="107" y="306"/>
                </a:lnTo>
                <a:lnTo>
                  <a:pt x="100" y="313"/>
                </a:lnTo>
                <a:lnTo>
                  <a:pt x="94" y="313"/>
                </a:lnTo>
                <a:lnTo>
                  <a:pt x="94" y="300"/>
                </a:lnTo>
                <a:lnTo>
                  <a:pt x="82" y="306"/>
                </a:lnTo>
                <a:lnTo>
                  <a:pt x="82" y="300"/>
                </a:lnTo>
                <a:lnTo>
                  <a:pt x="75" y="300"/>
                </a:lnTo>
                <a:lnTo>
                  <a:pt x="69" y="300"/>
                </a:lnTo>
                <a:lnTo>
                  <a:pt x="50" y="313"/>
                </a:lnTo>
                <a:lnTo>
                  <a:pt x="50" y="319"/>
                </a:lnTo>
                <a:lnTo>
                  <a:pt x="50" y="325"/>
                </a:lnTo>
                <a:lnTo>
                  <a:pt x="44" y="332"/>
                </a:lnTo>
                <a:lnTo>
                  <a:pt x="57" y="344"/>
                </a:lnTo>
                <a:lnTo>
                  <a:pt x="57" y="357"/>
                </a:lnTo>
                <a:lnTo>
                  <a:pt x="50" y="363"/>
                </a:lnTo>
                <a:lnTo>
                  <a:pt x="44" y="369"/>
                </a:lnTo>
                <a:lnTo>
                  <a:pt x="38" y="363"/>
                </a:lnTo>
                <a:lnTo>
                  <a:pt x="32" y="363"/>
                </a:lnTo>
                <a:lnTo>
                  <a:pt x="25" y="357"/>
                </a:lnTo>
                <a:lnTo>
                  <a:pt x="25" y="363"/>
                </a:lnTo>
                <a:lnTo>
                  <a:pt x="13" y="357"/>
                </a:lnTo>
                <a:lnTo>
                  <a:pt x="0" y="369"/>
                </a:lnTo>
                <a:lnTo>
                  <a:pt x="7" y="375"/>
                </a:lnTo>
                <a:lnTo>
                  <a:pt x="19" y="375"/>
                </a:lnTo>
                <a:lnTo>
                  <a:pt x="25" y="388"/>
                </a:lnTo>
                <a:lnTo>
                  <a:pt x="25" y="388"/>
                </a:lnTo>
                <a:lnTo>
                  <a:pt x="25" y="394"/>
                </a:lnTo>
                <a:lnTo>
                  <a:pt x="25" y="394"/>
                </a:lnTo>
                <a:lnTo>
                  <a:pt x="32" y="394"/>
                </a:lnTo>
                <a:lnTo>
                  <a:pt x="32" y="413"/>
                </a:lnTo>
                <a:lnTo>
                  <a:pt x="32" y="419"/>
                </a:lnTo>
                <a:lnTo>
                  <a:pt x="25" y="432"/>
                </a:lnTo>
                <a:lnTo>
                  <a:pt x="32" y="444"/>
                </a:lnTo>
                <a:lnTo>
                  <a:pt x="38" y="438"/>
                </a:lnTo>
                <a:lnTo>
                  <a:pt x="57" y="444"/>
                </a:lnTo>
                <a:lnTo>
                  <a:pt x="57" y="450"/>
                </a:lnTo>
                <a:lnTo>
                  <a:pt x="38" y="469"/>
                </a:lnTo>
                <a:lnTo>
                  <a:pt x="63" y="482"/>
                </a:lnTo>
                <a:lnTo>
                  <a:pt x="63" y="469"/>
                </a:lnTo>
                <a:lnTo>
                  <a:pt x="75" y="463"/>
                </a:lnTo>
                <a:lnTo>
                  <a:pt x="100" y="444"/>
                </a:lnTo>
                <a:lnTo>
                  <a:pt x="107" y="444"/>
                </a:lnTo>
                <a:lnTo>
                  <a:pt x="119" y="444"/>
                </a:lnTo>
                <a:lnTo>
                  <a:pt x="119" y="444"/>
                </a:lnTo>
                <a:lnTo>
                  <a:pt x="119" y="450"/>
                </a:lnTo>
                <a:lnTo>
                  <a:pt x="138" y="457"/>
                </a:lnTo>
                <a:lnTo>
                  <a:pt x="132" y="457"/>
                </a:lnTo>
                <a:lnTo>
                  <a:pt x="132" y="482"/>
                </a:lnTo>
                <a:lnTo>
                  <a:pt x="144" y="488"/>
                </a:lnTo>
                <a:lnTo>
                  <a:pt x="150" y="488"/>
                </a:lnTo>
                <a:lnTo>
                  <a:pt x="150" y="500"/>
                </a:lnTo>
                <a:lnTo>
                  <a:pt x="163" y="500"/>
                </a:lnTo>
                <a:lnTo>
                  <a:pt x="169" y="500"/>
                </a:lnTo>
                <a:lnTo>
                  <a:pt x="182" y="507"/>
                </a:lnTo>
                <a:lnTo>
                  <a:pt x="201" y="494"/>
                </a:lnTo>
                <a:lnTo>
                  <a:pt x="219" y="494"/>
                </a:lnTo>
                <a:lnTo>
                  <a:pt x="219" y="500"/>
                </a:lnTo>
                <a:lnTo>
                  <a:pt x="232" y="500"/>
                </a:lnTo>
                <a:lnTo>
                  <a:pt x="238" y="507"/>
                </a:lnTo>
                <a:lnTo>
                  <a:pt x="257" y="507"/>
                </a:lnTo>
                <a:lnTo>
                  <a:pt x="257" y="507"/>
                </a:lnTo>
                <a:lnTo>
                  <a:pt x="288" y="507"/>
                </a:lnTo>
                <a:lnTo>
                  <a:pt x="294" y="513"/>
                </a:lnTo>
                <a:lnTo>
                  <a:pt x="313" y="488"/>
                </a:lnTo>
                <a:lnTo>
                  <a:pt x="326" y="475"/>
                </a:lnTo>
                <a:lnTo>
                  <a:pt x="326" y="463"/>
                </a:lnTo>
                <a:lnTo>
                  <a:pt x="332" y="469"/>
                </a:lnTo>
                <a:lnTo>
                  <a:pt x="345" y="469"/>
                </a:lnTo>
                <a:lnTo>
                  <a:pt x="338" y="444"/>
                </a:lnTo>
                <a:lnTo>
                  <a:pt x="332" y="438"/>
                </a:lnTo>
                <a:lnTo>
                  <a:pt x="332" y="432"/>
                </a:lnTo>
                <a:lnTo>
                  <a:pt x="345" y="432"/>
                </a:lnTo>
                <a:lnTo>
                  <a:pt x="357" y="432"/>
                </a:lnTo>
                <a:lnTo>
                  <a:pt x="370" y="425"/>
                </a:lnTo>
                <a:lnTo>
                  <a:pt x="370" y="425"/>
                </a:lnTo>
                <a:lnTo>
                  <a:pt x="382" y="438"/>
                </a:lnTo>
                <a:lnTo>
                  <a:pt x="388" y="457"/>
                </a:lnTo>
                <a:lnTo>
                  <a:pt x="395" y="463"/>
                </a:lnTo>
                <a:lnTo>
                  <a:pt x="401" y="450"/>
                </a:lnTo>
                <a:lnTo>
                  <a:pt x="413" y="438"/>
                </a:lnTo>
                <a:lnTo>
                  <a:pt x="407" y="413"/>
                </a:lnTo>
                <a:lnTo>
                  <a:pt x="420" y="413"/>
                </a:lnTo>
                <a:lnTo>
                  <a:pt x="420" y="407"/>
                </a:lnTo>
                <a:lnTo>
                  <a:pt x="426" y="407"/>
                </a:lnTo>
                <a:lnTo>
                  <a:pt x="426" y="400"/>
                </a:lnTo>
                <a:lnTo>
                  <a:pt x="432" y="400"/>
                </a:lnTo>
                <a:lnTo>
                  <a:pt x="438" y="388"/>
                </a:lnTo>
                <a:lnTo>
                  <a:pt x="457" y="382"/>
                </a:lnTo>
                <a:lnTo>
                  <a:pt x="463" y="369"/>
                </a:lnTo>
                <a:lnTo>
                  <a:pt x="457" y="357"/>
                </a:lnTo>
                <a:lnTo>
                  <a:pt x="451" y="344"/>
                </a:lnTo>
                <a:lnTo>
                  <a:pt x="438" y="332"/>
                </a:lnTo>
                <a:lnTo>
                  <a:pt x="426" y="313"/>
                </a:lnTo>
                <a:lnTo>
                  <a:pt x="438" y="281"/>
                </a:lnTo>
                <a:lnTo>
                  <a:pt x="432" y="275"/>
                </a:lnTo>
                <a:lnTo>
                  <a:pt x="420" y="275"/>
                </a:lnTo>
                <a:lnTo>
                  <a:pt x="401" y="300"/>
                </a:lnTo>
                <a:lnTo>
                  <a:pt x="388" y="306"/>
                </a:lnTo>
                <a:lnTo>
                  <a:pt x="376" y="300"/>
                </a:lnTo>
                <a:lnTo>
                  <a:pt x="376" y="281"/>
                </a:lnTo>
                <a:lnTo>
                  <a:pt x="376" y="250"/>
                </a:lnTo>
                <a:lnTo>
                  <a:pt x="357" y="238"/>
                </a:lnTo>
                <a:lnTo>
                  <a:pt x="319" y="244"/>
                </a:lnTo>
                <a:lnTo>
                  <a:pt x="313" y="238"/>
                </a:lnTo>
                <a:lnTo>
                  <a:pt x="307" y="219"/>
                </a:lnTo>
                <a:lnTo>
                  <a:pt x="301" y="175"/>
                </a:lnTo>
                <a:lnTo>
                  <a:pt x="301" y="175"/>
                </a:lnTo>
                <a:lnTo>
                  <a:pt x="294" y="181"/>
                </a:lnTo>
                <a:lnTo>
                  <a:pt x="269" y="175"/>
                </a:lnTo>
                <a:lnTo>
                  <a:pt x="269" y="169"/>
                </a:lnTo>
                <a:lnTo>
                  <a:pt x="276" y="163"/>
                </a:lnTo>
                <a:lnTo>
                  <a:pt x="294" y="144"/>
                </a:lnTo>
                <a:lnTo>
                  <a:pt x="294" y="144"/>
                </a:lnTo>
                <a:lnTo>
                  <a:pt x="307" y="125"/>
                </a:lnTo>
                <a:lnTo>
                  <a:pt x="282" y="112"/>
                </a:lnTo>
                <a:lnTo>
                  <a:pt x="282" y="100"/>
                </a:lnTo>
                <a:lnTo>
                  <a:pt x="313" y="37"/>
                </a:lnTo>
                <a:lnTo>
                  <a:pt x="288" y="6"/>
                </a:lnTo>
                <a:lnTo>
                  <a:pt x="282" y="0"/>
                </a:lnTo>
                <a:lnTo>
                  <a:pt x="276" y="0"/>
                </a:lnTo>
                <a:lnTo>
                  <a:pt x="269" y="12"/>
                </a:lnTo>
                <a:lnTo>
                  <a:pt x="269" y="19"/>
                </a:lnTo>
                <a:lnTo>
                  <a:pt x="269" y="25"/>
                </a:lnTo>
                <a:lnTo>
                  <a:pt x="269" y="25"/>
                </a:lnTo>
                <a:lnTo>
                  <a:pt x="263" y="19"/>
                </a:lnTo>
                <a:lnTo>
                  <a:pt x="251" y="25"/>
                </a:lnTo>
                <a:lnTo>
                  <a:pt x="251" y="25"/>
                </a:lnTo>
                <a:lnTo>
                  <a:pt x="238" y="37"/>
                </a:lnTo>
                <a:lnTo>
                  <a:pt x="226" y="44"/>
                </a:lnTo>
                <a:lnTo>
                  <a:pt x="213" y="44"/>
                </a:lnTo>
                <a:lnTo>
                  <a:pt x="201" y="44"/>
                </a:lnTo>
                <a:lnTo>
                  <a:pt x="201" y="75"/>
                </a:lnTo>
                <a:lnTo>
                  <a:pt x="188" y="81"/>
                </a:lnTo>
                <a:lnTo>
                  <a:pt x="163" y="81"/>
                </a:lnTo>
                <a:lnTo>
                  <a:pt x="169" y="100"/>
                </a:lnTo>
                <a:lnTo>
                  <a:pt x="176" y="119"/>
                </a:lnTo>
                <a:lnTo>
                  <a:pt x="188" y="119"/>
                </a:lnTo>
                <a:lnTo>
                  <a:pt x="194" y="131"/>
                </a:lnTo>
                <a:lnTo>
                  <a:pt x="201" y="131"/>
                </a:lnTo>
                <a:lnTo>
                  <a:pt x="201" y="138"/>
                </a:lnTo>
                <a:lnTo>
                  <a:pt x="194" y="144"/>
                </a:lnTo>
                <a:lnTo>
                  <a:pt x="182" y="144"/>
                </a:lnTo>
                <a:lnTo>
                  <a:pt x="182" y="150"/>
                </a:lnTo>
                <a:lnTo>
                  <a:pt x="163" y="150"/>
                </a:lnTo>
                <a:lnTo>
                  <a:pt x="144" y="150"/>
                </a:lnTo>
                <a:lnTo>
                  <a:pt x="144" y="156"/>
                </a:lnTo>
                <a:lnTo>
                  <a:pt x="150" y="156"/>
                </a:lnTo>
                <a:lnTo>
                  <a:pt x="138" y="169"/>
                </a:lnTo>
                <a:lnTo>
                  <a:pt x="113" y="169"/>
                </a:lnTo>
                <a:lnTo>
                  <a:pt x="107" y="181"/>
                </a:lnTo>
                <a:lnTo>
                  <a:pt x="100" y="175"/>
                </a:lnTo>
                <a:lnTo>
                  <a:pt x="100" y="1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94" name="Freeform 778"/>
          <p:cNvSpPr>
            <a:spLocks/>
          </p:cNvSpPr>
          <p:nvPr/>
        </p:nvSpPr>
        <p:spPr bwMode="auto">
          <a:xfrm>
            <a:off x="1514475" y="4259263"/>
            <a:ext cx="1174750" cy="809625"/>
          </a:xfrm>
          <a:custGeom>
            <a:avLst/>
            <a:gdLst>
              <a:gd name="T0" fmla="*/ 119 w 614"/>
              <a:gd name="T1" fmla="*/ 187 h 463"/>
              <a:gd name="T2" fmla="*/ 132 w 614"/>
              <a:gd name="T3" fmla="*/ 169 h 463"/>
              <a:gd name="T4" fmla="*/ 188 w 614"/>
              <a:gd name="T5" fmla="*/ 131 h 463"/>
              <a:gd name="T6" fmla="*/ 207 w 614"/>
              <a:gd name="T7" fmla="*/ 112 h 463"/>
              <a:gd name="T8" fmla="*/ 226 w 614"/>
              <a:gd name="T9" fmla="*/ 100 h 463"/>
              <a:gd name="T10" fmla="*/ 282 w 614"/>
              <a:gd name="T11" fmla="*/ 62 h 463"/>
              <a:gd name="T12" fmla="*/ 313 w 614"/>
              <a:gd name="T13" fmla="*/ 50 h 463"/>
              <a:gd name="T14" fmla="*/ 357 w 614"/>
              <a:gd name="T15" fmla="*/ 31 h 463"/>
              <a:gd name="T16" fmla="*/ 388 w 614"/>
              <a:gd name="T17" fmla="*/ 0 h 463"/>
              <a:gd name="T18" fmla="*/ 420 w 614"/>
              <a:gd name="T19" fmla="*/ 18 h 463"/>
              <a:gd name="T20" fmla="*/ 438 w 614"/>
              <a:gd name="T21" fmla="*/ 56 h 463"/>
              <a:gd name="T22" fmla="*/ 470 w 614"/>
              <a:gd name="T23" fmla="*/ 75 h 463"/>
              <a:gd name="T24" fmla="*/ 495 w 614"/>
              <a:gd name="T25" fmla="*/ 100 h 463"/>
              <a:gd name="T26" fmla="*/ 488 w 614"/>
              <a:gd name="T27" fmla="*/ 125 h 463"/>
              <a:gd name="T28" fmla="*/ 507 w 614"/>
              <a:gd name="T29" fmla="*/ 144 h 463"/>
              <a:gd name="T30" fmla="*/ 526 w 614"/>
              <a:gd name="T31" fmla="*/ 150 h 463"/>
              <a:gd name="T32" fmla="*/ 545 w 614"/>
              <a:gd name="T33" fmla="*/ 162 h 463"/>
              <a:gd name="T34" fmla="*/ 564 w 614"/>
              <a:gd name="T35" fmla="*/ 162 h 463"/>
              <a:gd name="T36" fmla="*/ 576 w 614"/>
              <a:gd name="T37" fmla="*/ 156 h 463"/>
              <a:gd name="T38" fmla="*/ 589 w 614"/>
              <a:gd name="T39" fmla="*/ 181 h 463"/>
              <a:gd name="T40" fmla="*/ 614 w 614"/>
              <a:gd name="T41" fmla="*/ 206 h 463"/>
              <a:gd name="T42" fmla="*/ 582 w 614"/>
              <a:gd name="T43" fmla="*/ 231 h 463"/>
              <a:gd name="T44" fmla="*/ 570 w 614"/>
              <a:gd name="T45" fmla="*/ 244 h 463"/>
              <a:gd name="T46" fmla="*/ 532 w 614"/>
              <a:gd name="T47" fmla="*/ 244 h 463"/>
              <a:gd name="T48" fmla="*/ 501 w 614"/>
              <a:gd name="T49" fmla="*/ 262 h 463"/>
              <a:gd name="T50" fmla="*/ 457 w 614"/>
              <a:gd name="T51" fmla="*/ 281 h 463"/>
              <a:gd name="T52" fmla="*/ 432 w 614"/>
              <a:gd name="T53" fmla="*/ 262 h 463"/>
              <a:gd name="T54" fmla="*/ 413 w 614"/>
              <a:gd name="T55" fmla="*/ 281 h 463"/>
              <a:gd name="T56" fmla="*/ 395 w 614"/>
              <a:gd name="T57" fmla="*/ 300 h 463"/>
              <a:gd name="T58" fmla="*/ 370 w 614"/>
              <a:gd name="T59" fmla="*/ 319 h 463"/>
              <a:gd name="T60" fmla="*/ 332 w 614"/>
              <a:gd name="T61" fmla="*/ 350 h 463"/>
              <a:gd name="T62" fmla="*/ 332 w 614"/>
              <a:gd name="T63" fmla="*/ 375 h 463"/>
              <a:gd name="T64" fmla="*/ 319 w 614"/>
              <a:gd name="T65" fmla="*/ 388 h 463"/>
              <a:gd name="T66" fmla="*/ 288 w 614"/>
              <a:gd name="T67" fmla="*/ 413 h 463"/>
              <a:gd name="T68" fmla="*/ 276 w 614"/>
              <a:gd name="T69" fmla="*/ 456 h 463"/>
              <a:gd name="T70" fmla="*/ 251 w 614"/>
              <a:gd name="T71" fmla="*/ 450 h 463"/>
              <a:gd name="T72" fmla="*/ 232 w 614"/>
              <a:gd name="T73" fmla="*/ 444 h 463"/>
              <a:gd name="T74" fmla="*/ 232 w 614"/>
              <a:gd name="T75" fmla="*/ 425 h 463"/>
              <a:gd name="T76" fmla="*/ 207 w 614"/>
              <a:gd name="T77" fmla="*/ 425 h 463"/>
              <a:gd name="T78" fmla="*/ 182 w 614"/>
              <a:gd name="T79" fmla="*/ 413 h 463"/>
              <a:gd name="T80" fmla="*/ 144 w 614"/>
              <a:gd name="T81" fmla="*/ 369 h 463"/>
              <a:gd name="T82" fmla="*/ 157 w 614"/>
              <a:gd name="T83" fmla="*/ 325 h 463"/>
              <a:gd name="T84" fmla="*/ 94 w 614"/>
              <a:gd name="T85" fmla="*/ 325 h 463"/>
              <a:gd name="T86" fmla="*/ 44 w 614"/>
              <a:gd name="T87" fmla="*/ 338 h 463"/>
              <a:gd name="T88" fmla="*/ 44 w 614"/>
              <a:gd name="T89" fmla="*/ 294 h 463"/>
              <a:gd name="T90" fmla="*/ 13 w 614"/>
              <a:gd name="T91" fmla="*/ 269 h 463"/>
              <a:gd name="T92" fmla="*/ 0 w 614"/>
              <a:gd name="T93" fmla="*/ 219 h 463"/>
              <a:gd name="T94" fmla="*/ 57 w 614"/>
              <a:gd name="T95" fmla="*/ 200 h 463"/>
              <a:gd name="T96" fmla="*/ 94 w 614"/>
              <a:gd name="T97" fmla="*/ 244 h 463"/>
              <a:gd name="T98" fmla="*/ 107 w 614"/>
              <a:gd name="T99" fmla="*/ 225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4" h="463">
                <a:moveTo>
                  <a:pt x="107" y="225"/>
                </a:moveTo>
                <a:lnTo>
                  <a:pt x="107" y="206"/>
                </a:lnTo>
                <a:lnTo>
                  <a:pt x="113" y="194"/>
                </a:lnTo>
                <a:lnTo>
                  <a:pt x="119" y="187"/>
                </a:lnTo>
                <a:lnTo>
                  <a:pt x="119" y="187"/>
                </a:lnTo>
                <a:lnTo>
                  <a:pt x="119" y="181"/>
                </a:lnTo>
                <a:lnTo>
                  <a:pt x="125" y="181"/>
                </a:lnTo>
                <a:lnTo>
                  <a:pt x="132" y="169"/>
                </a:lnTo>
                <a:lnTo>
                  <a:pt x="151" y="150"/>
                </a:lnTo>
                <a:lnTo>
                  <a:pt x="157" y="156"/>
                </a:lnTo>
                <a:lnTo>
                  <a:pt x="169" y="150"/>
                </a:lnTo>
                <a:lnTo>
                  <a:pt x="188" y="131"/>
                </a:lnTo>
                <a:lnTo>
                  <a:pt x="194" y="125"/>
                </a:lnTo>
                <a:lnTo>
                  <a:pt x="194" y="125"/>
                </a:lnTo>
                <a:lnTo>
                  <a:pt x="201" y="112"/>
                </a:lnTo>
                <a:lnTo>
                  <a:pt x="207" y="112"/>
                </a:lnTo>
                <a:lnTo>
                  <a:pt x="213" y="112"/>
                </a:lnTo>
                <a:lnTo>
                  <a:pt x="219" y="106"/>
                </a:lnTo>
                <a:lnTo>
                  <a:pt x="219" y="100"/>
                </a:lnTo>
                <a:lnTo>
                  <a:pt x="226" y="100"/>
                </a:lnTo>
                <a:lnTo>
                  <a:pt x="226" y="87"/>
                </a:lnTo>
                <a:lnTo>
                  <a:pt x="257" y="75"/>
                </a:lnTo>
                <a:lnTo>
                  <a:pt x="263" y="68"/>
                </a:lnTo>
                <a:lnTo>
                  <a:pt x="282" y="62"/>
                </a:lnTo>
                <a:lnTo>
                  <a:pt x="288" y="62"/>
                </a:lnTo>
                <a:lnTo>
                  <a:pt x="301" y="62"/>
                </a:lnTo>
                <a:lnTo>
                  <a:pt x="301" y="56"/>
                </a:lnTo>
                <a:lnTo>
                  <a:pt x="313" y="50"/>
                </a:lnTo>
                <a:lnTo>
                  <a:pt x="276" y="25"/>
                </a:lnTo>
                <a:lnTo>
                  <a:pt x="313" y="6"/>
                </a:lnTo>
                <a:lnTo>
                  <a:pt x="345" y="37"/>
                </a:lnTo>
                <a:lnTo>
                  <a:pt x="357" y="31"/>
                </a:lnTo>
                <a:lnTo>
                  <a:pt x="363" y="18"/>
                </a:lnTo>
                <a:lnTo>
                  <a:pt x="376" y="0"/>
                </a:lnTo>
                <a:lnTo>
                  <a:pt x="382" y="0"/>
                </a:lnTo>
                <a:lnTo>
                  <a:pt x="388" y="0"/>
                </a:lnTo>
                <a:lnTo>
                  <a:pt x="401" y="6"/>
                </a:lnTo>
                <a:lnTo>
                  <a:pt x="401" y="12"/>
                </a:lnTo>
                <a:lnTo>
                  <a:pt x="413" y="12"/>
                </a:lnTo>
                <a:lnTo>
                  <a:pt x="420" y="18"/>
                </a:lnTo>
                <a:lnTo>
                  <a:pt x="426" y="18"/>
                </a:lnTo>
                <a:lnTo>
                  <a:pt x="432" y="31"/>
                </a:lnTo>
                <a:lnTo>
                  <a:pt x="445" y="37"/>
                </a:lnTo>
                <a:lnTo>
                  <a:pt x="438" y="56"/>
                </a:lnTo>
                <a:lnTo>
                  <a:pt x="445" y="56"/>
                </a:lnTo>
                <a:lnTo>
                  <a:pt x="451" y="62"/>
                </a:lnTo>
                <a:lnTo>
                  <a:pt x="463" y="68"/>
                </a:lnTo>
                <a:lnTo>
                  <a:pt x="470" y="75"/>
                </a:lnTo>
                <a:lnTo>
                  <a:pt x="470" y="87"/>
                </a:lnTo>
                <a:lnTo>
                  <a:pt x="482" y="94"/>
                </a:lnTo>
                <a:lnTo>
                  <a:pt x="482" y="94"/>
                </a:lnTo>
                <a:lnTo>
                  <a:pt x="495" y="100"/>
                </a:lnTo>
                <a:lnTo>
                  <a:pt x="488" y="106"/>
                </a:lnTo>
                <a:lnTo>
                  <a:pt x="488" y="112"/>
                </a:lnTo>
                <a:lnTo>
                  <a:pt x="488" y="119"/>
                </a:lnTo>
                <a:lnTo>
                  <a:pt x="488" y="125"/>
                </a:lnTo>
                <a:lnTo>
                  <a:pt x="488" y="131"/>
                </a:lnTo>
                <a:lnTo>
                  <a:pt x="501" y="150"/>
                </a:lnTo>
                <a:lnTo>
                  <a:pt x="507" y="150"/>
                </a:lnTo>
                <a:lnTo>
                  <a:pt x="507" y="144"/>
                </a:lnTo>
                <a:lnTo>
                  <a:pt x="526" y="144"/>
                </a:lnTo>
                <a:lnTo>
                  <a:pt x="526" y="144"/>
                </a:lnTo>
                <a:lnTo>
                  <a:pt x="526" y="150"/>
                </a:lnTo>
                <a:lnTo>
                  <a:pt x="526" y="150"/>
                </a:lnTo>
                <a:lnTo>
                  <a:pt x="520" y="156"/>
                </a:lnTo>
                <a:lnTo>
                  <a:pt x="532" y="156"/>
                </a:lnTo>
                <a:lnTo>
                  <a:pt x="532" y="156"/>
                </a:lnTo>
                <a:lnTo>
                  <a:pt x="545" y="162"/>
                </a:lnTo>
                <a:lnTo>
                  <a:pt x="545" y="156"/>
                </a:lnTo>
                <a:lnTo>
                  <a:pt x="551" y="156"/>
                </a:lnTo>
                <a:lnTo>
                  <a:pt x="557" y="162"/>
                </a:lnTo>
                <a:lnTo>
                  <a:pt x="564" y="162"/>
                </a:lnTo>
                <a:lnTo>
                  <a:pt x="570" y="162"/>
                </a:lnTo>
                <a:lnTo>
                  <a:pt x="570" y="156"/>
                </a:lnTo>
                <a:lnTo>
                  <a:pt x="576" y="162"/>
                </a:lnTo>
                <a:lnTo>
                  <a:pt x="576" y="156"/>
                </a:lnTo>
                <a:lnTo>
                  <a:pt x="582" y="156"/>
                </a:lnTo>
                <a:lnTo>
                  <a:pt x="589" y="156"/>
                </a:lnTo>
                <a:lnTo>
                  <a:pt x="589" y="175"/>
                </a:lnTo>
                <a:lnTo>
                  <a:pt x="589" y="181"/>
                </a:lnTo>
                <a:lnTo>
                  <a:pt x="582" y="194"/>
                </a:lnTo>
                <a:lnTo>
                  <a:pt x="589" y="206"/>
                </a:lnTo>
                <a:lnTo>
                  <a:pt x="595" y="200"/>
                </a:lnTo>
                <a:lnTo>
                  <a:pt x="614" y="206"/>
                </a:lnTo>
                <a:lnTo>
                  <a:pt x="614" y="212"/>
                </a:lnTo>
                <a:lnTo>
                  <a:pt x="595" y="231"/>
                </a:lnTo>
                <a:lnTo>
                  <a:pt x="589" y="237"/>
                </a:lnTo>
                <a:lnTo>
                  <a:pt x="582" y="231"/>
                </a:lnTo>
                <a:lnTo>
                  <a:pt x="570" y="237"/>
                </a:lnTo>
                <a:lnTo>
                  <a:pt x="570" y="237"/>
                </a:lnTo>
                <a:lnTo>
                  <a:pt x="570" y="237"/>
                </a:lnTo>
                <a:lnTo>
                  <a:pt x="570" y="244"/>
                </a:lnTo>
                <a:lnTo>
                  <a:pt x="551" y="244"/>
                </a:lnTo>
                <a:lnTo>
                  <a:pt x="539" y="250"/>
                </a:lnTo>
                <a:lnTo>
                  <a:pt x="539" y="244"/>
                </a:lnTo>
                <a:lnTo>
                  <a:pt x="532" y="244"/>
                </a:lnTo>
                <a:lnTo>
                  <a:pt x="507" y="244"/>
                </a:lnTo>
                <a:lnTo>
                  <a:pt x="507" y="256"/>
                </a:lnTo>
                <a:lnTo>
                  <a:pt x="501" y="262"/>
                </a:lnTo>
                <a:lnTo>
                  <a:pt x="501" y="262"/>
                </a:lnTo>
                <a:lnTo>
                  <a:pt x="501" y="269"/>
                </a:lnTo>
                <a:lnTo>
                  <a:pt x="495" y="275"/>
                </a:lnTo>
                <a:lnTo>
                  <a:pt x="476" y="275"/>
                </a:lnTo>
                <a:lnTo>
                  <a:pt x="457" y="281"/>
                </a:lnTo>
                <a:lnTo>
                  <a:pt x="438" y="275"/>
                </a:lnTo>
                <a:lnTo>
                  <a:pt x="438" y="269"/>
                </a:lnTo>
                <a:lnTo>
                  <a:pt x="438" y="262"/>
                </a:lnTo>
                <a:lnTo>
                  <a:pt x="432" y="262"/>
                </a:lnTo>
                <a:lnTo>
                  <a:pt x="420" y="262"/>
                </a:lnTo>
                <a:lnTo>
                  <a:pt x="426" y="269"/>
                </a:lnTo>
                <a:lnTo>
                  <a:pt x="420" y="281"/>
                </a:lnTo>
                <a:lnTo>
                  <a:pt x="413" y="281"/>
                </a:lnTo>
                <a:lnTo>
                  <a:pt x="407" y="294"/>
                </a:lnTo>
                <a:lnTo>
                  <a:pt x="407" y="306"/>
                </a:lnTo>
                <a:lnTo>
                  <a:pt x="395" y="306"/>
                </a:lnTo>
                <a:lnTo>
                  <a:pt x="395" y="300"/>
                </a:lnTo>
                <a:lnTo>
                  <a:pt x="382" y="313"/>
                </a:lnTo>
                <a:lnTo>
                  <a:pt x="382" y="319"/>
                </a:lnTo>
                <a:lnTo>
                  <a:pt x="376" y="319"/>
                </a:lnTo>
                <a:lnTo>
                  <a:pt x="370" y="319"/>
                </a:lnTo>
                <a:lnTo>
                  <a:pt x="370" y="319"/>
                </a:lnTo>
                <a:lnTo>
                  <a:pt x="363" y="331"/>
                </a:lnTo>
                <a:lnTo>
                  <a:pt x="345" y="344"/>
                </a:lnTo>
                <a:lnTo>
                  <a:pt x="332" y="350"/>
                </a:lnTo>
                <a:lnTo>
                  <a:pt x="332" y="363"/>
                </a:lnTo>
                <a:lnTo>
                  <a:pt x="338" y="363"/>
                </a:lnTo>
                <a:lnTo>
                  <a:pt x="338" y="375"/>
                </a:lnTo>
                <a:lnTo>
                  <a:pt x="332" y="375"/>
                </a:lnTo>
                <a:lnTo>
                  <a:pt x="332" y="381"/>
                </a:lnTo>
                <a:lnTo>
                  <a:pt x="326" y="381"/>
                </a:lnTo>
                <a:lnTo>
                  <a:pt x="326" y="388"/>
                </a:lnTo>
                <a:lnTo>
                  <a:pt x="319" y="388"/>
                </a:lnTo>
                <a:lnTo>
                  <a:pt x="301" y="394"/>
                </a:lnTo>
                <a:lnTo>
                  <a:pt x="301" y="400"/>
                </a:lnTo>
                <a:lnTo>
                  <a:pt x="288" y="406"/>
                </a:lnTo>
                <a:lnTo>
                  <a:pt x="288" y="413"/>
                </a:lnTo>
                <a:lnTo>
                  <a:pt x="294" y="431"/>
                </a:lnTo>
                <a:lnTo>
                  <a:pt x="288" y="444"/>
                </a:lnTo>
                <a:lnTo>
                  <a:pt x="282" y="450"/>
                </a:lnTo>
                <a:lnTo>
                  <a:pt x="276" y="456"/>
                </a:lnTo>
                <a:lnTo>
                  <a:pt x="269" y="463"/>
                </a:lnTo>
                <a:lnTo>
                  <a:pt x="257" y="456"/>
                </a:lnTo>
                <a:lnTo>
                  <a:pt x="257" y="450"/>
                </a:lnTo>
                <a:lnTo>
                  <a:pt x="251" y="450"/>
                </a:lnTo>
                <a:lnTo>
                  <a:pt x="251" y="444"/>
                </a:lnTo>
                <a:lnTo>
                  <a:pt x="238" y="444"/>
                </a:lnTo>
                <a:lnTo>
                  <a:pt x="238" y="444"/>
                </a:lnTo>
                <a:lnTo>
                  <a:pt x="232" y="444"/>
                </a:lnTo>
                <a:lnTo>
                  <a:pt x="226" y="444"/>
                </a:lnTo>
                <a:lnTo>
                  <a:pt x="226" y="438"/>
                </a:lnTo>
                <a:lnTo>
                  <a:pt x="226" y="431"/>
                </a:lnTo>
                <a:lnTo>
                  <a:pt x="232" y="425"/>
                </a:lnTo>
                <a:lnTo>
                  <a:pt x="226" y="425"/>
                </a:lnTo>
                <a:lnTo>
                  <a:pt x="219" y="425"/>
                </a:lnTo>
                <a:lnTo>
                  <a:pt x="207" y="419"/>
                </a:lnTo>
                <a:lnTo>
                  <a:pt x="207" y="425"/>
                </a:lnTo>
                <a:lnTo>
                  <a:pt x="188" y="425"/>
                </a:lnTo>
                <a:lnTo>
                  <a:pt x="194" y="413"/>
                </a:lnTo>
                <a:lnTo>
                  <a:pt x="188" y="413"/>
                </a:lnTo>
                <a:lnTo>
                  <a:pt x="182" y="413"/>
                </a:lnTo>
                <a:lnTo>
                  <a:pt x="157" y="406"/>
                </a:lnTo>
                <a:lnTo>
                  <a:pt x="151" y="381"/>
                </a:lnTo>
                <a:lnTo>
                  <a:pt x="151" y="375"/>
                </a:lnTo>
                <a:lnTo>
                  <a:pt x="144" y="369"/>
                </a:lnTo>
                <a:lnTo>
                  <a:pt x="144" y="363"/>
                </a:lnTo>
                <a:lnTo>
                  <a:pt x="151" y="363"/>
                </a:lnTo>
                <a:lnTo>
                  <a:pt x="163" y="325"/>
                </a:lnTo>
                <a:lnTo>
                  <a:pt x="157" y="325"/>
                </a:lnTo>
                <a:lnTo>
                  <a:pt x="119" y="325"/>
                </a:lnTo>
                <a:lnTo>
                  <a:pt x="119" y="325"/>
                </a:lnTo>
                <a:lnTo>
                  <a:pt x="107" y="331"/>
                </a:lnTo>
                <a:lnTo>
                  <a:pt x="94" y="325"/>
                </a:lnTo>
                <a:lnTo>
                  <a:pt x="88" y="319"/>
                </a:lnTo>
                <a:lnTo>
                  <a:pt x="69" y="325"/>
                </a:lnTo>
                <a:lnTo>
                  <a:pt x="57" y="338"/>
                </a:lnTo>
                <a:lnTo>
                  <a:pt x="44" y="338"/>
                </a:lnTo>
                <a:lnTo>
                  <a:pt x="32" y="338"/>
                </a:lnTo>
                <a:lnTo>
                  <a:pt x="32" y="331"/>
                </a:lnTo>
                <a:lnTo>
                  <a:pt x="38" y="319"/>
                </a:lnTo>
                <a:lnTo>
                  <a:pt x="44" y="294"/>
                </a:lnTo>
                <a:lnTo>
                  <a:pt x="32" y="294"/>
                </a:lnTo>
                <a:lnTo>
                  <a:pt x="32" y="281"/>
                </a:lnTo>
                <a:lnTo>
                  <a:pt x="19" y="281"/>
                </a:lnTo>
                <a:lnTo>
                  <a:pt x="13" y="269"/>
                </a:lnTo>
                <a:lnTo>
                  <a:pt x="13" y="250"/>
                </a:lnTo>
                <a:lnTo>
                  <a:pt x="13" y="237"/>
                </a:lnTo>
                <a:lnTo>
                  <a:pt x="0" y="225"/>
                </a:lnTo>
                <a:lnTo>
                  <a:pt x="0" y="219"/>
                </a:lnTo>
                <a:lnTo>
                  <a:pt x="25" y="219"/>
                </a:lnTo>
                <a:lnTo>
                  <a:pt x="32" y="212"/>
                </a:lnTo>
                <a:lnTo>
                  <a:pt x="50" y="194"/>
                </a:lnTo>
                <a:lnTo>
                  <a:pt x="57" y="200"/>
                </a:lnTo>
                <a:lnTo>
                  <a:pt x="63" y="225"/>
                </a:lnTo>
                <a:lnTo>
                  <a:pt x="75" y="244"/>
                </a:lnTo>
                <a:lnTo>
                  <a:pt x="88" y="244"/>
                </a:lnTo>
                <a:lnTo>
                  <a:pt x="94" y="244"/>
                </a:lnTo>
                <a:lnTo>
                  <a:pt x="94" y="237"/>
                </a:lnTo>
                <a:lnTo>
                  <a:pt x="94" y="237"/>
                </a:lnTo>
                <a:lnTo>
                  <a:pt x="100" y="231"/>
                </a:lnTo>
                <a:lnTo>
                  <a:pt x="107" y="225"/>
                </a:lnTo>
                <a:lnTo>
                  <a:pt x="107" y="2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93" name="Freeform 777"/>
          <p:cNvSpPr>
            <a:spLocks/>
          </p:cNvSpPr>
          <p:nvPr/>
        </p:nvSpPr>
        <p:spPr bwMode="auto">
          <a:xfrm>
            <a:off x="2330450" y="4094163"/>
            <a:ext cx="465138" cy="447675"/>
          </a:xfrm>
          <a:custGeom>
            <a:avLst/>
            <a:gdLst>
              <a:gd name="T0" fmla="*/ 44 w 244"/>
              <a:gd name="T1" fmla="*/ 62 h 256"/>
              <a:gd name="T2" fmla="*/ 25 w 244"/>
              <a:gd name="T3" fmla="*/ 100 h 256"/>
              <a:gd name="T4" fmla="*/ 25 w 244"/>
              <a:gd name="T5" fmla="*/ 106 h 256"/>
              <a:gd name="T6" fmla="*/ 0 w 244"/>
              <a:gd name="T7" fmla="*/ 112 h 256"/>
              <a:gd name="T8" fmla="*/ 19 w 244"/>
              <a:gd name="T9" fmla="*/ 131 h 256"/>
              <a:gd name="T10" fmla="*/ 19 w 244"/>
              <a:gd name="T11" fmla="*/ 150 h 256"/>
              <a:gd name="T12" fmla="*/ 37 w 244"/>
              <a:gd name="T13" fmla="*/ 162 h 256"/>
              <a:gd name="T14" fmla="*/ 44 w 244"/>
              <a:gd name="T15" fmla="*/ 181 h 256"/>
              <a:gd name="T16" fmla="*/ 56 w 244"/>
              <a:gd name="T17" fmla="*/ 188 h 256"/>
              <a:gd name="T18" fmla="*/ 62 w 244"/>
              <a:gd name="T19" fmla="*/ 200 h 256"/>
              <a:gd name="T20" fmla="*/ 62 w 244"/>
              <a:gd name="T21" fmla="*/ 213 h 256"/>
              <a:gd name="T22" fmla="*/ 62 w 244"/>
              <a:gd name="T23" fmla="*/ 225 h 256"/>
              <a:gd name="T24" fmla="*/ 81 w 244"/>
              <a:gd name="T25" fmla="*/ 244 h 256"/>
              <a:gd name="T26" fmla="*/ 100 w 244"/>
              <a:gd name="T27" fmla="*/ 238 h 256"/>
              <a:gd name="T28" fmla="*/ 100 w 244"/>
              <a:gd name="T29" fmla="*/ 244 h 256"/>
              <a:gd name="T30" fmla="*/ 94 w 244"/>
              <a:gd name="T31" fmla="*/ 250 h 256"/>
              <a:gd name="T32" fmla="*/ 106 w 244"/>
              <a:gd name="T33" fmla="*/ 250 h 256"/>
              <a:gd name="T34" fmla="*/ 119 w 244"/>
              <a:gd name="T35" fmla="*/ 250 h 256"/>
              <a:gd name="T36" fmla="*/ 131 w 244"/>
              <a:gd name="T37" fmla="*/ 256 h 256"/>
              <a:gd name="T38" fmla="*/ 144 w 244"/>
              <a:gd name="T39" fmla="*/ 256 h 256"/>
              <a:gd name="T40" fmla="*/ 150 w 244"/>
              <a:gd name="T41" fmla="*/ 256 h 256"/>
              <a:gd name="T42" fmla="*/ 156 w 244"/>
              <a:gd name="T43" fmla="*/ 250 h 256"/>
              <a:gd name="T44" fmla="*/ 156 w 244"/>
              <a:gd name="T45" fmla="*/ 244 h 256"/>
              <a:gd name="T46" fmla="*/ 150 w 244"/>
              <a:gd name="T47" fmla="*/ 231 h 256"/>
              <a:gd name="T48" fmla="*/ 131 w 244"/>
              <a:gd name="T49" fmla="*/ 225 h 256"/>
              <a:gd name="T50" fmla="*/ 156 w 244"/>
              <a:gd name="T51" fmla="*/ 219 h 256"/>
              <a:gd name="T52" fmla="*/ 163 w 244"/>
              <a:gd name="T53" fmla="*/ 219 h 256"/>
              <a:gd name="T54" fmla="*/ 175 w 244"/>
              <a:gd name="T55" fmla="*/ 225 h 256"/>
              <a:gd name="T56" fmla="*/ 188 w 244"/>
              <a:gd name="T57" fmla="*/ 213 h 256"/>
              <a:gd name="T58" fmla="*/ 175 w 244"/>
              <a:gd name="T59" fmla="*/ 188 h 256"/>
              <a:gd name="T60" fmla="*/ 181 w 244"/>
              <a:gd name="T61" fmla="*/ 175 h 256"/>
              <a:gd name="T62" fmla="*/ 200 w 244"/>
              <a:gd name="T63" fmla="*/ 156 h 256"/>
              <a:gd name="T64" fmla="*/ 213 w 244"/>
              <a:gd name="T65" fmla="*/ 156 h 256"/>
              <a:gd name="T66" fmla="*/ 225 w 244"/>
              <a:gd name="T67" fmla="*/ 156 h 256"/>
              <a:gd name="T68" fmla="*/ 231 w 244"/>
              <a:gd name="T69" fmla="*/ 169 h 256"/>
              <a:gd name="T70" fmla="*/ 244 w 244"/>
              <a:gd name="T71" fmla="*/ 162 h 256"/>
              <a:gd name="T72" fmla="*/ 244 w 244"/>
              <a:gd name="T73" fmla="*/ 150 h 256"/>
              <a:gd name="T74" fmla="*/ 238 w 244"/>
              <a:gd name="T75" fmla="*/ 137 h 256"/>
              <a:gd name="T76" fmla="*/ 238 w 244"/>
              <a:gd name="T77" fmla="*/ 131 h 256"/>
              <a:gd name="T78" fmla="*/ 231 w 244"/>
              <a:gd name="T79" fmla="*/ 106 h 256"/>
              <a:gd name="T80" fmla="*/ 219 w 244"/>
              <a:gd name="T81" fmla="*/ 112 h 256"/>
              <a:gd name="T82" fmla="*/ 194 w 244"/>
              <a:gd name="T83" fmla="*/ 112 h 256"/>
              <a:gd name="T84" fmla="*/ 200 w 244"/>
              <a:gd name="T85" fmla="*/ 62 h 256"/>
              <a:gd name="T86" fmla="*/ 219 w 244"/>
              <a:gd name="T87" fmla="*/ 31 h 256"/>
              <a:gd name="T88" fmla="*/ 225 w 244"/>
              <a:gd name="T89" fmla="*/ 37 h 256"/>
              <a:gd name="T90" fmla="*/ 225 w 244"/>
              <a:gd name="T91" fmla="*/ 31 h 256"/>
              <a:gd name="T92" fmla="*/ 213 w 244"/>
              <a:gd name="T93" fmla="*/ 25 h 256"/>
              <a:gd name="T94" fmla="*/ 194 w 244"/>
              <a:gd name="T95" fmla="*/ 12 h 256"/>
              <a:gd name="T96" fmla="*/ 169 w 244"/>
              <a:gd name="T97" fmla="*/ 0 h 256"/>
              <a:gd name="T98" fmla="*/ 150 w 244"/>
              <a:gd name="T99" fmla="*/ 19 h 256"/>
              <a:gd name="T100" fmla="*/ 138 w 244"/>
              <a:gd name="T101" fmla="*/ 31 h 256"/>
              <a:gd name="T102" fmla="*/ 81 w 244"/>
              <a:gd name="T103" fmla="*/ 44 h 256"/>
              <a:gd name="T104" fmla="*/ 69 w 244"/>
              <a:gd name="T105" fmla="*/ 31 h 256"/>
              <a:gd name="T106" fmla="*/ 50 w 244"/>
              <a:gd name="T107" fmla="*/ 37 h 256"/>
              <a:gd name="T108" fmla="*/ 44 w 244"/>
              <a:gd name="T109" fmla="*/ 5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4" h="256">
                <a:moveTo>
                  <a:pt x="44" y="50"/>
                </a:moveTo>
                <a:lnTo>
                  <a:pt x="44" y="62"/>
                </a:lnTo>
                <a:lnTo>
                  <a:pt x="25" y="81"/>
                </a:lnTo>
                <a:lnTo>
                  <a:pt x="25" y="100"/>
                </a:lnTo>
                <a:lnTo>
                  <a:pt x="31" y="106"/>
                </a:lnTo>
                <a:lnTo>
                  <a:pt x="25" y="106"/>
                </a:lnTo>
                <a:lnTo>
                  <a:pt x="19" y="106"/>
                </a:lnTo>
                <a:lnTo>
                  <a:pt x="0" y="112"/>
                </a:lnTo>
                <a:lnTo>
                  <a:pt x="6" y="125"/>
                </a:lnTo>
                <a:lnTo>
                  <a:pt x="19" y="131"/>
                </a:lnTo>
                <a:lnTo>
                  <a:pt x="12" y="150"/>
                </a:lnTo>
                <a:lnTo>
                  <a:pt x="19" y="150"/>
                </a:lnTo>
                <a:lnTo>
                  <a:pt x="25" y="156"/>
                </a:lnTo>
                <a:lnTo>
                  <a:pt x="37" y="162"/>
                </a:lnTo>
                <a:lnTo>
                  <a:pt x="44" y="169"/>
                </a:lnTo>
                <a:lnTo>
                  <a:pt x="44" y="181"/>
                </a:lnTo>
                <a:lnTo>
                  <a:pt x="56" y="188"/>
                </a:lnTo>
                <a:lnTo>
                  <a:pt x="56" y="188"/>
                </a:lnTo>
                <a:lnTo>
                  <a:pt x="69" y="194"/>
                </a:lnTo>
                <a:lnTo>
                  <a:pt x="62" y="200"/>
                </a:lnTo>
                <a:lnTo>
                  <a:pt x="62" y="206"/>
                </a:lnTo>
                <a:lnTo>
                  <a:pt x="62" y="213"/>
                </a:lnTo>
                <a:lnTo>
                  <a:pt x="62" y="219"/>
                </a:lnTo>
                <a:lnTo>
                  <a:pt x="62" y="225"/>
                </a:lnTo>
                <a:lnTo>
                  <a:pt x="75" y="244"/>
                </a:lnTo>
                <a:lnTo>
                  <a:pt x="81" y="244"/>
                </a:lnTo>
                <a:lnTo>
                  <a:pt x="81" y="238"/>
                </a:lnTo>
                <a:lnTo>
                  <a:pt x="100" y="238"/>
                </a:lnTo>
                <a:lnTo>
                  <a:pt x="100" y="238"/>
                </a:lnTo>
                <a:lnTo>
                  <a:pt x="100" y="244"/>
                </a:lnTo>
                <a:lnTo>
                  <a:pt x="100" y="244"/>
                </a:lnTo>
                <a:lnTo>
                  <a:pt x="94" y="250"/>
                </a:lnTo>
                <a:lnTo>
                  <a:pt x="106" y="250"/>
                </a:lnTo>
                <a:lnTo>
                  <a:pt x="106" y="250"/>
                </a:lnTo>
                <a:lnTo>
                  <a:pt x="119" y="256"/>
                </a:lnTo>
                <a:lnTo>
                  <a:pt x="119" y="250"/>
                </a:lnTo>
                <a:lnTo>
                  <a:pt x="125" y="250"/>
                </a:lnTo>
                <a:lnTo>
                  <a:pt x="131" y="256"/>
                </a:lnTo>
                <a:lnTo>
                  <a:pt x="138" y="256"/>
                </a:lnTo>
                <a:lnTo>
                  <a:pt x="144" y="256"/>
                </a:lnTo>
                <a:lnTo>
                  <a:pt x="144" y="250"/>
                </a:lnTo>
                <a:lnTo>
                  <a:pt x="150" y="256"/>
                </a:lnTo>
                <a:lnTo>
                  <a:pt x="150" y="250"/>
                </a:lnTo>
                <a:lnTo>
                  <a:pt x="156" y="250"/>
                </a:lnTo>
                <a:lnTo>
                  <a:pt x="156" y="250"/>
                </a:lnTo>
                <a:lnTo>
                  <a:pt x="156" y="244"/>
                </a:lnTo>
                <a:lnTo>
                  <a:pt x="156" y="244"/>
                </a:lnTo>
                <a:lnTo>
                  <a:pt x="150" y="231"/>
                </a:lnTo>
                <a:lnTo>
                  <a:pt x="138" y="231"/>
                </a:lnTo>
                <a:lnTo>
                  <a:pt x="131" y="225"/>
                </a:lnTo>
                <a:lnTo>
                  <a:pt x="144" y="213"/>
                </a:lnTo>
                <a:lnTo>
                  <a:pt x="156" y="219"/>
                </a:lnTo>
                <a:lnTo>
                  <a:pt x="156" y="213"/>
                </a:lnTo>
                <a:lnTo>
                  <a:pt x="163" y="219"/>
                </a:lnTo>
                <a:lnTo>
                  <a:pt x="169" y="219"/>
                </a:lnTo>
                <a:lnTo>
                  <a:pt x="175" y="225"/>
                </a:lnTo>
                <a:lnTo>
                  <a:pt x="181" y="219"/>
                </a:lnTo>
                <a:lnTo>
                  <a:pt x="188" y="213"/>
                </a:lnTo>
                <a:lnTo>
                  <a:pt x="188" y="200"/>
                </a:lnTo>
                <a:lnTo>
                  <a:pt x="175" y="188"/>
                </a:lnTo>
                <a:lnTo>
                  <a:pt x="181" y="181"/>
                </a:lnTo>
                <a:lnTo>
                  <a:pt x="181" y="175"/>
                </a:lnTo>
                <a:lnTo>
                  <a:pt x="181" y="169"/>
                </a:lnTo>
                <a:lnTo>
                  <a:pt x="200" y="156"/>
                </a:lnTo>
                <a:lnTo>
                  <a:pt x="206" y="156"/>
                </a:lnTo>
                <a:lnTo>
                  <a:pt x="213" y="156"/>
                </a:lnTo>
                <a:lnTo>
                  <a:pt x="213" y="162"/>
                </a:lnTo>
                <a:lnTo>
                  <a:pt x="225" y="156"/>
                </a:lnTo>
                <a:lnTo>
                  <a:pt x="225" y="169"/>
                </a:lnTo>
                <a:lnTo>
                  <a:pt x="231" y="169"/>
                </a:lnTo>
                <a:lnTo>
                  <a:pt x="238" y="162"/>
                </a:lnTo>
                <a:lnTo>
                  <a:pt x="244" y="162"/>
                </a:lnTo>
                <a:lnTo>
                  <a:pt x="244" y="162"/>
                </a:lnTo>
                <a:lnTo>
                  <a:pt x="244" y="150"/>
                </a:lnTo>
                <a:lnTo>
                  <a:pt x="238" y="137"/>
                </a:lnTo>
                <a:lnTo>
                  <a:pt x="238" y="137"/>
                </a:lnTo>
                <a:lnTo>
                  <a:pt x="231" y="131"/>
                </a:lnTo>
                <a:lnTo>
                  <a:pt x="238" y="131"/>
                </a:lnTo>
                <a:lnTo>
                  <a:pt x="231" y="119"/>
                </a:lnTo>
                <a:lnTo>
                  <a:pt x="231" y="106"/>
                </a:lnTo>
                <a:lnTo>
                  <a:pt x="225" y="100"/>
                </a:lnTo>
                <a:lnTo>
                  <a:pt x="219" y="112"/>
                </a:lnTo>
                <a:lnTo>
                  <a:pt x="200" y="119"/>
                </a:lnTo>
                <a:lnTo>
                  <a:pt x="194" y="112"/>
                </a:lnTo>
                <a:lnTo>
                  <a:pt x="206" y="81"/>
                </a:lnTo>
                <a:lnTo>
                  <a:pt x="200" y="62"/>
                </a:lnTo>
                <a:lnTo>
                  <a:pt x="200" y="31"/>
                </a:lnTo>
                <a:lnTo>
                  <a:pt x="219" y="31"/>
                </a:lnTo>
                <a:lnTo>
                  <a:pt x="219" y="44"/>
                </a:lnTo>
                <a:lnTo>
                  <a:pt x="225" y="37"/>
                </a:lnTo>
                <a:lnTo>
                  <a:pt x="231" y="31"/>
                </a:lnTo>
                <a:lnTo>
                  <a:pt x="225" y="31"/>
                </a:lnTo>
                <a:lnTo>
                  <a:pt x="231" y="25"/>
                </a:lnTo>
                <a:lnTo>
                  <a:pt x="213" y="25"/>
                </a:lnTo>
                <a:lnTo>
                  <a:pt x="213" y="19"/>
                </a:lnTo>
                <a:lnTo>
                  <a:pt x="194" y="12"/>
                </a:lnTo>
                <a:lnTo>
                  <a:pt x="188" y="19"/>
                </a:lnTo>
                <a:lnTo>
                  <a:pt x="169" y="0"/>
                </a:lnTo>
                <a:lnTo>
                  <a:pt x="163" y="6"/>
                </a:lnTo>
                <a:lnTo>
                  <a:pt x="150" y="19"/>
                </a:lnTo>
                <a:lnTo>
                  <a:pt x="150" y="19"/>
                </a:lnTo>
                <a:lnTo>
                  <a:pt x="138" y="31"/>
                </a:lnTo>
                <a:lnTo>
                  <a:pt x="119" y="44"/>
                </a:lnTo>
                <a:lnTo>
                  <a:pt x="81" y="44"/>
                </a:lnTo>
                <a:lnTo>
                  <a:pt x="75" y="37"/>
                </a:lnTo>
                <a:lnTo>
                  <a:pt x="69" y="31"/>
                </a:lnTo>
                <a:lnTo>
                  <a:pt x="56" y="31"/>
                </a:lnTo>
                <a:lnTo>
                  <a:pt x="50" y="37"/>
                </a:lnTo>
                <a:lnTo>
                  <a:pt x="37" y="37"/>
                </a:lnTo>
                <a:lnTo>
                  <a:pt x="44" y="50"/>
                </a:lnTo>
                <a:lnTo>
                  <a:pt x="44" y="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91" name="Freeform 775"/>
          <p:cNvSpPr>
            <a:spLocks/>
          </p:cNvSpPr>
          <p:nvPr/>
        </p:nvSpPr>
        <p:spPr bwMode="auto">
          <a:xfrm>
            <a:off x="1671638" y="2265363"/>
            <a:ext cx="1112837" cy="1533525"/>
          </a:xfrm>
          <a:custGeom>
            <a:avLst/>
            <a:gdLst>
              <a:gd name="T0" fmla="*/ 162 w 582"/>
              <a:gd name="T1" fmla="*/ 413 h 876"/>
              <a:gd name="T2" fmla="*/ 144 w 582"/>
              <a:gd name="T3" fmla="*/ 388 h 876"/>
              <a:gd name="T4" fmla="*/ 87 w 582"/>
              <a:gd name="T5" fmla="*/ 350 h 876"/>
              <a:gd name="T6" fmla="*/ 81 w 582"/>
              <a:gd name="T7" fmla="*/ 313 h 876"/>
              <a:gd name="T8" fmla="*/ 87 w 582"/>
              <a:gd name="T9" fmla="*/ 288 h 876"/>
              <a:gd name="T10" fmla="*/ 6 w 582"/>
              <a:gd name="T11" fmla="*/ 256 h 876"/>
              <a:gd name="T12" fmla="*/ 37 w 582"/>
              <a:gd name="T13" fmla="*/ 212 h 876"/>
              <a:gd name="T14" fmla="*/ 25 w 582"/>
              <a:gd name="T15" fmla="*/ 181 h 876"/>
              <a:gd name="T16" fmla="*/ 6 w 582"/>
              <a:gd name="T17" fmla="*/ 150 h 876"/>
              <a:gd name="T18" fmla="*/ 25 w 582"/>
              <a:gd name="T19" fmla="*/ 119 h 876"/>
              <a:gd name="T20" fmla="*/ 81 w 582"/>
              <a:gd name="T21" fmla="*/ 94 h 876"/>
              <a:gd name="T22" fmla="*/ 112 w 582"/>
              <a:gd name="T23" fmla="*/ 75 h 876"/>
              <a:gd name="T24" fmla="*/ 219 w 582"/>
              <a:gd name="T25" fmla="*/ 100 h 876"/>
              <a:gd name="T26" fmla="*/ 200 w 582"/>
              <a:gd name="T27" fmla="*/ 62 h 876"/>
              <a:gd name="T28" fmla="*/ 162 w 582"/>
              <a:gd name="T29" fmla="*/ 25 h 876"/>
              <a:gd name="T30" fmla="*/ 169 w 582"/>
              <a:gd name="T31" fmla="*/ 6 h 876"/>
              <a:gd name="T32" fmla="*/ 237 w 582"/>
              <a:gd name="T33" fmla="*/ 18 h 876"/>
              <a:gd name="T34" fmla="*/ 250 w 582"/>
              <a:gd name="T35" fmla="*/ 50 h 876"/>
              <a:gd name="T36" fmla="*/ 313 w 582"/>
              <a:gd name="T37" fmla="*/ 56 h 876"/>
              <a:gd name="T38" fmla="*/ 350 w 582"/>
              <a:gd name="T39" fmla="*/ 62 h 876"/>
              <a:gd name="T40" fmla="*/ 413 w 582"/>
              <a:gd name="T41" fmla="*/ 100 h 876"/>
              <a:gd name="T42" fmla="*/ 431 w 582"/>
              <a:gd name="T43" fmla="*/ 112 h 876"/>
              <a:gd name="T44" fmla="*/ 469 w 582"/>
              <a:gd name="T45" fmla="*/ 137 h 876"/>
              <a:gd name="T46" fmla="*/ 469 w 582"/>
              <a:gd name="T47" fmla="*/ 156 h 876"/>
              <a:gd name="T48" fmla="*/ 532 w 582"/>
              <a:gd name="T49" fmla="*/ 150 h 876"/>
              <a:gd name="T50" fmla="*/ 557 w 582"/>
              <a:gd name="T51" fmla="*/ 200 h 876"/>
              <a:gd name="T52" fmla="*/ 569 w 582"/>
              <a:gd name="T53" fmla="*/ 231 h 876"/>
              <a:gd name="T54" fmla="*/ 538 w 582"/>
              <a:gd name="T55" fmla="*/ 231 h 876"/>
              <a:gd name="T56" fmla="*/ 532 w 582"/>
              <a:gd name="T57" fmla="*/ 275 h 876"/>
              <a:gd name="T58" fmla="*/ 500 w 582"/>
              <a:gd name="T59" fmla="*/ 319 h 876"/>
              <a:gd name="T60" fmla="*/ 457 w 582"/>
              <a:gd name="T61" fmla="*/ 288 h 876"/>
              <a:gd name="T62" fmla="*/ 463 w 582"/>
              <a:gd name="T63" fmla="*/ 244 h 876"/>
              <a:gd name="T64" fmla="*/ 450 w 582"/>
              <a:gd name="T65" fmla="*/ 250 h 876"/>
              <a:gd name="T66" fmla="*/ 438 w 582"/>
              <a:gd name="T67" fmla="*/ 288 h 876"/>
              <a:gd name="T68" fmla="*/ 413 w 582"/>
              <a:gd name="T69" fmla="*/ 319 h 876"/>
              <a:gd name="T70" fmla="*/ 431 w 582"/>
              <a:gd name="T71" fmla="*/ 344 h 876"/>
              <a:gd name="T72" fmla="*/ 406 w 582"/>
              <a:gd name="T73" fmla="*/ 388 h 876"/>
              <a:gd name="T74" fmla="*/ 369 w 582"/>
              <a:gd name="T75" fmla="*/ 425 h 876"/>
              <a:gd name="T76" fmla="*/ 350 w 582"/>
              <a:gd name="T77" fmla="*/ 438 h 876"/>
              <a:gd name="T78" fmla="*/ 375 w 582"/>
              <a:gd name="T79" fmla="*/ 457 h 876"/>
              <a:gd name="T80" fmla="*/ 388 w 582"/>
              <a:gd name="T81" fmla="*/ 488 h 876"/>
              <a:gd name="T82" fmla="*/ 425 w 582"/>
              <a:gd name="T83" fmla="*/ 513 h 876"/>
              <a:gd name="T84" fmla="*/ 431 w 582"/>
              <a:gd name="T85" fmla="*/ 538 h 876"/>
              <a:gd name="T86" fmla="*/ 469 w 582"/>
              <a:gd name="T87" fmla="*/ 538 h 876"/>
              <a:gd name="T88" fmla="*/ 513 w 582"/>
              <a:gd name="T89" fmla="*/ 563 h 876"/>
              <a:gd name="T90" fmla="*/ 525 w 582"/>
              <a:gd name="T91" fmla="*/ 613 h 876"/>
              <a:gd name="T92" fmla="*/ 500 w 582"/>
              <a:gd name="T93" fmla="*/ 600 h 876"/>
              <a:gd name="T94" fmla="*/ 507 w 582"/>
              <a:gd name="T95" fmla="*/ 619 h 876"/>
              <a:gd name="T96" fmla="*/ 525 w 582"/>
              <a:gd name="T97" fmla="*/ 651 h 876"/>
              <a:gd name="T98" fmla="*/ 538 w 582"/>
              <a:gd name="T99" fmla="*/ 676 h 876"/>
              <a:gd name="T100" fmla="*/ 550 w 582"/>
              <a:gd name="T101" fmla="*/ 707 h 876"/>
              <a:gd name="T102" fmla="*/ 569 w 582"/>
              <a:gd name="T103" fmla="*/ 751 h 876"/>
              <a:gd name="T104" fmla="*/ 538 w 582"/>
              <a:gd name="T105" fmla="*/ 776 h 876"/>
              <a:gd name="T106" fmla="*/ 513 w 582"/>
              <a:gd name="T107" fmla="*/ 794 h 876"/>
              <a:gd name="T108" fmla="*/ 431 w 582"/>
              <a:gd name="T109" fmla="*/ 801 h 876"/>
              <a:gd name="T110" fmla="*/ 413 w 582"/>
              <a:gd name="T111" fmla="*/ 826 h 876"/>
              <a:gd name="T112" fmla="*/ 388 w 582"/>
              <a:gd name="T113" fmla="*/ 838 h 876"/>
              <a:gd name="T114" fmla="*/ 319 w 582"/>
              <a:gd name="T115" fmla="*/ 876 h 876"/>
              <a:gd name="T116" fmla="*/ 281 w 582"/>
              <a:gd name="T117" fmla="*/ 801 h 876"/>
              <a:gd name="T118" fmla="*/ 275 w 582"/>
              <a:gd name="T119" fmla="*/ 726 h 876"/>
              <a:gd name="T120" fmla="*/ 263 w 582"/>
              <a:gd name="T121" fmla="*/ 657 h 876"/>
              <a:gd name="T122" fmla="*/ 231 w 582"/>
              <a:gd name="T123" fmla="*/ 582 h 876"/>
              <a:gd name="T124" fmla="*/ 169 w 582"/>
              <a:gd name="T125" fmla="*/ 494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2" h="876">
                <a:moveTo>
                  <a:pt x="150" y="463"/>
                </a:moveTo>
                <a:lnTo>
                  <a:pt x="150" y="450"/>
                </a:lnTo>
                <a:lnTo>
                  <a:pt x="150" y="450"/>
                </a:lnTo>
                <a:lnTo>
                  <a:pt x="162" y="419"/>
                </a:lnTo>
                <a:lnTo>
                  <a:pt x="162" y="413"/>
                </a:lnTo>
                <a:lnTo>
                  <a:pt x="169" y="406"/>
                </a:lnTo>
                <a:lnTo>
                  <a:pt x="169" y="394"/>
                </a:lnTo>
                <a:lnTo>
                  <a:pt x="156" y="388"/>
                </a:lnTo>
                <a:lnTo>
                  <a:pt x="150" y="394"/>
                </a:lnTo>
                <a:lnTo>
                  <a:pt x="144" y="388"/>
                </a:lnTo>
                <a:lnTo>
                  <a:pt x="137" y="388"/>
                </a:lnTo>
                <a:lnTo>
                  <a:pt x="125" y="381"/>
                </a:lnTo>
                <a:lnTo>
                  <a:pt x="87" y="369"/>
                </a:lnTo>
                <a:lnTo>
                  <a:pt x="81" y="363"/>
                </a:lnTo>
                <a:lnTo>
                  <a:pt x="87" y="350"/>
                </a:lnTo>
                <a:lnTo>
                  <a:pt x="81" y="344"/>
                </a:lnTo>
                <a:lnTo>
                  <a:pt x="87" y="338"/>
                </a:lnTo>
                <a:lnTo>
                  <a:pt x="81" y="331"/>
                </a:lnTo>
                <a:lnTo>
                  <a:pt x="81" y="325"/>
                </a:lnTo>
                <a:lnTo>
                  <a:pt x="81" y="313"/>
                </a:lnTo>
                <a:lnTo>
                  <a:pt x="87" y="306"/>
                </a:lnTo>
                <a:lnTo>
                  <a:pt x="94" y="306"/>
                </a:lnTo>
                <a:lnTo>
                  <a:pt x="100" y="300"/>
                </a:lnTo>
                <a:lnTo>
                  <a:pt x="87" y="294"/>
                </a:lnTo>
                <a:lnTo>
                  <a:pt x="87" y="288"/>
                </a:lnTo>
                <a:lnTo>
                  <a:pt x="56" y="275"/>
                </a:lnTo>
                <a:lnTo>
                  <a:pt x="50" y="269"/>
                </a:lnTo>
                <a:lnTo>
                  <a:pt x="37" y="263"/>
                </a:lnTo>
                <a:lnTo>
                  <a:pt x="12" y="269"/>
                </a:lnTo>
                <a:lnTo>
                  <a:pt x="6" y="256"/>
                </a:lnTo>
                <a:lnTo>
                  <a:pt x="6" y="250"/>
                </a:lnTo>
                <a:lnTo>
                  <a:pt x="31" y="231"/>
                </a:lnTo>
                <a:lnTo>
                  <a:pt x="43" y="219"/>
                </a:lnTo>
                <a:lnTo>
                  <a:pt x="43" y="219"/>
                </a:lnTo>
                <a:lnTo>
                  <a:pt x="37" y="212"/>
                </a:lnTo>
                <a:lnTo>
                  <a:pt x="37" y="200"/>
                </a:lnTo>
                <a:lnTo>
                  <a:pt x="43" y="194"/>
                </a:lnTo>
                <a:lnTo>
                  <a:pt x="37" y="194"/>
                </a:lnTo>
                <a:lnTo>
                  <a:pt x="31" y="194"/>
                </a:lnTo>
                <a:lnTo>
                  <a:pt x="25" y="181"/>
                </a:lnTo>
                <a:lnTo>
                  <a:pt x="31" y="175"/>
                </a:lnTo>
                <a:lnTo>
                  <a:pt x="31" y="169"/>
                </a:lnTo>
                <a:lnTo>
                  <a:pt x="18" y="156"/>
                </a:lnTo>
                <a:lnTo>
                  <a:pt x="12" y="150"/>
                </a:lnTo>
                <a:lnTo>
                  <a:pt x="6" y="150"/>
                </a:lnTo>
                <a:lnTo>
                  <a:pt x="0" y="144"/>
                </a:lnTo>
                <a:lnTo>
                  <a:pt x="12" y="144"/>
                </a:lnTo>
                <a:lnTo>
                  <a:pt x="0" y="131"/>
                </a:lnTo>
                <a:lnTo>
                  <a:pt x="18" y="112"/>
                </a:lnTo>
                <a:lnTo>
                  <a:pt x="25" y="119"/>
                </a:lnTo>
                <a:lnTo>
                  <a:pt x="43" y="119"/>
                </a:lnTo>
                <a:lnTo>
                  <a:pt x="56" y="119"/>
                </a:lnTo>
                <a:lnTo>
                  <a:pt x="69" y="106"/>
                </a:lnTo>
                <a:lnTo>
                  <a:pt x="75" y="100"/>
                </a:lnTo>
                <a:lnTo>
                  <a:pt x="81" y="94"/>
                </a:lnTo>
                <a:lnTo>
                  <a:pt x="87" y="100"/>
                </a:lnTo>
                <a:lnTo>
                  <a:pt x="87" y="100"/>
                </a:lnTo>
                <a:lnTo>
                  <a:pt x="106" y="87"/>
                </a:lnTo>
                <a:lnTo>
                  <a:pt x="106" y="75"/>
                </a:lnTo>
                <a:lnTo>
                  <a:pt x="112" y="75"/>
                </a:lnTo>
                <a:lnTo>
                  <a:pt x="119" y="62"/>
                </a:lnTo>
                <a:lnTo>
                  <a:pt x="137" y="81"/>
                </a:lnTo>
                <a:lnTo>
                  <a:pt x="162" y="94"/>
                </a:lnTo>
                <a:lnTo>
                  <a:pt x="187" y="94"/>
                </a:lnTo>
                <a:lnTo>
                  <a:pt x="219" y="100"/>
                </a:lnTo>
                <a:lnTo>
                  <a:pt x="219" y="87"/>
                </a:lnTo>
                <a:lnTo>
                  <a:pt x="219" y="75"/>
                </a:lnTo>
                <a:lnTo>
                  <a:pt x="219" y="69"/>
                </a:lnTo>
                <a:lnTo>
                  <a:pt x="206" y="62"/>
                </a:lnTo>
                <a:lnTo>
                  <a:pt x="200" y="62"/>
                </a:lnTo>
                <a:lnTo>
                  <a:pt x="194" y="56"/>
                </a:lnTo>
                <a:lnTo>
                  <a:pt x="194" y="37"/>
                </a:lnTo>
                <a:lnTo>
                  <a:pt x="187" y="31"/>
                </a:lnTo>
                <a:lnTo>
                  <a:pt x="175" y="25"/>
                </a:lnTo>
                <a:lnTo>
                  <a:pt x="162" y="25"/>
                </a:lnTo>
                <a:lnTo>
                  <a:pt x="156" y="25"/>
                </a:lnTo>
                <a:lnTo>
                  <a:pt x="162" y="18"/>
                </a:lnTo>
                <a:lnTo>
                  <a:pt x="162" y="12"/>
                </a:lnTo>
                <a:lnTo>
                  <a:pt x="169" y="12"/>
                </a:lnTo>
                <a:lnTo>
                  <a:pt x="169" y="6"/>
                </a:lnTo>
                <a:lnTo>
                  <a:pt x="175" y="12"/>
                </a:lnTo>
                <a:lnTo>
                  <a:pt x="212" y="0"/>
                </a:lnTo>
                <a:lnTo>
                  <a:pt x="219" y="12"/>
                </a:lnTo>
                <a:lnTo>
                  <a:pt x="219" y="6"/>
                </a:lnTo>
                <a:lnTo>
                  <a:pt x="237" y="18"/>
                </a:lnTo>
                <a:lnTo>
                  <a:pt x="244" y="25"/>
                </a:lnTo>
                <a:lnTo>
                  <a:pt x="244" y="31"/>
                </a:lnTo>
                <a:lnTo>
                  <a:pt x="231" y="31"/>
                </a:lnTo>
                <a:lnTo>
                  <a:pt x="237" y="37"/>
                </a:lnTo>
                <a:lnTo>
                  <a:pt x="250" y="50"/>
                </a:lnTo>
                <a:lnTo>
                  <a:pt x="269" y="62"/>
                </a:lnTo>
                <a:lnTo>
                  <a:pt x="288" y="56"/>
                </a:lnTo>
                <a:lnTo>
                  <a:pt x="294" y="56"/>
                </a:lnTo>
                <a:lnTo>
                  <a:pt x="294" y="56"/>
                </a:lnTo>
                <a:lnTo>
                  <a:pt x="313" y="56"/>
                </a:lnTo>
                <a:lnTo>
                  <a:pt x="319" y="50"/>
                </a:lnTo>
                <a:lnTo>
                  <a:pt x="325" y="50"/>
                </a:lnTo>
                <a:lnTo>
                  <a:pt x="331" y="50"/>
                </a:lnTo>
                <a:lnTo>
                  <a:pt x="331" y="56"/>
                </a:lnTo>
                <a:lnTo>
                  <a:pt x="350" y="62"/>
                </a:lnTo>
                <a:lnTo>
                  <a:pt x="356" y="87"/>
                </a:lnTo>
                <a:lnTo>
                  <a:pt x="381" y="87"/>
                </a:lnTo>
                <a:lnTo>
                  <a:pt x="394" y="87"/>
                </a:lnTo>
                <a:lnTo>
                  <a:pt x="406" y="94"/>
                </a:lnTo>
                <a:lnTo>
                  <a:pt x="413" y="100"/>
                </a:lnTo>
                <a:lnTo>
                  <a:pt x="413" y="106"/>
                </a:lnTo>
                <a:lnTo>
                  <a:pt x="413" y="112"/>
                </a:lnTo>
                <a:lnTo>
                  <a:pt x="419" y="112"/>
                </a:lnTo>
                <a:lnTo>
                  <a:pt x="419" y="112"/>
                </a:lnTo>
                <a:lnTo>
                  <a:pt x="431" y="112"/>
                </a:lnTo>
                <a:lnTo>
                  <a:pt x="438" y="112"/>
                </a:lnTo>
                <a:lnTo>
                  <a:pt x="450" y="125"/>
                </a:lnTo>
                <a:lnTo>
                  <a:pt x="457" y="125"/>
                </a:lnTo>
                <a:lnTo>
                  <a:pt x="463" y="137"/>
                </a:lnTo>
                <a:lnTo>
                  <a:pt x="469" y="137"/>
                </a:lnTo>
                <a:lnTo>
                  <a:pt x="475" y="137"/>
                </a:lnTo>
                <a:lnTo>
                  <a:pt x="469" y="144"/>
                </a:lnTo>
                <a:lnTo>
                  <a:pt x="475" y="150"/>
                </a:lnTo>
                <a:lnTo>
                  <a:pt x="469" y="150"/>
                </a:lnTo>
                <a:lnTo>
                  <a:pt x="469" y="156"/>
                </a:lnTo>
                <a:lnTo>
                  <a:pt x="475" y="156"/>
                </a:lnTo>
                <a:lnTo>
                  <a:pt x="482" y="162"/>
                </a:lnTo>
                <a:lnTo>
                  <a:pt x="500" y="162"/>
                </a:lnTo>
                <a:lnTo>
                  <a:pt x="513" y="156"/>
                </a:lnTo>
                <a:lnTo>
                  <a:pt x="532" y="150"/>
                </a:lnTo>
                <a:lnTo>
                  <a:pt x="538" y="150"/>
                </a:lnTo>
                <a:lnTo>
                  <a:pt x="538" y="162"/>
                </a:lnTo>
                <a:lnTo>
                  <a:pt x="544" y="169"/>
                </a:lnTo>
                <a:lnTo>
                  <a:pt x="550" y="187"/>
                </a:lnTo>
                <a:lnTo>
                  <a:pt x="557" y="200"/>
                </a:lnTo>
                <a:lnTo>
                  <a:pt x="569" y="206"/>
                </a:lnTo>
                <a:lnTo>
                  <a:pt x="575" y="212"/>
                </a:lnTo>
                <a:lnTo>
                  <a:pt x="582" y="225"/>
                </a:lnTo>
                <a:lnTo>
                  <a:pt x="575" y="225"/>
                </a:lnTo>
                <a:lnTo>
                  <a:pt x="569" y="231"/>
                </a:lnTo>
                <a:lnTo>
                  <a:pt x="563" y="225"/>
                </a:lnTo>
                <a:lnTo>
                  <a:pt x="557" y="231"/>
                </a:lnTo>
                <a:lnTo>
                  <a:pt x="550" y="231"/>
                </a:lnTo>
                <a:lnTo>
                  <a:pt x="550" y="231"/>
                </a:lnTo>
                <a:lnTo>
                  <a:pt x="538" y="231"/>
                </a:lnTo>
                <a:lnTo>
                  <a:pt x="532" y="244"/>
                </a:lnTo>
                <a:lnTo>
                  <a:pt x="538" y="250"/>
                </a:lnTo>
                <a:lnTo>
                  <a:pt x="538" y="263"/>
                </a:lnTo>
                <a:lnTo>
                  <a:pt x="532" y="269"/>
                </a:lnTo>
                <a:lnTo>
                  <a:pt x="532" y="275"/>
                </a:lnTo>
                <a:lnTo>
                  <a:pt x="538" y="294"/>
                </a:lnTo>
                <a:lnTo>
                  <a:pt x="532" y="294"/>
                </a:lnTo>
                <a:lnTo>
                  <a:pt x="525" y="300"/>
                </a:lnTo>
                <a:lnTo>
                  <a:pt x="513" y="325"/>
                </a:lnTo>
                <a:lnTo>
                  <a:pt x="500" y="319"/>
                </a:lnTo>
                <a:lnTo>
                  <a:pt x="488" y="313"/>
                </a:lnTo>
                <a:lnTo>
                  <a:pt x="475" y="313"/>
                </a:lnTo>
                <a:lnTo>
                  <a:pt x="463" y="306"/>
                </a:lnTo>
                <a:lnTo>
                  <a:pt x="457" y="300"/>
                </a:lnTo>
                <a:lnTo>
                  <a:pt x="457" y="288"/>
                </a:lnTo>
                <a:lnTo>
                  <a:pt x="463" y="281"/>
                </a:lnTo>
                <a:lnTo>
                  <a:pt x="469" y="275"/>
                </a:lnTo>
                <a:lnTo>
                  <a:pt x="469" y="263"/>
                </a:lnTo>
                <a:lnTo>
                  <a:pt x="469" y="256"/>
                </a:lnTo>
                <a:lnTo>
                  <a:pt x="463" y="244"/>
                </a:lnTo>
                <a:lnTo>
                  <a:pt x="457" y="237"/>
                </a:lnTo>
                <a:lnTo>
                  <a:pt x="450" y="237"/>
                </a:lnTo>
                <a:lnTo>
                  <a:pt x="450" y="244"/>
                </a:lnTo>
                <a:lnTo>
                  <a:pt x="450" y="244"/>
                </a:lnTo>
                <a:lnTo>
                  <a:pt x="450" y="250"/>
                </a:lnTo>
                <a:lnTo>
                  <a:pt x="463" y="263"/>
                </a:lnTo>
                <a:lnTo>
                  <a:pt x="450" y="275"/>
                </a:lnTo>
                <a:lnTo>
                  <a:pt x="444" y="275"/>
                </a:lnTo>
                <a:lnTo>
                  <a:pt x="438" y="288"/>
                </a:lnTo>
                <a:lnTo>
                  <a:pt x="438" y="288"/>
                </a:lnTo>
                <a:lnTo>
                  <a:pt x="431" y="288"/>
                </a:lnTo>
                <a:lnTo>
                  <a:pt x="425" y="300"/>
                </a:lnTo>
                <a:lnTo>
                  <a:pt x="431" y="306"/>
                </a:lnTo>
                <a:lnTo>
                  <a:pt x="419" y="313"/>
                </a:lnTo>
                <a:lnTo>
                  <a:pt x="413" y="319"/>
                </a:lnTo>
                <a:lnTo>
                  <a:pt x="406" y="319"/>
                </a:lnTo>
                <a:lnTo>
                  <a:pt x="406" y="325"/>
                </a:lnTo>
                <a:lnTo>
                  <a:pt x="406" y="331"/>
                </a:lnTo>
                <a:lnTo>
                  <a:pt x="419" y="338"/>
                </a:lnTo>
                <a:lnTo>
                  <a:pt x="431" y="344"/>
                </a:lnTo>
                <a:lnTo>
                  <a:pt x="431" y="356"/>
                </a:lnTo>
                <a:lnTo>
                  <a:pt x="425" y="369"/>
                </a:lnTo>
                <a:lnTo>
                  <a:pt x="419" y="381"/>
                </a:lnTo>
                <a:lnTo>
                  <a:pt x="413" y="388"/>
                </a:lnTo>
                <a:lnTo>
                  <a:pt x="406" y="388"/>
                </a:lnTo>
                <a:lnTo>
                  <a:pt x="406" y="413"/>
                </a:lnTo>
                <a:lnTo>
                  <a:pt x="381" y="425"/>
                </a:lnTo>
                <a:lnTo>
                  <a:pt x="381" y="425"/>
                </a:lnTo>
                <a:lnTo>
                  <a:pt x="375" y="425"/>
                </a:lnTo>
                <a:lnTo>
                  <a:pt x="369" y="425"/>
                </a:lnTo>
                <a:lnTo>
                  <a:pt x="350" y="419"/>
                </a:lnTo>
                <a:lnTo>
                  <a:pt x="350" y="413"/>
                </a:lnTo>
                <a:lnTo>
                  <a:pt x="344" y="419"/>
                </a:lnTo>
                <a:lnTo>
                  <a:pt x="344" y="431"/>
                </a:lnTo>
                <a:lnTo>
                  <a:pt x="350" y="438"/>
                </a:lnTo>
                <a:lnTo>
                  <a:pt x="344" y="438"/>
                </a:lnTo>
                <a:lnTo>
                  <a:pt x="350" y="444"/>
                </a:lnTo>
                <a:lnTo>
                  <a:pt x="350" y="450"/>
                </a:lnTo>
                <a:lnTo>
                  <a:pt x="369" y="457"/>
                </a:lnTo>
                <a:lnTo>
                  <a:pt x="375" y="457"/>
                </a:lnTo>
                <a:lnTo>
                  <a:pt x="381" y="463"/>
                </a:lnTo>
                <a:lnTo>
                  <a:pt x="388" y="469"/>
                </a:lnTo>
                <a:lnTo>
                  <a:pt x="381" y="475"/>
                </a:lnTo>
                <a:lnTo>
                  <a:pt x="375" y="482"/>
                </a:lnTo>
                <a:lnTo>
                  <a:pt x="388" y="488"/>
                </a:lnTo>
                <a:lnTo>
                  <a:pt x="400" y="482"/>
                </a:lnTo>
                <a:lnTo>
                  <a:pt x="406" y="482"/>
                </a:lnTo>
                <a:lnTo>
                  <a:pt x="419" y="494"/>
                </a:lnTo>
                <a:lnTo>
                  <a:pt x="425" y="500"/>
                </a:lnTo>
                <a:lnTo>
                  <a:pt x="425" y="513"/>
                </a:lnTo>
                <a:lnTo>
                  <a:pt x="425" y="513"/>
                </a:lnTo>
                <a:lnTo>
                  <a:pt x="431" y="519"/>
                </a:lnTo>
                <a:lnTo>
                  <a:pt x="419" y="525"/>
                </a:lnTo>
                <a:lnTo>
                  <a:pt x="419" y="532"/>
                </a:lnTo>
                <a:lnTo>
                  <a:pt x="431" y="538"/>
                </a:lnTo>
                <a:lnTo>
                  <a:pt x="438" y="544"/>
                </a:lnTo>
                <a:lnTo>
                  <a:pt x="450" y="550"/>
                </a:lnTo>
                <a:lnTo>
                  <a:pt x="457" y="544"/>
                </a:lnTo>
                <a:lnTo>
                  <a:pt x="463" y="538"/>
                </a:lnTo>
                <a:lnTo>
                  <a:pt x="469" y="538"/>
                </a:lnTo>
                <a:lnTo>
                  <a:pt x="475" y="525"/>
                </a:lnTo>
                <a:lnTo>
                  <a:pt x="482" y="525"/>
                </a:lnTo>
                <a:lnTo>
                  <a:pt x="513" y="538"/>
                </a:lnTo>
                <a:lnTo>
                  <a:pt x="550" y="538"/>
                </a:lnTo>
                <a:lnTo>
                  <a:pt x="513" y="563"/>
                </a:lnTo>
                <a:lnTo>
                  <a:pt x="538" y="582"/>
                </a:lnTo>
                <a:lnTo>
                  <a:pt x="532" y="594"/>
                </a:lnTo>
                <a:lnTo>
                  <a:pt x="525" y="600"/>
                </a:lnTo>
                <a:lnTo>
                  <a:pt x="532" y="607"/>
                </a:lnTo>
                <a:lnTo>
                  <a:pt x="525" y="613"/>
                </a:lnTo>
                <a:lnTo>
                  <a:pt x="519" y="607"/>
                </a:lnTo>
                <a:lnTo>
                  <a:pt x="513" y="607"/>
                </a:lnTo>
                <a:lnTo>
                  <a:pt x="513" y="600"/>
                </a:lnTo>
                <a:lnTo>
                  <a:pt x="507" y="594"/>
                </a:lnTo>
                <a:lnTo>
                  <a:pt x="500" y="600"/>
                </a:lnTo>
                <a:lnTo>
                  <a:pt x="500" y="600"/>
                </a:lnTo>
                <a:lnTo>
                  <a:pt x="500" y="607"/>
                </a:lnTo>
                <a:lnTo>
                  <a:pt x="500" y="613"/>
                </a:lnTo>
                <a:lnTo>
                  <a:pt x="500" y="613"/>
                </a:lnTo>
                <a:lnTo>
                  <a:pt x="507" y="619"/>
                </a:lnTo>
                <a:lnTo>
                  <a:pt x="507" y="625"/>
                </a:lnTo>
                <a:lnTo>
                  <a:pt x="507" y="632"/>
                </a:lnTo>
                <a:lnTo>
                  <a:pt x="513" y="638"/>
                </a:lnTo>
                <a:lnTo>
                  <a:pt x="519" y="651"/>
                </a:lnTo>
                <a:lnTo>
                  <a:pt x="525" y="651"/>
                </a:lnTo>
                <a:lnTo>
                  <a:pt x="525" y="657"/>
                </a:lnTo>
                <a:lnTo>
                  <a:pt x="525" y="663"/>
                </a:lnTo>
                <a:lnTo>
                  <a:pt x="532" y="669"/>
                </a:lnTo>
                <a:lnTo>
                  <a:pt x="532" y="676"/>
                </a:lnTo>
                <a:lnTo>
                  <a:pt x="538" y="676"/>
                </a:lnTo>
                <a:lnTo>
                  <a:pt x="544" y="682"/>
                </a:lnTo>
                <a:lnTo>
                  <a:pt x="550" y="682"/>
                </a:lnTo>
                <a:lnTo>
                  <a:pt x="550" y="688"/>
                </a:lnTo>
                <a:lnTo>
                  <a:pt x="557" y="694"/>
                </a:lnTo>
                <a:lnTo>
                  <a:pt x="550" y="707"/>
                </a:lnTo>
                <a:lnTo>
                  <a:pt x="557" y="726"/>
                </a:lnTo>
                <a:lnTo>
                  <a:pt x="557" y="726"/>
                </a:lnTo>
                <a:lnTo>
                  <a:pt x="563" y="732"/>
                </a:lnTo>
                <a:lnTo>
                  <a:pt x="575" y="738"/>
                </a:lnTo>
                <a:lnTo>
                  <a:pt x="569" y="751"/>
                </a:lnTo>
                <a:lnTo>
                  <a:pt x="569" y="763"/>
                </a:lnTo>
                <a:lnTo>
                  <a:pt x="557" y="769"/>
                </a:lnTo>
                <a:lnTo>
                  <a:pt x="557" y="769"/>
                </a:lnTo>
                <a:lnTo>
                  <a:pt x="550" y="769"/>
                </a:lnTo>
                <a:lnTo>
                  <a:pt x="538" y="776"/>
                </a:lnTo>
                <a:lnTo>
                  <a:pt x="532" y="769"/>
                </a:lnTo>
                <a:lnTo>
                  <a:pt x="525" y="769"/>
                </a:lnTo>
                <a:lnTo>
                  <a:pt x="519" y="776"/>
                </a:lnTo>
                <a:lnTo>
                  <a:pt x="519" y="788"/>
                </a:lnTo>
                <a:lnTo>
                  <a:pt x="513" y="794"/>
                </a:lnTo>
                <a:lnTo>
                  <a:pt x="450" y="782"/>
                </a:lnTo>
                <a:lnTo>
                  <a:pt x="450" y="788"/>
                </a:lnTo>
                <a:lnTo>
                  <a:pt x="450" y="794"/>
                </a:lnTo>
                <a:lnTo>
                  <a:pt x="444" y="801"/>
                </a:lnTo>
                <a:lnTo>
                  <a:pt x="431" y="801"/>
                </a:lnTo>
                <a:lnTo>
                  <a:pt x="431" y="807"/>
                </a:lnTo>
                <a:lnTo>
                  <a:pt x="438" y="807"/>
                </a:lnTo>
                <a:lnTo>
                  <a:pt x="438" y="813"/>
                </a:lnTo>
                <a:lnTo>
                  <a:pt x="425" y="819"/>
                </a:lnTo>
                <a:lnTo>
                  <a:pt x="413" y="826"/>
                </a:lnTo>
                <a:lnTo>
                  <a:pt x="413" y="832"/>
                </a:lnTo>
                <a:lnTo>
                  <a:pt x="413" y="838"/>
                </a:lnTo>
                <a:lnTo>
                  <a:pt x="406" y="838"/>
                </a:lnTo>
                <a:lnTo>
                  <a:pt x="400" y="845"/>
                </a:lnTo>
                <a:lnTo>
                  <a:pt x="388" y="838"/>
                </a:lnTo>
                <a:lnTo>
                  <a:pt x="375" y="857"/>
                </a:lnTo>
                <a:lnTo>
                  <a:pt x="356" y="870"/>
                </a:lnTo>
                <a:lnTo>
                  <a:pt x="344" y="863"/>
                </a:lnTo>
                <a:lnTo>
                  <a:pt x="331" y="870"/>
                </a:lnTo>
                <a:lnTo>
                  <a:pt x="319" y="876"/>
                </a:lnTo>
                <a:lnTo>
                  <a:pt x="313" y="870"/>
                </a:lnTo>
                <a:lnTo>
                  <a:pt x="306" y="863"/>
                </a:lnTo>
                <a:lnTo>
                  <a:pt x="275" y="857"/>
                </a:lnTo>
                <a:lnTo>
                  <a:pt x="269" y="819"/>
                </a:lnTo>
                <a:lnTo>
                  <a:pt x="281" y="801"/>
                </a:lnTo>
                <a:lnTo>
                  <a:pt x="263" y="801"/>
                </a:lnTo>
                <a:lnTo>
                  <a:pt x="256" y="801"/>
                </a:lnTo>
                <a:lnTo>
                  <a:pt x="269" y="751"/>
                </a:lnTo>
                <a:lnTo>
                  <a:pt x="269" y="732"/>
                </a:lnTo>
                <a:lnTo>
                  <a:pt x="275" y="726"/>
                </a:lnTo>
                <a:lnTo>
                  <a:pt x="275" y="713"/>
                </a:lnTo>
                <a:lnTo>
                  <a:pt x="275" y="694"/>
                </a:lnTo>
                <a:lnTo>
                  <a:pt x="275" y="688"/>
                </a:lnTo>
                <a:lnTo>
                  <a:pt x="275" y="669"/>
                </a:lnTo>
                <a:lnTo>
                  <a:pt x="263" y="657"/>
                </a:lnTo>
                <a:lnTo>
                  <a:pt x="269" y="638"/>
                </a:lnTo>
                <a:lnTo>
                  <a:pt x="263" y="625"/>
                </a:lnTo>
                <a:lnTo>
                  <a:pt x="256" y="600"/>
                </a:lnTo>
                <a:lnTo>
                  <a:pt x="244" y="594"/>
                </a:lnTo>
                <a:lnTo>
                  <a:pt x="231" y="582"/>
                </a:lnTo>
                <a:lnTo>
                  <a:pt x="212" y="538"/>
                </a:lnTo>
                <a:lnTo>
                  <a:pt x="200" y="532"/>
                </a:lnTo>
                <a:lnTo>
                  <a:pt x="181" y="519"/>
                </a:lnTo>
                <a:lnTo>
                  <a:pt x="175" y="500"/>
                </a:lnTo>
                <a:lnTo>
                  <a:pt x="169" y="494"/>
                </a:lnTo>
                <a:lnTo>
                  <a:pt x="144" y="475"/>
                </a:lnTo>
                <a:lnTo>
                  <a:pt x="150" y="463"/>
                </a:lnTo>
                <a:lnTo>
                  <a:pt x="150" y="4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90" name="Freeform 774"/>
          <p:cNvSpPr>
            <a:spLocks/>
          </p:cNvSpPr>
          <p:nvPr/>
        </p:nvSpPr>
        <p:spPr bwMode="auto">
          <a:xfrm>
            <a:off x="2330450" y="2516188"/>
            <a:ext cx="1219200" cy="1182687"/>
          </a:xfrm>
          <a:custGeom>
            <a:avLst/>
            <a:gdLst>
              <a:gd name="T0" fmla="*/ 0 w 638"/>
              <a:gd name="T1" fmla="*/ 294 h 675"/>
              <a:gd name="T2" fmla="*/ 37 w 638"/>
              <a:gd name="T3" fmla="*/ 319 h 675"/>
              <a:gd name="T4" fmla="*/ 56 w 638"/>
              <a:gd name="T5" fmla="*/ 338 h 675"/>
              <a:gd name="T6" fmla="*/ 81 w 638"/>
              <a:gd name="T7" fmla="*/ 369 h 675"/>
              <a:gd name="T8" fmla="*/ 94 w 638"/>
              <a:gd name="T9" fmla="*/ 400 h 675"/>
              <a:gd name="T10" fmla="*/ 131 w 638"/>
              <a:gd name="T11" fmla="*/ 381 h 675"/>
              <a:gd name="T12" fmla="*/ 194 w 638"/>
              <a:gd name="T13" fmla="*/ 438 h 675"/>
              <a:gd name="T14" fmla="*/ 175 w 638"/>
              <a:gd name="T15" fmla="*/ 463 h 675"/>
              <a:gd name="T16" fmla="*/ 156 w 638"/>
              <a:gd name="T17" fmla="*/ 456 h 675"/>
              <a:gd name="T18" fmla="*/ 163 w 638"/>
              <a:gd name="T19" fmla="*/ 481 h 675"/>
              <a:gd name="T20" fmla="*/ 181 w 638"/>
              <a:gd name="T21" fmla="*/ 513 h 675"/>
              <a:gd name="T22" fmla="*/ 200 w 638"/>
              <a:gd name="T23" fmla="*/ 538 h 675"/>
              <a:gd name="T24" fmla="*/ 213 w 638"/>
              <a:gd name="T25" fmla="*/ 582 h 675"/>
              <a:gd name="T26" fmla="*/ 225 w 638"/>
              <a:gd name="T27" fmla="*/ 619 h 675"/>
              <a:gd name="T28" fmla="*/ 244 w 638"/>
              <a:gd name="T29" fmla="*/ 650 h 675"/>
              <a:gd name="T30" fmla="*/ 256 w 638"/>
              <a:gd name="T31" fmla="*/ 669 h 675"/>
              <a:gd name="T32" fmla="*/ 288 w 638"/>
              <a:gd name="T33" fmla="*/ 669 h 675"/>
              <a:gd name="T34" fmla="*/ 319 w 638"/>
              <a:gd name="T35" fmla="*/ 663 h 675"/>
              <a:gd name="T36" fmla="*/ 332 w 638"/>
              <a:gd name="T37" fmla="*/ 638 h 675"/>
              <a:gd name="T38" fmla="*/ 375 w 638"/>
              <a:gd name="T39" fmla="*/ 638 h 675"/>
              <a:gd name="T40" fmla="*/ 375 w 638"/>
              <a:gd name="T41" fmla="*/ 600 h 675"/>
              <a:gd name="T42" fmla="*/ 382 w 638"/>
              <a:gd name="T43" fmla="*/ 563 h 675"/>
              <a:gd name="T44" fmla="*/ 357 w 638"/>
              <a:gd name="T45" fmla="*/ 513 h 675"/>
              <a:gd name="T46" fmla="*/ 350 w 638"/>
              <a:gd name="T47" fmla="*/ 507 h 675"/>
              <a:gd name="T48" fmla="*/ 344 w 638"/>
              <a:gd name="T49" fmla="*/ 481 h 675"/>
              <a:gd name="T50" fmla="*/ 400 w 638"/>
              <a:gd name="T51" fmla="*/ 469 h 675"/>
              <a:gd name="T52" fmla="*/ 382 w 638"/>
              <a:gd name="T53" fmla="*/ 419 h 675"/>
              <a:gd name="T54" fmla="*/ 419 w 638"/>
              <a:gd name="T55" fmla="*/ 413 h 675"/>
              <a:gd name="T56" fmla="*/ 463 w 638"/>
              <a:gd name="T57" fmla="*/ 444 h 675"/>
              <a:gd name="T58" fmla="*/ 488 w 638"/>
              <a:gd name="T59" fmla="*/ 419 h 675"/>
              <a:gd name="T60" fmla="*/ 519 w 638"/>
              <a:gd name="T61" fmla="*/ 381 h 675"/>
              <a:gd name="T62" fmla="*/ 563 w 638"/>
              <a:gd name="T63" fmla="*/ 344 h 675"/>
              <a:gd name="T64" fmla="*/ 563 w 638"/>
              <a:gd name="T65" fmla="*/ 319 h 675"/>
              <a:gd name="T66" fmla="*/ 607 w 638"/>
              <a:gd name="T67" fmla="*/ 281 h 675"/>
              <a:gd name="T68" fmla="*/ 594 w 638"/>
              <a:gd name="T69" fmla="*/ 244 h 675"/>
              <a:gd name="T70" fmla="*/ 607 w 638"/>
              <a:gd name="T71" fmla="*/ 225 h 675"/>
              <a:gd name="T72" fmla="*/ 613 w 638"/>
              <a:gd name="T73" fmla="*/ 187 h 675"/>
              <a:gd name="T74" fmla="*/ 638 w 638"/>
              <a:gd name="T75" fmla="*/ 150 h 675"/>
              <a:gd name="T76" fmla="*/ 607 w 638"/>
              <a:gd name="T77" fmla="*/ 106 h 675"/>
              <a:gd name="T78" fmla="*/ 551 w 638"/>
              <a:gd name="T79" fmla="*/ 119 h 675"/>
              <a:gd name="T80" fmla="*/ 519 w 638"/>
              <a:gd name="T81" fmla="*/ 119 h 675"/>
              <a:gd name="T82" fmla="*/ 488 w 638"/>
              <a:gd name="T83" fmla="*/ 100 h 675"/>
              <a:gd name="T84" fmla="*/ 469 w 638"/>
              <a:gd name="T85" fmla="*/ 75 h 675"/>
              <a:gd name="T86" fmla="*/ 450 w 638"/>
              <a:gd name="T87" fmla="*/ 62 h 675"/>
              <a:gd name="T88" fmla="*/ 413 w 638"/>
              <a:gd name="T89" fmla="*/ 62 h 675"/>
              <a:gd name="T90" fmla="*/ 369 w 638"/>
              <a:gd name="T91" fmla="*/ 56 h 675"/>
              <a:gd name="T92" fmla="*/ 332 w 638"/>
              <a:gd name="T93" fmla="*/ 25 h 675"/>
              <a:gd name="T94" fmla="*/ 300 w 638"/>
              <a:gd name="T95" fmla="*/ 25 h 675"/>
              <a:gd name="T96" fmla="*/ 281 w 638"/>
              <a:gd name="T97" fmla="*/ 31 h 675"/>
              <a:gd name="T98" fmla="*/ 213 w 638"/>
              <a:gd name="T99" fmla="*/ 0 h 675"/>
              <a:gd name="T100" fmla="*/ 206 w 638"/>
              <a:gd name="T101" fmla="*/ 43 h 675"/>
              <a:gd name="T102" fmla="*/ 231 w 638"/>
              <a:gd name="T103" fmla="*/ 81 h 675"/>
              <a:gd name="T104" fmla="*/ 206 w 638"/>
              <a:gd name="T105" fmla="*/ 87 h 675"/>
              <a:gd name="T106" fmla="*/ 188 w 638"/>
              <a:gd name="T107" fmla="*/ 125 h 675"/>
              <a:gd name="T108" fmla="*/ 169 w 638"/>
              <a:gd name="T109" fmla="*/ 181 h 675"/>
              <a:gd name="T110" fmla="*/ 113 w 638"/>
              <a:gd name="T111" fmla="*/ 156 h 675"/>
              <a:gd name="T112" fmla="*/ 125 w 638"/>
              <a:gd name="T113" fmla="*/ 112 h 675"/>
              <a:gd name="T114" fmla="*/ 106 w 638"/>
              <a:gd name="T115" fmla="*/ 100 h 675"/>
              <a:gd name="T116" fmla="*/ 94 w 638"/>
              <a:gd name="T117" fmla="*/ 144 h 675"/>
              <a:gd name="T118" fmla="*/ 75 w 638"/>
              <a:gd name="T119" fmla="*/ 169 h 675"/>
              <a:gd name="T120" fmla="*/ 75 w 638"/>
              <a:gd name="T121" fmla="*/ 194 h 675"/>
              <a:gd name="T122" fmla="*/ 69 w 638"/>
              <a:gd name="T123" fmla="*/ 244 h 675"/>
              <a:gd name="T124" fmla="*/ 31 w 638"/>
              <a:gd name="T125" fmla="*/ 281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8" h="675">
                <a:moveTo>
                  <a:pt x="6" y="269"/>
                </a:moveTo>
                <a:lnTo>
                  <a:pt x="0" y="275"/>
                </a:lnTo>
                <a:lnTo>
                  <a:pt x="0" y="287"/>
                </a:lnTo>
                <a:lnTo>
                  <a:pt x="6" y="294"/>
                </a:lnTo>
                <a:lnTo>
                  <a:pt x="0" y="294"/>
                </a:lnTo>
                <a:lnTo>
                  <a:pt x="6" y="300"/>
                </a:lnTo>
                <a:lnTo>
                  <a:pt x="6" y="306"/>
                </a:lnTo>
                <a:lnTo>
                  <a:pt x="25" y="313"/>
                </a:lnTo>
                <a:lnTo>
                  <a:pt x="31" y="313"/>
                </a:lnTo>
                <a:lnTo>
                  <a:pt x="37" y="319"/>
                </a:lnTo>
                <a:lnTo>
                  <a:pt x="44" y="325"/>
                </a:lnTo>
                <a:lnTo>
                  <a:pt x="37" y="331"/>
                </a:lnTo>
                <a:lnTo>
                  <a:pt x="31" y="338"/>
                </a:lnTo>
                <a:lnTo>
                  <a:pt x="44" y="344"/>
                </a:lnTo>
                <a:lnTo>
                  <a:pt x="56" y="338"/>
                </a:lnTo>
                <a:lnTo>
                  <a:pt x="62" y="338"/>
                </a:lnTo>
                <a:lnTo>
                  <a:pt x="75" y="350"/>
                </a:lnTo>
                <a:lnTo>
                  <a:pt x="81" y="356"/>
                </a:lnTo>
                <a:lnTo>
                  <a:pt x="81" y="369"/>
                </a:lnTo>
                <a:lnTo>
                  <a:pt x="81" y="369"/>
                </a:lnTo>
                <a:lnTo>
                  <a:pt x="87" y="375"/>
                </a:lnTo>
                <a:lnTo>
                  <a:pt x="75" y="381"/>
                </a:lnTo>
                <a:lnTo>
                  <a:pt x="75" y="388"/>
                </a:lnTo>
                <a:lnTo>
                  <a:pt x="87" y="394"/>
                </a:lnTo>
                <a:lnTo>
                  <a:pt x="94" y="400"/>
                </a:lnTo>
                <a:lnTo>
                  <a:pt x="106" y="406"/>
                </a:lnTo>
                <a:lnTo>
                  <a:pt x="113" y="400"/>
                </a:lnTo>
                <a:lnTo>
                  <a:pt x="119" y="394"/>
                </a:lnTo>
                <a:lnTo>
                  <a:pt x="125" y="394"/>
                </a:lnTo>
                <a:lnTo>
                  <a:pt x="131" y="381"/>
                </a:lnTo>
                <a:lnTo>
                  <a:pt x="138" y="381"/>
                </a:lnTo>
                <a:lnTo>
                  <a:pt x="169" y="394"/>
                </a:lnTo>
                <a:lnTo>
                  <a:pt x="206" y="394"/>
                </a:lnTo>
                <a:lnTo>
                  <a:pt x="169" y="419"/>
                </a:lnTo>
                <a:lnTo>
                  <a:pt x="194" y="438"/>
                </a:lnTo>
                <a:lnTo>
                  <a:pt x="188" y="450"/>
                </a:lnTo>
                <a:lnTo>
                  <a:pt x="181" y="456"/>
                </a:lnTo>
                <a:lnTo>
                  <a:pt x="188" y="463"/>
                </a:lnTo>
                <a:lnTo>
                  <a:pt x="181" y="469"/>
                </a:lnTo>
                <a:lnTo>
                  <a:pt x="175" y="463"/>
                </a:lnTo>
                <a:lnTo>
                  <a:pt x="169" y="463"/>
                </a:lnTo>
                <a:lnTo>
                  <a:pt x="169" y="456"/>
                </a:lnTo>
                <a:lnTo>
                  <a:pt x="163" y="450"/>
                </a:lnTo>
                <a:lnTo>
                  <a:pt x="156" y="456"/>
                </a:lnTo>
                <a:lnTo>
                  <a:pt x="156" y="456"/>
                </a:lnTo>
                <a:lnTo>
                  <a:pt x="156" y="463"/>
                </a:lnTo>
                <a:lnTo>
                  <a:pt x="156" y="469"/>
                </a:lnTo>
                <a:lnTo>
                  <a:pt x="156" y="469"/>
                </a:lnTo>
                <a:lnTo>
                  <a:pt x="163" y="475"/>
                </a:lnTo>
                <a:lnTo>
                  <a:pt x="163" y="481"/>
                </a:lnTo>
                <a:lnTo>
                  <a:pt x="163" y="488"/>
                </a:lnTo>
                <a:lnTo>
                  <a:pt x="169" y="494"/>
                </a:lnTo>
                <a:lnTo>
                  <a:pt x="175" y="507"/>
                </a:lnTo>
                <a:lnTo>
                  <a:pt x="181" y="507"/>
                </a:lnTo>
                <a:lnTo>
                  <a:pt x="181" y="513"/>
                </a:lnTo>
                <a:lnTo>
                  <a:pt x="181" y="519"/>
                </a:lnTo>
                <a:lnTo>
                  <a:pt x="188" y="525"/>
                </a:lnTo>
                <a:lnTo>
                  <a:pt x="188" y="532"/>
                </a:lnTo>
                <a:lnTo>
                  <a:pt x="194" y="532"/>
                </a:lnTo>
                <a:lnTo>
                  <a:pt x="200" y="538"/>
                </a:lnTo>
                <a:lnTo>
                  <a:pt x="206" y="538"/>
                </a:lnTo>
                <a:lnTo>
                  <a:pt x="206" y="544"/>
                </a:lnTo>
                <a:lnTo>
                  <a:pt x="213" y="550"/>
                </a:lnTo>
                <a:lnTo>
                  <a:pt x="206" y="563"/>
                </a:lnTo>
                <a:lnTo>
                  <a:pt x="213" y="582"/>
                </a:lnTo>
                <a:lnTo>
                  <a:pt x="213" y="582"/>
                </a:lnTo>
                <a:lnTo>
                  <a:pt x="219" y="588"/>
                </a:lnTo>
                <a:lnTo>
                  <a:pt x="231" y="594"/>
                </a:lnTo>
                <a:lnTo>
                  <a:pt x="225" y="607"/>
                </a:lnTo>
                <a:lnTo>
                  <a:pt x="225" y="619"/>
                </a:lnTo>
                <a:lnTo>
                  <a:pt x="231" y="619"/>
                </a:lnTo>
                <a:lnTo>
                  <a:pt x="238" y="632"/>
                </a:lnTo>
                <a:lnTo>
                  <a:pt x="238" y="638"/>
                </a:lnTo>
                <a:lnTo>
                  <a:pt x="244" y="650"/>
                </a:lnTo>
                <a:lnTo>
                  <a:pt x="244" y="650"/>
                </a:lnTo>
                <a:lnTo>
                  <a:pt x="244" y="650"/>
                </a:lnTo>
                <a:lnTo>
                  <a:pt x="250" y="657"/>
                </a:lnTo>
                <a:lnTo>
                  <a:pt x="256" y="657"/>
                </a:lnTo>
                <a:lnTo>
                  <a:pt x="250" y="663"/>
                </a:lnTo>
                <a:lnTo>
                  <a:pt x="256" y="669"/>
                </a:lnTo>
                <a:lnTo>
                  <a:pt x="263" y="663"/>
                </a:lnTo>
                <a:lnTo>
                  <a:pt x="269" y="669"/>
                </a:lnTo>
                <a:lnTo>
                  <a:pt x="269" y="675"/>
                </a:lnTo>
                <a:lnTo>
                  <a:pt x="275" y="669"/>
                </a:lnTo>
                <a:lnTo>
                  <a:pt x="288" y="669"/>
                </a:lnTo>
                <a:lnTo>
                  <a:pt x="288" y="669"/>
                </a:lnTo>
                <a:lnTo>
                  <a:pt x="300" y="669"/>
                </a:lnTo>
                <a:lnTo>
                  <a:pt x="313" y="669"/>
                </a:lnTo>
                <a:lnTo>
                  <a:pt x="313" y="663"/>
                </a:lnTo>
                <a:lnTo>
                  <a:pt x="319" y="663"/>
                </a:lnTo>
                <a:lnTo>
                  <a:pt x="344" y="669"/>
                </a:lnTo>
                <a:lnTo>
                  <a:pt x="344" y="663"/>
                </a:lnTo>
                <a:lnTo>
                  <a:pt x="344" y="657"/>
                </a:lnTo>
                <a:lnTo>
                  <a:pt x="338" y="650"/>
                </a:lnTo>
                <a:lnTo>
                  <a:pt x="332" y="638"/>
                </a:lnTo>
                <a:lnTo>
                  <a:pt x="338" y="625"/>
                </a:lnTo>
                <a:lnTo>
                  <a:pt x="350" y="632"/>
                </a:lnTo>
                <a:lnTo>
                  <a:pt x="363" y="644"/>
                </a:lnTo>
                <a:lnTo>
                  <a:pt x="369" y="644"/>
                </a:lnTo>
                <a:lnTo>
                  <a:pt x="375" y="638"/>
                </a:lnTo>
                <a:lnTo>
                  <a:pt x="369" y="638"/>
                </a:lnTo>
                <a:lnTo>
                  <a:pt x="375" y="607"/>
                </a:lnTo>
                <a:lnTo>
                  <a:pt x="382" y="607"/>
                </a:lnTo>
                <a:lnTo>
                  <a:pt x="382" y="600"/>
                </a:lnTo>
                <a:lnTo>
                  <a:pt x="375" y="600"/>
                </a:lnTo>
                <a:lnTo>
                  <a:pt x="382" y="594"/>
                </a:lnTo>
                <a:lnTo>
                  <a:pt x="382" y="588"/>
                </a:lnTo>
                <a:lnTo>
                  <a:pt x="382" y="582"/>
                </a:lnTo>
                <a:lnTo>
                  <a:pt x="382" y="575"/>
                </a:lnTo>
                <a:lnTo>
                  <a:pt x="382" y="563"/>
                </a:lnTo>
                <a:lnTo>
                  <a:pt x="375" y="563"/>
                </a:lnTo>
                <a:lnTo>
                  <a:pt x="369" y="538"/>
                </a:lnTo>
                <a:lnTo>
                  <a:pt x="363" y="538"/>
                </a:lnTo>
                <a:lnTo>
                  <a:pt x="369" y="525"/>
                </a:lnTo>
                <a:lnTo>
                  <a:pt x="357" y="513"/>
                </a:lnTo>
                <a:lnTo>
                  <a:pt x="350" y="525"/>
                </a:lnTo>
                <a:lnTo>
                  <a:pt x="344" y="519"/>
                </a:lnTo>
                <a:lnTo>
                  <a:pt x="344" y="513"/>
                </a:lnTo>
                <a:lnTo>
                  <a:pt x="344" y="507"/>
                </a:lnTo>
                <a:lnTo>
                  <a:pt x="350" y="507"/>
                </a:lnTo>
                <a:lnTo>
                  <a:pt x="344" y="500"/>
                </a:lnTo>
                <a:lnTo>
                  <a:pt x="338" y="494"/>
                </a:lnTo>
                <a:lnTo>
                  <a:pt x="332" y="494"/>
                </a:lnTo>
                <a:lnTo>
                  <a:pt x="344" y="488"/>
                </a:lnTo>
                <a:lnTo>
                  <a:pt x="344" y="481"/>
                </a:lnTo>
                <a:lnTo>
                  <a:pt x="357" y="481"/>
                </a:lnTo>
                <a:lnTo>
                  <a:pt x="375" y="481"/>
                </a:lnTo>
                <a:lnTo>
                  <a:pt x="388" y="469"/>
                </a:lnTo>
                <a:lnTo>
                  <a:pt x="394" y="469"/>
                </a:lnTo>
                <a:lnTo>
                  <a:pt x="400" y="469"/>
                </a:lnTo>
                <a:lnTo>
                  <a:pt x="400" y="456"/>
                </a:lnTo>
                <a:lnTo>
                  <a:pt x="394" y="450"/>
                </a:lnTo>
                <a:lnTo>
                  <a:pt x="382" y="444"/>
                </a:lnTo>
                <a:lnTo>
                  <a:pt x="382" y="431"/>
                </a:lnTo>
                <a:lnTo>
                  <a:pt x="382" y="419"/>
                </a:lnTo>
                <a:lnTo>
                  <a:pt x="388" y="413"/>
                </a:lnTo>
                <a:lnTo>
                  <a:pt x="388" y="406"/>
                </a:lnTo>
                <a:lnTo>
                  <a:pt x="400" y="406"/>
                </a:lnTo>
                <a:lnTo>
                  <a:pt x="413" y="413"/>
                </a:lnTo>
                <a:lnTo>
                  <a:pt x="419" y="413"/>
                </a:lnTo>
                <a:lnTo>
                  <a:pt x="419" y="419"/>
                </a:lnTo>
                <a:lnTo>
                  <a:pt x="425" y="419"/>
                </a:lnTo>
                <a:lnTo>
                  <a:pt x="444" y="425"/>
                </a:lnTo>
                <a:lnTo>
                  <a:pt x="457" y="438"/>
                </a:lnTo>
                <a:lnTo>
                  <a:pt x="463" y="444"/>
                </a:lnTo>
                <a:lnTo>
                  <a:pt x="476" y="444"/>
                </a:lnTo>
                <a:lnTo>
                  <a:pt x="488" y="444"/>
                </a:lnTo>
                <a:lnTo>
                  <a:pt x="488" y="438"/>
                </a:lnTo>
                <a:lnTo>
                  <a:pt x="488" y="425"/>
                </a:lnTo>
                <a:lnTo>
                  <a:pt x="488" y="419"/>
                </a:lnTo>
                <a:lnTo>
                  <a:pt x="501" y="406"/>
                </a:lnTo>
                <a:lnTo>
                  <a:pt x="513" y="406"/>
                </a:lnTo>
                <a:lnTo>
                  <a:pt x="507" y="400"/>
                </a:lnTo>
                <a:lnTo>
                  <a:pt x="526" y="394"/>
                </a:lnTo>
                <a:lnTo>
                  <a:pt x="519" y="381"/>
                </a:lnTo>
                <a:lnTo>
                  <a:pt x="532" y="375"/>
                </a:lnTo>
                <a:lnTo>
                  <a:pt x="538" y="369"/>
                </a:lnTo>
                <a:lnTo>
                  <a:pt x="544" y="363"/>
                </a:lnTo>
                <a:lnTo>
                  <a:pt x="563" y="350"/>
                </a:lnTo>
                <a:lnTo>
                  <a:pt x="563" y="344"/>
                </a:lnTo>
                <a:lnTo>
                  <a:pt x="569" y="344"/>
                </a:lnTo>
                <a:lnTo>
                  <a:pt x="557" y="331"/>
                </a:lnTo>
                <a:lnTo>
                  <a:pt x="551" y="325"/>
                </a:lnTo>
                <a:lnTo>
                  <a:pt x="557" y="319"/>
                </a:lnTo>
                <a:lnTo>
                  <a:pt x="563" y="319"/>
                </a:lnTo>
                <a:lnTo>
                  <a:pt x="569" y="300"/>
                </a:lnTo>
                <a:lnTo>
                  <a:pt x="569" y="294"/>
                </a:lnTo>
                <a:lnTo>
                  <a:pt x="569" y="287"/>
                </a:lnTo>
                <a:lnTo>
                  <a:pt x="601" y="281"/>
                </a:lnTo>
                <a:lnTo>
                  <a:pt x="607" y="281"/>
                </a:lnTo>
                <a:lnTo>
                  <a:pt x="601" y="262"/>
                </a:lnTo>
                <a:lnTo>
                  <a:pt x="601" y="250"/>
                </a:lnTo>
                <a:lnTo>
                  <a:pt x="594" y="250"/>
                </a:lnTo>
                <a:lnTo>
                  <a:pt x="594" y="250"/>
                </a:lnTo>
                <a:lnTo>
                  <a:pt x="594" y="244"/>
                </a:lnTo>
                <a:lnTo>
                  <a:pt x="601" y="237"/>
                </a:lnTo>
                <a:lnTo>
                  <a:pt x="594" y="237"/>
                </a:lnTo>
                <a:lnTo>
                  <a:pt x="601" y="231"/>
                </a:lnTo>
                <a:lnTo>
                  <a:pt x="601" y="225"/>
                </a:lnTo>
                <a:lnTo>
                  <a:pt x="607" y="225"/>
                </a:lnTo>
                <a:lnTo>
                  <a:pt x="601" y="219"/>
                </a:lnTo>
                <a:lnTo>
                  <a:pt x="607" y="212"/>
                </a:lnTo>
                <a:lnTo>
                  <a:pt x="613" y="212"/>
                </a:lnTo>
                <a:lnTo>
                  <a:pt x="613" y="200"/>
                </a:lnTo>
                <a:lnTo>
                  <a:pt x="613" y="187"/>
                </a:lnTo>
                <a:lnTo>
                  <a:pt x="613" y="175"/>
                </a:lnTo>
                <a:lnTo>
                  <a:pt x="638" y="175"/>
                </a:lnTo>
                <a:lnTo>
                  <a:pt x="638" y="156"/>
                </a:lnTo>
                <a:lnTo>
                  <a:pt x="638" y="156"/>
                </a:lnTo>
                <a:lnTo>
                  <a:pt x="638" y="150"/>
                </a:lnTo>
                <a:lnTo>
                  <a:pt x="626" y="144"/>
                </a:lnTo>
                <a:lnTo>
                  <a:pt x="619" y="131"/>
                </a:lnTo>
                <a:lnTo>
                  <a:pt x="626" y="125"/>
                </a:lnTo>
                <a:lnTo>
                  <a:pt x="619" y="119"/>
                </a:lnTo>
                <a:lnTo>
                  <a:pt x="607" y="106"/>
                </a:lnTo>
                <a:lnTo>
                  <a:pt x="588" y="119"/>
                </a:lnTo>
                <a:lnTo>
                  <a:pt x="576" y="119"/>
                </a:lnTo>
                <a:lnTo>
                  <a:pt x="557" y="131"/>
                </a:lnTo>
                <a:lnTo>
                  <a:pt x="551" y="119"/>
                </a:lnTo>
                <a:lnTo>
                  <a:pt x="551" y="119"/>
                </a:lnTo>
                <a:lnTo>
                  <a:pt x="538" y="119"/>
                </a:lnTo>
                <a:lnTo>
                  <a:pt x="532" y="125"/>
                </a:lnTo>
                <a:lnTo>
                  <a:pt x="532" y="131"/>
                </a:lnTo>
                <a:lnTo>
                  <a:pt x="526" y="131"/>
                </a:lnTo>
                <a:lnTo>
                  <a:pt x="519" y="119"/>
                </a:lnTo>
                <a:lnTo>
                  <a:pt x="519" y="112"/>
                </a:lnTo>
                <a:lnTo>
                  <a:pt x="513" y="112"/>
                </a:lnTo>
                <a:lnTo>
                  <a:pt x="501" y="112"/>
                </a:lnTo>
                <a:lnTo>
                  <a:pt x="494" y="112"/>
                </a:lnTo>
                <a:lnTo>
                  <a:pt x="488" y="100"/>
                </a:lnTo>
                <a:lnTo>
                  <a:pt x="482" y="106"/>
                </a:lnTo>
                <a:lnTo>
                  <a:pt x="476" y="106"/>
                </a:lnTo>
                <a:lnTo>
                  <a:pt x="476" y="93"/>
                </a:lnTo>
                <a:lnTo>
                  <a:pt x="469" y="87"/>
                </a:lnTo>
                <a:lnTo>
                  <a:pt x="469" y="75"/>
                </a:lnTo>
                <a:lnTo>
                  <a:pt x="463" y="62"/>
                </a:lnTo>
                <a:lnTo>
                  <a:pt x="457" y="56"/>
                </a:lnTo>
                <a:lnTo>
                  <a:pt x="457" y="56"/>
                </a:lnTo>
                <a:lnTo>
                  <a:pt x="450" y="62"/>
                </a:lnTo>
                <a:lnTo>
                  <a:pt x="450" y="62"/>
                </a:lnTo>
                <a:lnTo>
                  <a:pt x="444" y="68"/>
                </a:lnTo>
                <a:lnTo>
                  <a:pt x="425" y="68"/>
                </a:lnTo>
                <a:lnTo>
                  <a:pt x="407" y="68"/>
                </a:lnTo>
                <a:lnTo>
                  <a:pt x="407" y="62"/>
                </a:lnTo>
                <a:lnTo>
                  <a:pt x="413" y="62"/>
                </a:lnTo>
                <a:lnTo>
                  <a:pt x="413" y="50"/>
                </a:lnTo>
                <a:lnTo>
                  <a:pt x="407" y="50"/>
                </a:lnTo>
                <a:lnTo>
                  <a:pt x="400" y="56"/>
                </a:lnTo>
                <a:lnTo>
                  <a:pt x="400" y="56"/>
                </a:lnTo>
                <a:lnTo>
                  <a:pt x="369" y="56"/>
                </a:lnTo>
                <a:lnTo>
                  <a:pt x="363" y="50"/>
                </a:lnTo>
                <a:lnTo>
                  <a:pt x="357" y="37"/>
                </a:lnTo>
                <a:lnTo>
                  <a:pt x="350" y="31"/>
                </a:lnTo>
                <a:lnTo>
                  <a:pt x="338" y="25"/>
                </a:lnTo>
                <a:lnTo>
                  <a:pt x="332" y="25"/>
                </a:lnTo>
                <a:lnTo>
                  <a:pt x="325" y="25"/>
                </a:lnTo>
                <a:lnTo>
                  <a:pt x="313" y="31"/>
                </a:lnTo>
                <a:lnTo>
                  <a:pt x="313" y="31"/>
                </a:lnTo>
                <a:lnTo>
                  <a:pt x="313" y="25"/>
                </a:lnTo>
                <a:lnTo>
                  <a:pt x="300" y="25"/>
                </a:lnTo>
                <a:lnTo>
                  <a:pt x="294" y="18"/>
                </a:lnTo>
                <a:lnTo>
                  <a:pt x="288" y="31"/>
                </a:lnTo>
                <a:lnTo>
                  <a:pt x="281" y="31"/>
                </a:lnTo>
                <a:lnTo>
                  <a:pt x="281" y="31"/>
                </a:lnTo>
                <a:lnTo>
                  <a:pt x="281" y="31"/>
                </a:lnTo>
                <a:lnTo>
                  <a:pt x="263" y="31"/>
                </a:lnTo>
                <a:lnTo>
                  <a:pt x="244" y="25"/>
                </a:lnTo>
                <a:lnTo>
                  <a:pt x="231" y="6"/>
                </a:lnTo>
                <a:lnTo>
                  <a:pt x="219" y="0"/>
                </a:lnTo>
                <a:lnTo>
                  <a:pt x="213" y="0"/>
                </a:lnTo>
                <a:lnTo>
                  <a:pt x="200" y="6"/>
                </a:lnTo>
                <a:lnTo>
                  <a:pt x="194" y="6"/>
                </a:lnTo>
                <a:lnTo>
                  <a:pt x="194" y="18"/>
                </a:lnTo>
                <a:lnTo>
                  <a:pt x="200" y="25"/>
                </a:lnTo>
                <a:lnTo>
                  <a:pt x="206" y="43"/>
                </a:lnTo>
                <a:lnTo>
                  <a:pt x="213" y="56"/>
                </a:lnTo>
                <a:lnTo>
                  <a:pt x="225" y="62"/>
                </a:lnTo>
                <a:lnTo>
                  <a:pt x="231" y="68"/>
                </a:lnTo>
                <a:lnTo>
                  <a:pt x="238" y="81"/>
                </a:lnTo>
                <a:lnTo>
                  <a:pt x="231" y="81"/>
                </a:lnTo>
                <a:lnTo>
                  <a:pt x="225" y="87"/>
                </a:lnTo>
                <a:lnTo>
                  <a:pt x="219" y="81"/>
                </a:lnTo>
                <a:lnTo>
                  <a:pt x="213" y="87"/>
                </a:lnTo>
                <a:lnTo>
                  <a:pt x="206" y="87"/>
                </a:lnTo>
                <a:lnTo>
                  <a:pt x="206" y="87"/>
                </a:lnTo>
                <a:lnTo>
                  <a:pt x="194" y="87"/>
                </a:lnTo>
                <a:lnTo>
                  <a:pt x="188" y="100"/>
                </a:lnTo>
                <a:lnTo>
                  <a:pt x="194" y="106"/>
                </a:lnTo>
                <a:lnTo>
                  <a:pt x="194" y="119"/>
                </a:lnTo>
                <a:lnTo>
                  <a:pt x="188" y="125"/>
                </a:lnTo>
                <a:lnTo>
                  <a:pt x="188" y="131"/>
                </a:lnTo>
                <a:lnTo>
                  <a:pt x="194" y="150"/>
                </a:lnTo>
                <a:lnTo>
                  <a:pt x="188" y="150"/>
                </a:lnTo>
                <a:lnTo>
                  <a:pt x="181" y="156"/>
                </a:lnTo>
                <a:lnTo>
                  <a:pt x="169" y="181"/>
                </a:lnTo>
                <a:lnTo>
                  <a:pt x="156" y="175"/>
                </a:lnTo>
                <a:lnTo>
                  <a:pt x="144" y="169"/>
                </a:lnTo>
                <a:lnTo>
                  <a:pt x="131" y="169"/>
                </a:lnTo>
                <a:lnTo>
                  <a:pt x="119" y="162"/>
                </a:lnTo>
                <a:lnTo>
                  <a:pt x="113" y="156"/>
                </a:lnTo>
                <a:lnTo>
                  <a:pt x="113" y="144"/>
                </a:lnTo>
                <a:lnTo>
                  <a:pt x="119" y="137"/>
                </a:lnTo>
                <a:lnTo>
                  <a:pt x="125" y="131"/>
                </a:lnTo>
                <a:lnTo>
                  <a:pt x="125" y="119"/>
                </a:lnTo>
                <a:lnTo>
                  <a:pt x="125" y="112"/>
                </a:lnTo>
                <a:lnTo>
                  <a:pt x="119" y="100"/>
                </a:lnTo>
                <a:lnTo>
                  <a:pt x="113" y="93"/>
                </a:lnTo>
                <a:lnTo>
                  <a:pt x="106" y="93"/>
                </a:lnTo>
                <a:lnTo>
                  <a:pt x="106" y="100"/>
                </a:lnTo>
                <a:lnTo>
                  <a:pt x="106" y="100"/>
                </a:lnTo>
                <a:lnTo>
                  <a:pt x="106" y="106"/>
                </a:lnTo>
                <a:lnTo>
                  <a:pt x="119" y="119"/>
                </a:lnTo>
                <a:lnTo>
                  <a:pt x="106" y="131"/>
                </a:lnTo>
                <a:lnTo>
                  <a:pt x="100" y="131"/>
                </a:lnTo>
                <a:lnTo>
                  <a:pt x="94" y="144"/>
                </a:lnTo>
                <a:lnTo>
                  <a:pt x="94" y="144"/>
                </a:lnTo>
                <a:lnTo>
                  <a:pt x="87" y="144"/>
                </a:lnTo>
                <a:lnTo>
                  <a:pt x="81" y="156"/>
                </a:lnTo>
                <a:lnTo>
                  <a:pt x="87" y="162"/>
                </a:lnTo>
                <a:lnTo>
                  <a:pt x="75" y="169"/>
                </a:lnTo>
                <a:lnTo>
                  <a:pt x="69" y="175"/>
                </a:lnTo>
                <a:lnTo>
                  <a:pt x="62" y="175"/>
                </a:lnTo>
                <a:lnTo>
                  <a:pt x="62" y="181"/>
                </a:lnTo>
                <a:lnTo>
                  <a:pt x="62" y="187"/>
                </a:lnTo>
                <a:lnTo>
                  <a:pt x="75" y="194"/>
                </a:lnTo>
                <a:lnTo>
                  <a:pt x="87" y="200"/>
                </a:lnTo>
                <a:lnTo>
                  <a:pt x="87" y="212"/>
                </a:lnTo>
                <a:lnTo>
                  <a:pt x="81" y="225"/>
                </a:lnTo>
                <a:lnTo>
                  <a:pt x="75" y="237"/>
                </a:lnTo>
                <a:lnTo>
                  <a:pt x="69" y="244"/>
                </a:lnTo>
                <a:lnTo>
                  <a:pt x="62" y="244"/>
                </a:lnTo>
                <a:lnTo>
                  <a:pt x="62" y="269"/>
                </a:lnTo>
                <a:lnTo>
                  <a:pt x="37" y="281"/>
                </a:lnTo>
                <a:lnTo>
                  <a:pt x="37" y="281"/>
                </a:lnTo>
                <a:lnTo>
                  <a:pt x="31" y="281"/>
                </a:lnTo>
                <a:lnTo>
                  <a:pt x="25" y="281"/>
                </a:lnTo>
                <a:lnTo>
                  <a:pt x="6" y="275"/>
                </a:lnTo>
                <a:lnTo>
                  <a:pt x="6" y="269"/>
                </a:lnTo>
                <a:lnTo>
                  <a:pt x="6" y="2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89" name="Freeform 773"/>
          <p:cNvSpPr>
            <a:spLocks/>
          </p:cNvSpPr>
          <p:nvPr/>
        </p:nvSpPr>
        <p:spPr bwMode="auto">
          <a:xfrm>
            <a:off x="3359150" y="2974975"/>
            <a:ext cx="311150" cy="417513"/>
          </a:xfrm>
          <a:custGeom>
            <a:avLst/>
            <a:gdLst>
              <a:gd name="T0" fmla="*/ 94 w 163"/>
              <a:gd name="T1" fmla="*/ 226 h 238"/>
              <a:gd name="T2" fmla="*/ 63 w 163"/>
              <a:gd name="T3" fmla="*/ 213 h 238"/>
              <a:gd name="T4" fmla="*/ 56 w 163"/>
              <a:gd name="T5" fmla="*/ 207 h 238"/>
              <a:gd name="T6" fmla="*/ 56 w 163"/>
              <a:gd name="T7" fmla="*/ 201 h 238"/>
              <a:gd name="T8" fmla="*/ 50 w 163"/>
              <a:gd name="T9" fmla="*/ 188 h 238"/>
              <a:gd name="T10" fmla="*/ 44 w 163"/>
              <a:gd name="T11" fmla="*/ 176 h 238"/>
              <a:gd name="T12" fmla="*/ 25 w 163"/>
              <a:gd name="T13" fmla="*/ 144 h 238"/>
              <a:gd name="T14" fmla="*/ 31 w 163"/>
              <a:gd name="T15" fmla="*/ 126 h 238"/>
              <a:gd name="T16" fmla="*/ 6 w 163"/>
              <a:gd name="T17" fmla="*/ 113 h 238"/>
              <a:gd name="T18" fmla="*/ 6 w 163"/>
              <a:gd name="T19" fmla="*/ 101 h 238"/>
              <a:gd name="T20" fmla="*/ 25 w 163"/>
              <a:gd name="T21" fmla="*/ 82 h 238"/>
              <a:gd name="T22" fmla="*/ 19 w 163"/>
              <a:gd name="T23" fmla="*/ 69 h 238"/>
              <a:gd name="T24" fmla="*/ 19 w 163"/>
              <a:gd name="T25" fmla="*/ 57 h 238"/>
              <a:gd name="T26" fmla="*/ 31 w 163"/>
              <a:gd name="T27" fmla="*/ 38 h 238"/>
              <a:gd name="T28" fmla="*/ 31 w 163"/>
              <a:gd name="T29" fmla="*/ 25 h 238"/>
              <a:gd name="T30" fmla="*/ 69 w 163"/>
              <a:gd name="T31" fmla="*/ 19 h 238"/>
              <a:gd name="T32" fmla="*/ 113 w 163"/>
              <a:gd name="T33" fmla="*/ 19 h 238"/>
              <a:gd name="T34" fmla="*/ 132 w 163"/>
              <a:gd name="T35" fmla="*/ 19 h 238"/>
              <a:gd name="T36" fmla="*/ 144 w 163"/>
              <a:gd name="T37" fmla="*/ 32 h 238"/>
              <a:gd name="T38" fmla="*/ 144 w 163"/>
              <a:gd name="T39" fmla="*/ 38 h 238"/>
              <a:gd name="T40" fmla="*/ 138 w 163"/>
              <a:gd name="T41" fmla="*/ 69 h 238"/>
              <a:gd name="T42" fmla="*/ 132 w 163"/>
              <a:gd name="T43" fmla="*/ 76 h 238"/>
              <a:gd name="T44" fmla="*/ 119 w 163"/>
              <a:gd name="T45" fmla="*/ 82 h 238"/>
              <a:gd name="T46" fmla="*/ 100 w 163"/>
              <a:gd name="T47" fmla="*/ 94 h 238"/>
              <a:gd name="T48" fmla="*/ 94 w 163"/>
              <a:gd name="T49" fmla="*/ 107 h 238"/>
              <a:gd name="T50" fmla="*/ 88 w 163"/>
              <a:gd name="T51" fmla="*/ 119 h 238"/>
              <a:gd name="T52" fmla="*/ 88 w 163"/>
              <a:gd name="T53" fmla="*/ 132 h 238"/>
              <a:gd name="T54" fmla="*/ 100 w 163"/>
              <a:gd name="T55" fmla="*/ 144 h 238"/>
              <a:gd name="T56" fmla="*/ 125 w 163"/>
              <a:gd name="T57" fmla="*/ 157 h 238"/>
              <a:gd name="T58" fmla="*/ 163 w 163"/>
              <a:gd name="T59" fmla="*/ 169 h 238"/>
              <a:gd name="T60" fmla="*/ 157 w 163"/>
              <a:gd name="T61" fmla="*/ 194 h 238"/>
              <a:gd name="T62" fmla="*/ 150 w 163"/>
              <a:gd name="T63" fmla="*/ 219 h 238"/>
              <a:gd name="T64" fmla="*/ 100 w 163"/>
              <a:gd name="T65" fmla="*/ 238 h 238"/>
              <a:gd name="T66" fmla="*/ 94 w 163"/>
              <a:gd name="T67" fmla="*/ 23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3" h="238">
                <a:moveTo>
                  <a:pt x="94" y="238"/>
                </a:moveTo>
                <a:lnTo>
                  <a:pt x="94" y="226"/>
                </a:lnTo>
                <a:lnTo>
                  <a:pt x="75" y="232"/>
                </a:lnTo>
                <a:lnTo>
                  <a:pt x="63" y="213"/>
                </a:lnTo>
                <a:lnTo>
                  <a:pt x="69" y="213"/>
                </a:lnTo>
                <a:lnTo>
                  <a:pt x="56" y="207"/>
                </a:lnTo>
                <a:lnTo>
                  <a:pt x="63" y="201"/>
                </a:lnTo>
                <a:lnTo>
                  <a:pt x="56" y="201"/>
                </a:lnTo>
                <a:lnTo>
                  <a:pt x="56" y="194"/>
                </a:lnTo>
                <a:lnTo>
                  <a:pt x="50" y="188"/>
                </a:lnTo>
                <a:lnTo>
                  <a:pt x="50" y="176"/>
                </a:lnTo>
                <a:lnTo>
                  <a:pt x="44" y="176"/>
                </a:lnTo>
                <a:lnTo>
                  <a:pt x="44" y="163"/>
                </a:lnTo>
                <a:lnTo>
                  <a:pt x="25" y="144"/>
                </a:lnTo>
                <a:lnTo>
                  <a:pt x="31" y="132"/>
                </a:lnTo>
                <a:lnTo>
                  <a:pt x="31" y="126"/>
                </a:lnTo>
                <a:lnTo>
                  <a:pt x="13" y="119"/>
                </a:lnTo>
                <a:lnTo>
                  <a:pt x="6" y="113"/>
                </a:lnTo>
                <a:lnTo>
                  <a:pt x="0" y="107"/>
                </a:lnTo>
                <a:lnTo>
                  <a:pt x="6" y="101"/>
                </a:lnTo>
                <a:lnTo>
                  <a:pt x="25" y="88"/>
                </a:lnTo>
                <a:lnTo>
                  <a:pt x="25" y="82"/>
                </a:lnTo>
                <a:lnTo>
                  <a:pt x="31" y="82"/>
                </a:lnTo>
                <a:lnTo>
                  <a:pt x="19" y="69"/>
                </a:lnTo>
                <a:lnTo>
                  <a:pt x="13" y="63"/>
                </a:lnTo>
                <a:lnTo>
                  <a:pt x="19" y="57"/>
                </a:lnTo>
                <a:lnTo>
                  <a:pt x="25" y="57"/>
                </a:lnTo>
                <a:lnTo>
                  <a:pt x="31" y="38"/>
                </a:lnTo>
                <a:lnTo>
                  <a:pt x="31" y="32"/>
                </a:lnTo>
                <a:lnTo>
                  <a:pt x="31" y="25"/>
                </a:lnTo>
                <a:lnTo>
                  <a:pt x="63" y="19"/>
                </a:lnTo>
                <a:lnTo>
                  <a:pt x="69" y="19"/>
                </a:lnTo>
                <a:lnTo>
                  <a:pt x="94" y="0"/>
                </a:lnTo>
                <a:lnTo>
                  <a:pt x="113" y="19"/>
                </a:lnTo>
                <a:lnTo>
                  <a:pt x="119" y="13"/>
                </a:lnTo>
                <a:lnTo>
                  <a:pt x="132" y="19"/>
                </a:lnTo>
                <a:lnTo>
                  <a:pt x="132" y="25"/>
                </a:lnTo>
                <a:lnTo>
                  <a:pt x="144" y="32"/>
                </a:lnTo>
                <a:lnTo>
                  <a:pt x="144" y="38"/>
                </a:lnTo>
                <a:lnTo>
                  <a:pt x="144" y="38"/>
                </a:lnTo>
                <a:lnTo>
                  <a:pt x="144" y="63"/>
                </a:lnTo>
                <a:lnTo>
                  <a:pt x="138" y="69"/>
                </a:lnTo>
                <a:lnTo>
                  <a:pt x="132" y="69"/>
                </a:lnTo>
                <a:lnTo>
                  <a:pt x="132" y="76"/>
                </a:lnTo>
                <a:lnTo>
                  <a:pt x="125" y="76"/>
                </a:lnTo>
                <a:lnTo>
                  <a:pt x="119" y="82"/>
                </a:lnTo>
                <a:lnTo>
                  <a:pt x="106" y="94"/>
                </a:lnTo>
                <a:lnTo>
                  <a:pt x="100" y="94"/>
                </a:lnTo>
                <a:lnTo>
                  <a:pt x="94" y="101"/>
                </a:lnTo>
                <a:lnTo>
                  <a:pt x="94" y="107"/>
                </a:lnTo>
                <a:lnTo>
                  <a:pt x="94" y="126"/>
                </a:lnTo>
                <a:lnTo>
                  <a:pt x="88" y="119"/>
                </a:lnTo>
                <a:lnTo>
                  <a:pt x="88" y="126"/>
                </a:lnTo>
                <a:lnTo>
                  <a:pt x="88" y="132"/>
                </a:lnTo>
                <a:lnTo>
                  <a:pt x="94" y="132"/>
                </a:lnTo>
                <a:lnTo>
                  <a:pt x="100" y="144"/>
                </a:lnTo>
                <a:lnTo>
                  <a:pt x="113" y="144"/>
                </a:lnTo>
                <a:lnTo>
                  <a:pt x="125" y="157"/>
                </a:lnTo>
                <a:lnTo>
                  <a:pt x="144" y="157"/>
                </a:lnTo>
                <a:lnTo>
                  <a:pt x="163" y="169"/>
                </a:lnTo>
                <a:lnTo>
                  <a:pt x="163" y="182"/>
                </a:lnTo>
                <a:lnTo>
                  <a:pt x="157" y="194"/>
                </a:lnTo>
                <a:lnTo>
                  <a:pt x="150" y="213"/>
                </a:lnTo>
                <a:lnTo>
                  <a:pt x="150" y="219"/>
                </a:lnTo>
                <a:lnTo>
                  <a:pt x="119" y="232"/>
                </a:lnTo>
                <a:lnTo>
                  <a:pt x="100" y="238"/>
                </a:lnTo>
                <a:lnTo>
                  <a:pt x="94" y="238"/>
                </a:lnTo>
                <a:lnTo>
                  <a:pt x="94" y="2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88" name="Freeform 772"/>
          <p:cNvSpPr>
            <a:spLocks/>
          </p:cNvSpPr>
          <p:nvPr/>
        </p:nvSpPr>
        <p:spPr bwMode="auto">
          <a:xfrm>
            <a:off x="2509838" y="1311275"/>
            <a:ext cx="1651000" cy="1435100"/>
          </a:xfrm>
          <a:custGeom>
            <a:avLst/>
            <a:gdLst>
              <a:gd name="T0" fmla="*/ 363 w 863"/>
              <a:gd name="T1" fmla="*/ 357 h 820"/>
              <a:gd name="T2" fmla="*/ 288 w 863"/>
              <a:gd name="T3" fmla="*/ 301 h 820"/>
              <a:gd name="T4" fmla="*/ 344 w 863"/>
              <a:gd name="T5" fmla="*/ 263 h 820"/>
              <a:gd name="T6" fmla="*/ 350 w 863"/>
              <a:gd name="T7" fmla="*/ 238 h 820"/>
              <a:gd name="T8" fmla="*/ 419 w 863"/>
              <a:gd name="T9" fmla="*/ 200 h 820"/>
              <a:gd name="T10" fmla="*/ 500 w 863"/>
              <a:gd name="T11" fmla="*/ 113 h 820"/>
              <a:gd name="T12" fmla="*/ 557 w 863"/>
              <a:gd name="T13" fmla="*/ 88 h 820"/>
              <a:gd name="T14" fmla="*/ 576 w 863"/>
              <a:gd name="T15" fmla="*/ 38 h 820"/>
              <a:gd name="T16" fmla="*/ 607 w 863"/>
              <a:gd name="T17" fmla="*/ 25 h 820"/>
              <a:gd name="T18" fmla="*/ 657 w 863"/>
              <a:gd name="T19" fmla="*/ 6 h 820"/>
              <a:gd name="T20" fmla="*/ 688 w 863"/>
              <a:gd name="T21" fmla="*/ 75 h 820"/>
              <a:gd name="T22" fmla="*/ 713 w 863"/>
              <a:gd name="T23" fmla="*/ 100 h 820"/>
              <a:gd name="T24" fmla="*/ 726 w 863"/>
              <a:gd name="T25" fmla="*/ 138 h 820"/>
              <a:gd name="T26" fmla="*/ 826 w 863"/>
              <a:gd name="T27" fmla="*/ 194 h 820"/>
              <a:gd name="T28" fmla="*/ 845 w 863"/>
              <a:gd name="T29" fmla="*/ 207 h 820"/>
              <a:gd name="T30" fmla="*/ 857 w 863"/>
              <a:gd name="T31" fmla="*/ 232 h 820"/>
              <a:gd name="T32" fmla="*/ 857 w 863"/>
              <a:gd name="T33" fmla="*/ 263 h 820"/>
              <a:gd name="T34" fmla="*/ 857 w 863"/>
              <a:gd name="T35" fmla="*/ 288 h 820"/>
              <a:gd name="T36" fmla="*/ 838 w 863"/>
              <a:gd name="T37" fmla="*/ 307 h 820"/>
              <a:gd name="T38" fmla="*/ 807 w 863"/>
              <a:gd name="T39" fmla="*/ 313 h 820"/>
              <a:gd name="T40" fmla="*/ 751 w 863"/>
              <a:gd name="T41" fmla="*/ 326 h 820"/>
              <a:gd name="T42" fmla="*/ 732 w 863"/>
              <a:gd name="T43" fmla="*/ 344 h 820"/>
              <a:gd name="T44" fmla="*/ 701 w 863"/>
              <a:gd name="T45" fmla="*/ 369 h 820"/>
              <a:gd name="T46" fmla="*/ 669 w 863"/>
              <a:gd name="T47" fmla="*/ 376 h 820"/>
              <a:gd name="T48" fmla="*/ 644 w 863"/>
              <a:gd name="T49" fmla="*/ 388 h 820"/>
              <a:gd name="T50" fmla="*/ 676 w 863"/>
              <a:gd name="T51" fmla="*/ 420 h 820"/>
              <a:gd name="T52" fmla="*/ 676 w 863"/>
              <a:gd name="T53" fmla="*/ 476 h 820"/>
              <a:gd name="T54" fmla="*/ 663 w 863"/>
              <a:gd name="T55" fmla="*/ 545 h 820"/>
              <a:gd name="T56" fmla="*/ 657 w 863"/>
              <a:gd name="T57" fmla="*/ 563 h 820"/>
              <a:gd name="T58" fmla="*/ 694 w 863"/>
              <a:gd name="T59" fmla="*/ 626 h 820"/>
              <a:gd name="T60" fmla="*/ 770 w 863"/>
              <a:gd name="T61" fmla="*/ 670 h 820"/>
              <a:gd name="T62" fmla="*/ 713 w 863"/>
              <a:gd name="T63" fmla="*/ 726 h 820"/>
              <a:gd name="T64" fmla="*/ 657 w 863"/>
              <a:gd name="T65" fmla="*/ 739 h 820"/>
              <a:gd name="T66" fmla="*/ 626 w 863"/>
              <a:gd name="T67" fmla="*/ 720 h 820"/>
              <a:gd name="T68" fmla="*/ 588 w 863"/>
              <a:gd name="T69" fmla="*/ 707 h 820"/>
              <a:gd name="T70" fmla="*/ 557 w 863"/>
              <a:gd name="T71" fmla="*/ 751 h 820"/>
              <a:gd name="T72" fmla="*/ 519 w 863"/>
              <a:gd name="T73" fmla="*/ 764 h 820"/>
              <a:gd name="T74" fmla="*/ 482 w 863"/>
              <a:gd name="T75" fmla="*/ 808 h 820"/>
              <a:gd name="T76" fmla="*/ 438 w 863"/>
              <a:gd name="T77" fmla="*/ 820 h 820"/>
              <a:gd name="T78" fmla="*/ 400 w 863"/>
              <a:gd name="T79" fmla="*/ 801 h 820"/>
              <a:gd name="T80" fmla="*/ 375 w 863"/>
              <a:gd name="T81" fmla="*/ 764 h 820"/>
              <a:gd name="T82" fmla="*/ 350 w 863"/>
              <a:gd name="T83" fmla="*/ 757 h 820"/>
              <a:gd name="T84" fmla="*/ 313 w 863"/>
              <a:gd name="T85" fmla="*/ 739 h 820"/>
              <a:gd name="T86" fmla="*/ 256 w 863"/>
              <a:gd name="T87" fmla="*/ 720 h 820"/>
              <a:gd name="T88" fmla="*/ 219 w 863"/>
              <a:gd name="T89" fmla="*/ 714 h 820"/>
              <a:gd name="T90" fmla="*/ 187 w 863"/>
              <a:gd name="T91" fmla="*/ 720 h 820"/>
              <a:gd name="T92" fmla="*/ 106 w 863"/>
              <a:gd name="T93" fmla="*/ 695 h 820"/>
              <a:gd name="T94" fmla="*/ 37 w 863"/>
              <a:gd name="T95" fmla="*/ 701 h 820"/>
              <a:gd name="T96" fmla="*/ 31 w 863"/>
              <a:gd name="T97" fmla="*/ 682 h 820"/>
              <a:gd name="T98" fmla="*/ 19 w 863"/>
              <a:gd name="T99" fmla="*/ 626 h 820"/>
              <a:gd name="T100" fmla="*/ 37 w 863"/>
              <a:gd name="T101" fmla="*/ 607 h 820"/>
              <a:gd name="T102" fmla="*/ 75 w 863"/>
              <a:gd name="T103" fmla="*/ 626 h 820"/>
              <a:gd name="T104" fmla="*/ 137 w 863"/>
              <a:gd name="T105" fmla="*/ 588 h 820"/>
              <a:gd name="T106" fmla="*/ 187 w 863"/>
              <a:gd name="T107" fmla="*/ 563 h 820"/>
              <a:gd name="T108" fmla="*/ 300 w 863"/>
              <a:gd name="T109" fmla="*/ 526 h 820"/>
              <a:gd name="T110" fmla="*/ 325 w 863"/>
              <a:gd name="T111" fmla="*/ 557 h 820"/>
              <a:gd name="T112" fmla="*/ 363 w 863"/>
              <a:gd name="T113" fmla="*/ 526 h 820"/>
              <a:gd name="T114" fmla="*/ 400 w 863"/>
              <a:gd name="T115" fmla="*/ 482 h 820"/>
              <a:gd name="T116" fmla="*/ 432 w 863"/>
              <a:gd name="T117" fmla="*/ 42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3" h="820">
                <a:moveTo>
                  <a:pt x="432" y="401"/>
                </a:moveTo>
                <a:lnTo>
                  <a:pt x="407" y="401"/>
                </a:lnTo>
                <a:lnTo>
                  <a:pt x="413" y="394"/>
                </a:lnTo>
                <a:lnTo>
                  <a:pt x="375" y="363"/>
                </a:lnTo>
                <a:lnTo>
                  <a:pt x="369" y="363"/>
                </a:lnTo>
                <a:lnTo>
                  <a:pt x="363" y="357"/>
                </a:lnTo>
                <a:lnTo>
                  <a:pt x="356" y="344"/>
                </a:lnTo>
                <a:lnTo>
                  <a:pt x="319" y="326"/>
                </a:lnTo>
                <a:lnTo>
                  <a:pt x="294" y="332"/>
                </a:lnTo>
                <a:lnTo>
                  <a:pt x="294" y="307"/>
                </a:lnTo>
                <a:lnTo>
                  <a:pt x="288" y="307"/>
                </a:lnTo>
                <a:lnTo>
                  <a:pt x="288" y="301"/>
                </a:lnTo>
                <a:lnTo>
                  <a:pt x="294" y="301"/>
                </a:lnTo>
                <a:lnTo>
                  <a:pt x="300" y="282"/>
                </a:lnTo>
                <a:lnTo>
                  <a:pt x="300" y="282"/>
                </a:lnTo>
                <a:lnTo>
                  <a:pt x="319" y="276"/>
                </a:lnTo>
                <a:lnTo>
                  <a:pt x="338" y="276"/>
                </a:lnTo>
                <a:lnTo>
                  <a:pt x="344" y="263"/>
                </a:lnTo>
                <a:lnTo>
                  <a:pt x="350" y="257"/>
                </a:lnTo>
                <a:lnTo>
                  <a:pt x="350" y="251"/>
                </a:lnTo>
                <a:lnTo>
                  <a:pt x="344" y="251"/>
                </a:lnTo>
                <a:lnTo>
                  <a:pt x="344" y="244"/>
                </a:lnTo>
                <a:lnTo>
                  <a:pt x="350" y="238"/>
                </a:lnTo>
                <a:lnTo>
                  <a:pt x="350" y="238"/>
                </a:lnTo>
                <a:lnTo>
                  <a:pt x="356" y="238"/>
                </a:lnTo>
                <a:lnTo>
                  <a:pt x="356" y="238"/>
                </a:lnTo>
                <a:lnTo>
                  <a:pt x="356" y="232"/>
                </a:lnTo>
                <a:lnTo>
                  <a:pt x="363" y="225"/>
                </a:lnTo>
                <a:lnTo>
                  <a:pt x="363" y="200"/>
                </a:lnTo>
                <a:lnTo>
                  <a:pt x="419" y="200"/>
                </a:lnTo>
                <a:lnTo>
                  <a:pt x="457" y="200"/>
                </a:lnTo>
                <a:lnTo>
                  <a:pt x="463" y="188"/>
                </a:lnTo>
                <a:lnTo>
                  <a:pt x="469" y="182"/>
                </a:lnTo>
                <a:lnTo>
                  <a:pt x="475" y="144"/>
                </a:lnTo>
                <a:lnTo>
                  <a:pt x="500" y="119"/>
                </a:lnTo>
                <a:lnTo>
                  <a:pt x="500" y="113"/>
                </a:lnTo>
                <a:lnTo>
                  <a:pt x="507" y="107"/>
                </a:lnTo>
                <a:lnTo>
                  <a:pt x="519" y="107"/>
                </a:lnTo>
                <a:lnTo>
                  <a:pt x="532" y="107"/>
                </a:lnTo>
                <a:lnTo>
                  <a:pt x="544" y="100"/>
                </a:lnTo>
                <a:lnTo>
                  <a:pt x="550" y="94"/>
                </a:lnTo>
                <a:lnTo>
                  <a:pt x="557" y="88"/>
                </a:lnTo>
                <a:lnTo>
                  <a:pt x="557" y="82"/>
                </a:lnTo>
                <a:lnTo>
                  <a:pt x="563" y="75"/>
                </a:lnTo>
                <a:lnTo>
                  <a:pt x="569" y="63"/>
                </a:lnTo>
                <a:lnTo>
                  <a:pt x="569" y="57"/>
                </a:lnTo>
                <a:lnTo>
                  <a:pt x="576" y="50"/>
                </a:lnTo>
                <a:lnTo>
                  <a:pt x="576" y="38"/>
                </a:lnTo>
                <a:lnTo>
                  <a:pt x="576" y="31"/>
                </a:lnTo>
                <a:lnTo>
                  <a:pt x="582" y="25"/>
                </a:lnTo>
                <a:lnTo>
                  <a:pt x="594" y="25"/>
                </a:lnTo>
                <a:lnTo>
                  <a:pt x="594" y="25"/>
                </a:lnTo>
                <a:lnTo>
                  <a:pt x="607" y="25"/>
                </a:lnTo>
                <a:lnTo>
                  <a:pt x="607" y="25"/>
                </a:lnTo>
                <a:lnTo>
                  <a:pt x="613" y="31"/>
                </a:lnTo>
                <a:lnTo>
                  <a:pt x="613" y="31"/>
                </a:lnTo>
                <a:lnTo>
                  <a:pt x="619" y="31"/>
                </a:lnTo>
                <a:lnTo>
                  <a:pt x="632" y="25"/>
                </a:lnTo>
                <a:lnTo>
                  <a:pt x="651" y="13"/>
                </a:lnTo>
                <a:lnTo>
                  <a:pt x="657" y="6"/>
                </a:lnTo>
                <a:lnTo>
                  <a:pt x="688" y="0"/>
                </a:lnTo>
                <a:lnTo>
                  <a:pt x="688" y="6"/>
                </a:lnTo>
                <a:lnTo>
                  <a:pt x="688" y="6"/>
                </a:lnTo>
                <a:lnTo>
                  <a:pt x="688" y="63"/>
                </a:lnTo>
                <a:lnTo>
                  <a:pt x="688" y="75"/>
                </a:lnTo>
                <a:lnTo>
                  <a:pt x="688" y="75"/>
                </a:lnTo>
                <a:lnTo>
                  <a:pt x="688" y="75"/>
                </a:lnTo>
                <a:lnTo>
                  <a:pt x="694" y="82"/>
                </a:lnTo>
                <a:lnTo>
                  <a:pt x="701" y="82"/>
                </a:lnTo>
                <a:lnTo>
                  <a:pt x="701" y="82"/>
                </a:lnTo>
                <a:lnTo>
                  <a:pt x="701" y="88"/>
                </a:lnTo>
                <a:lnTo>
                  <a:pt x="713" y="100"/>
                </a:lnTo>
                <a:lnTo>
                  <a:pt x="726" y="107"/>
                </a:lnTo>
                <a:lnTo>
                  <a:pt x="726" y="107"/>
                </a:lnTo>
                <a:lnTo>
                  <a:pt x="726" y="107"/>
                </a:lnTo>
                <a:lnTo>
                  <a:pt x="732" y="119"/>
                </a:lnTo>
                <a:lnTo>
                  <a:pt x="738" y="125"/>
                </a:lnTo>
                <a:lnTo>
                  <a:pt x="726" y="138"/>
                </a:lnTo>
                <a:lnTo>
                  <a:pt x="744" y="169"/>
                </a:lnTo>
                <a:lnTo>
                  <a:pt x="763" y="182"/>
                </a:lnTo>
                <a:lnTo>
                  <a:pt x="807" y="200"/>
                </a:lnTo>
                <a:lnTo>
                  <a:pt x="813" y="200"/>
                </a:lnTo>
                <a:lnTo>
                  <a:pt x="813" y="194"/>
                </a:lnTo>
                <a:lnTo>
                  <a:pt x="826" y="194"/>
                </a:lnTo>
                <a:lnTo>
                  <a:pt x="826" y="194"/>
                </a:lnTo>
                <a:lnTo>
                  <a:pt x="838" y="194"/>
                </a:lnTo>
                <a:lnTo>
                  <a:pt x="838" y="194"/>
                </a:lnTo>
                <a:lnTo>
                  <a:pt x="845" y="200"/>
                </a:lnTo>
                <a:lnTo>
                  <a:pt x="845" y="200"/>
                </a:lnTo>
                <a:lnTo>
                  <a:pt x="845" y="207"/>
                </a:lnTo>
                <a:lnTo>
                  <a:pt x="845" y="213"/>
                </a:lnTo>
                <a:lnTo>
                  <a:pt x="845" y="213"/>
                </a:lnTo>
                <a:lnTo>
                  <a:pt x="851" y="219"/>
                </a:lnTo>
                <a:lnTo>
                  <a:pt x="851" y="219"/>
                </a:lnTo>
                <a:lnTo>
                  <a:pt x="857" y="225"/>
                </a:lnTo>
                <a:lnTo>
                  <a:pt x="857" y="232"/>
                </a:lnTo>
                <a:lnTo>
                  <a:pt x="857" y="244"/>
                </a:lnTo>
                <a:lnTo>
                  <a:pt x="851" y="244"/>
                </a:lnTo>
                <a:lnTo>
                  <a:pt x="851" y="257"/>
                </a:lnTo>
                <a:lnTo>
                  <a:pt x="857" y="257"/>
                </a:lnTo>
                <a:lnTo>
                  <a:pt x="857" y="263"/>
                </a:lnTo>
                <a:lnTo>
                  <a:pt x="857" y="263"/>
                </a:lnTo>
                <a:lnTo>
                  <a:pt x="863" y="269"/>
                </a:lnTo>
                <a:lnTo>
                  <a:pt x="863" y="269"/>
                </a:lnTo>
                <a:lnTo>
                  <a:pt x="863" y="276"/>
                </a:lnTo>
                <a:lnTo>
                  <a:pt x="863" y="282"/>
                </a:lnTo>
                <a:lnTo>
                  <a:pt x="857" y="282"/>
                </a:lnTo>
                <a:lnTo>
                  <a:pt x="857" y="288"/>
                </a:lnTo>
                <a:lnTo>
                  <a:pt x="857" y="288"/>
                </a:lnTo>
                <a:lnTo>
                  <a:pt x="857" y="294"/>
                </a:lnTo>
                <a:lnTo>
                  <a:pt x="857" y="294"/>
                </a:lnTo>
                <a:lnTo>
                  <a:pt x="851" y="294"/>
                </a:lnTo>
                <a:lnTo>
                  <a:pt x="845" y="301"/>
                </a:lnTo>
                <a:lnTo>
                  <a:pt x="838" y="307"/>
                </a:lnTo>
                <a:lnTo>
                  <a:pt x="838" y="313"/>
                </a:lnTo>
                <a:lnTo>
                  <a:pt x="838" y="319"/>
                </a:lnTo>
                <a:lnTo>
                  <a:pt x="832" y="319"/>
                </a:lnTo>
                <a:lnTo>
                  <a:pt x="813" y="313"/>
                </a:lnTo>
                <a:lnTo>
                  <a:pt x="813" y="313"/>
                </a:lnTo>
                <a:lnTo>
                  <a:pt x="807" y="313"/>
                </a:lnTo>
                <a:lnTo>
                  <a:pt x="788" y="313"/>
                </a:lnTo>
                <a:lnTo>
                  <a:pt x="782" y="313"/>
                </a:lnTo>
                <a:lnTo>
                  <a:pt x="776" y="313"/>
                </a:lnTo>
                <a:lnTo>
                  <a:pt x="763" y="313"/>
                </a:lnTo>
                <a:lnTo>
                  <a:pt x="757" y="313"/>
                </a:lnTo>
                <a:lnTo>
                  <a:pt x="751" y="326"/>
                </a:lnTo>
                <a:lnTo>
                  <a:pt x="751" y="332"/>
                </a:lnTo>
                <a:lnTo>
                  <a:pt x="744" y="332"/>
                </a:lnTo>
                <a:lnTo>
                  <a:pt x="738" y="332"/>
                </a:lnTo>
                <a:lnTo>
                  <a:pt x="738" y="338"/>
                </a:lnTo>
                <a:lnTo>
                  <a:pt x="732" y="338"/>
                </a:lnTo>
                <a:lnTo>
                  <a:pt x="732" y="344"/>
                </a:lnTo>
                <a:lnTo>
                  <a:pt x="719" y="363"/>
                </a:lnTo>
                <a:lnTo>
                  <a:pt x="713" y="369"/>
                </a:lnTo>
                <a:lnTo>
                  <a:pt x="713" y="363"/>
                </a:lnTo>
                <a:lnTo>
                  <a:pt x="707" y="363"/>
                </a:lnTo>
                <a:lnTo>
                  <a:pt x="707" y="369"/>
                </a:lnTo>
                <a:lnTo>
                  <a:pt x="701" y="369"/>
                </a:lnTo>
                <a:lnTo>
                  <a:pt x="694" y="376"/>
                </a:lnTo>
                <a:lnTo>
                  <a:pt x="694" y="376"/>
                </a:lnTo>
                <a:lnTo>
                  <a:pt x="694" y="376"/>
                </a:lnTo>
                <a:lnTo>
                  <a:pt x="688" y="376"/>
                </a:lnTo>
                <a:lnTo>
                  <a:pt x="688" y="376"/>
                </a:lnTo>
                <a:lnTo>
                  <a:pt x="669" y="376"/>
                </a:lnTo>
                <a:lnTo>
                  <a:pt x="657" y="369"/>
                </a:lnTo>
                <a:lnTo>
                  <a:pt x="657" y="369"/>
                </a:lnTo>
                <a:lnTo>
                  <a:pt x="651" y="369"/>
                </a:lnTo>
                <a:lnTo>
                  <a:pt x="651" y="369"/>
                </a:lnTo>
                <a:lnTo>
                  <a:pt x="644" y="382"/>
                </a:lnTo>
                <a:lnTo>
                  <a:pt x="644" y="388"/>
                </a:lnTo>
                <a:lnTo>
                  <a:pt x="644" y="388"/>
                </a:lnTo>
                <a:lnTo>
                  <a:pt x="651" y="388"/>
                </a:lnTo>
                <a:lnTo>
                  <a:pt x="651" y="401"/>
                </a:lnTo>
                <a:lnTo>
                  <a:pt x="657" y="407"/>
                </a:lnTo>
                <a:lnTo>
                  <a:pt x="669" y="413"/>
                </a:lnTo>
                <a:lnTo>
                  <a:pt x="676" y="420"/>
                </a:lnTo>
                <a:lnTo>
                  <a:pt x="688" y="426"/>
                </a:lnTo>
                <a:lnTo>
                  <a:pt x="688" y="426"/>
                </a:lnTo>
                <a:lnTo>
                  <a:pt x="682" y="470"/>
                </a:lnTo>
                <a:lnTo>
                  <a:pt x="682" y="470"/>
                </a:lnTo>
                <a:lnTo>
                  <a:pt x="682" y="476"/>
                </a:lnTo>
                <a:lnTo>
                  <a:pt x="676" y="476"/>
                </a:lnTo>
                <a:lnTo>
                  <a:pt x="676" y="482"/>
                </a:lnTo>
                <a:lnTo>
                  <a:pt x="676" y="501"/>
                </a:lnTo>
                <a:lnTo>
                  <a:pt x="669" y="526"/>
                </a:lnTo>
                <a:lnTo>
                  <a:pt x="669" y="532"/>
                </a:lnTo>
                <a:lnTo>
                  <a:pt x="669" y="538"/>
                </a:lnTo>
                <a:lnTo>
                  <a:pt x="663" y="545"/>
                </a:lnTo>
                <a:lnTo>
                  <a:pt x="663" y="545"/>
                </a:lnTo>
                <a:lnTo>
                  <a:pt x="657" y="545"/>
                </a:lnTo>
                <a:lnTo>
                  <a:pt x="657" y="551"/>
                </a:lnTo>
                <a:lnTo>
                  <a:pt x="657" y="551"/>
                </a:lnTo>
                <a:lnTo>
                  <a:pt x="657" y="563"/>
                </a:lnTo>
                <a:lnTo>
                  <a:pt x="657" y="563"/>
                </a:lnTo>
                <a:lnTo>
                  <a:pt x="676" y="595"/>
                </a:lnTo>
                <a:lnTo>
                  <a:pt x="676" y="595"/>
                </a:lnTo>
                <a:lnTo>
                  <a:pt x="676" y="601"/>
                </a:lnTo>
                <a:lnTo>
                  <a:pt x="682" y="614"/>
                </a:lnTo>
                <a:lnTo>
                  <a:pt x="688" y="620"/>
                </a:lnTo>
                <a:lnTo>
                  <a:pt x="694" y="626"/>
                </a:lnTo>
                <a:lnTo>
                  <a:pt x="701" y="632"/>
                </a:lnTo>
                <a:lnTo>
                  <a:pt x="713" y="645"/>
                </a:lnTo>
                <a:lnTo>
                  <a:pt x="726" y="651"/>
                </a:lnTo>
                <a:lnTo>
                  <a:pt x="744" y="657"/>
                </a:lnTo>
                <a:lnTo>
                  <a:pt x="757" y="664"/>
                </a:lnTo>
                <a:lnTo>
                  <a:pt x="770" y="670"/>
                </a:lnTo>
                <a:lnTo>
                  <a:pt x="770" y="670"/>
                </a:lnTo>
                <a:lnTo>
                  <a:pt x="770" y="670"/>
                </a:lnTo>
                <a:lnTo>
                  <a:pt x="763" y="676"/>
                </a:lnTo>
                <a:lnTo>
                  <a:pt x="763" y="676"/>
                </a:lnTo>
                <a:lnTo>
                  <a:pt x="738" y="695"/>
                </a:lnTo>
                <a:lnTo>
                  <a:pt x="713" y="726"/>
                </a:lnTo>
                <a:lnTo>
                  <a:pt x="694" y="732"/>
                </a:lnTo>
                <a:lnTo>
                  <a:pt x="676" y="739"/>
                </a:lnTo>
                <a:lnTo>
                  <a:pt x="676" y="739"/>
                </a:lnTo>
                <a:lnTo>
                  <a:pt x="663" y="739"/>
                </a:lnTo>
                <a:lnTo>
                  <a:pt x="663" y="739"/>
                </a:lnTo>
                <a:lnTo>
                  <a:pt x="657" y="739"/>
                </a:lnTo>
                <a:lnTo>
                  <a:pt x="638" y="732"/>
                </a:lnTo>
                <a:lnTo>
                  <a:pt x="638" y="732"/>
                </a:lnTo>
                <a:lnTo>
                  <a:pt x="632" y="732"/>
                </a:lnTo>
                <a:lnTo>
                  <a:pt x="632" y="726"/>
                </a:lnTo>
                <a:lnTo>
                  <a:pt x="626" y="726"/>
                </a:lnTo>
                <a:lnTo>
                  <a:pt x="626" y="720"/>
                </a:lnTo>
                <a:lnTo>
                  <a:pt x="626" y="714"/>
                </a:lnTo>
                <a:lnTo>
                  <a:pt x="619" y="714"/>
                </a:lnTo>
                <a:lnTo>
                  <a:pt x="619" y="707"/>
                </a:lnTo>
                <a:lnTo>
                  <a:pt x="594" y="707"/>
                </a:lnTo>
                <a:lnTo>
                  <a:pt x="594" y="701"/>
                </a:lnTo>
                <a:lnTo>
                  <a:pt x="588" y="707"/>
                </a:lnTo>
                <a:lnTo>
                  <a:pt x="576" y="707"/>
                </a:lnTo>
                <a:lnTo>
                  <a:pt x="569" y="726"/>
                </a:lnTo>
                <a:lnTo>
                  <a:pt x="563" y="739"/>
                </a:lnTo>
                <a:lnTo>
                  <a:pt x="563" y="745"/>
                </a:lnTo>
                <a:lnTo>
                  <a:pt x="557" y="751"/>
                </a:lnTo>
                <a:lnTo>
                  <a:pt x="557" y="751"/>
                </a:lnTo>
                <a:lnTo>
                  <a:pt x="538" y="751"/>
                </a:lnTo>
                <a:lnTo>
                  <a:pt x="532" y="745"/>
                </a:lnTo>
                <a:lnTo>
                  <a:pt x="525" y="745"/>
                </a:lnTo>
                <a:lnTo>
                  <a:pt x="519" y="739"/>
                </a:lnTo>
                <a:lnTo>
                  <a:pt x="519" y="764"/>
                </a:lnTo>
                <a:lnTo>
                  <a:pt x="519" y="764"/>
                </a:lnTo>
                <a:lnTo>
                  <a:pt x="519" y="770"/>
                </a:lnTo>
                <a:lnTo>
                  <a:pt x="513" y="782"/>
                </a:lnTo>
                <a:lnTo>
                  <a:pt x="513" y="789"/>
                </a:lnTo>
                <a:lnTo>
                  <a:pt x="513" y="795"/>
                </a:lnTo>
                <a:lnTo>
                  <a:pt x="494" y="808"/>
                </a:lnTo>
                <a:lnTo>
                  <a:pt x="482" y="808"/>
                </a:lnTo>
                <a:lnTo>
                  <a:pt x="463" y="820"/>
                </a:lnTo>
                <a:lnTo>
                  <a:pt x="457" y="808"/>
                </a:lnTo>
                <a:lnTo>
                  <a:pt x="457" y="808"/>
                </a:lnTo>
                <a:lnTo>
                  <a:pt x="444" y="808"/>
                </a:lnTo>
                <a:lnTo>
                  <a:pt x="438" y="814"/>
                </a:lnTo>
                <a:lnTo>
                  <a:pt x="438" y="820"/>
                </a:lnTo>
                <a:lnTo>
                  <a:pt x="432" y="820"/>
                </a:lnTo>
                <a:lnTo>
                  <a:pt x="425" y="808"/>
                </a:lnTo>
                <a:lnTo>
                  <a:pt x="425" y="801"/>
                </a:lnTo>
                <a:lnTo>
                  <a:pt x="419" y="801"/>
                </a:lnTo>
                <a:lnTo>
                  <a:pt x="407" y="801"/>
                </a:lnTo>
                <a:lnTo>
                  <a:pt x="400" y="801"/>
                </a:lnTo>
                <a:lnTo>
                  <a:pt x="394" y="789"/>
                </a:lnTo>
                <a:lnTo>
                  <a:pt x="388" y="795"/>
                </a:lnTo>
                <a:lnTo>
                  <a:pt x="382" y="795"/>
                </a:lnTo>
                <a:lnTo>
                  <a:pt x="382" y="782"/>
                </a:lnTo>
                <a:lnTo>
                  <a:pt x="375" y="776"/>
                </a:lnTo>
                <a:lnTo>
                  <a:pt x="375" y="764"/>
                </a:lnTo>
                <a:lnTo>
                  <a:pt x="369" y="751"/>
                </a:lnTo>
                <a:lnTo>
                  <a:pt x="363" y="745"/>
                </a:lnTo>
                <a:lnTo>
                  <a:pt x="363" y="745"/>
                </a:lnTo>
                <a:lnTo>
                  <a:pt x="356" y="751"/>
                </a:lnTo>
                <a:lnTo>
                  <a:pt x="356" y="751"/>
                </a:lnTo>
                <a:lnTo>
                  <a:pt x="350" y="757"/>
                </a:lnTo>
                <a:lnTo>
                  <a:pt x="331" y="757"/>
                </a:lnTo>
                <a:lnTo>
                  <a:pt x="313" y="757"/>
                </a:lnTo>
                <a:lnTo>
                  <a:pt x="313" y="751"/>
                </a:lnTo>
                <a:lnTo>
                  <a:pt x="319" y="751"/>
                </a:lnTo>
                <a:lnTo>
                  <a:pt x="319" y="739"/>
                </a:lnTo>
                <a:lnTo>
                  <a:pt x="313" y="739"/>
                </a:lnTo>
                <a:lnTo>
                  <a:pt x="306" y="745"/>
                </a:lnTo>
                <a:lnTo>
                  <a:pt x="306" y="745"/>
                </a:lnTo>
                <a:lnTo>
                  <a:pt x="275" y="745"/>
                </a:lnTo>
                <a:lnTo>
                  <a:pt x="269" y="739"/>
                </a:lnTo>
                <a:lnTo>
                  <a:pt x="263" y="726"/>
                </a:lnTo>
                <a:lnTo>
                  <a:pt x="256" y="720"/>
                </a:lnTo>
                <a:lnTo>
                  <a:pt x="244" y="714"/>
                </a:lnTo>
                <a:lnTo>
                  <a:pt x="238" y="714"/>
                </a:lnTo>
                <a:lnTo>
                  <a:pt x="231" y="714"/>
                </a:lnTo>
                <a:lnTo>
                  <a:pt x="219" y="720"/>
                </a:lnTo>
                <a:lnTo>
                  <a:pt x="219" y="720"/>
                </a:lnTo>
                <a:lnTo>
                  <a:pt x="219" y="714"/>
                </a:lnTo>
                <a:lnTo>
                  <a:pt x="206" y="714"/>
                </a:lnTo>
                <a:lnTo>
                  <a:pt x="200" y="707"/>
                </a:lnTo>
                <a:lnTo>
                  <a:pt x="194" y="720"/>
                </a:lnTo>
                <a:lnTo>
                  <a:pt x="187" y="720"/>
                </a:lnTo>
                <a:lnTo>
                  <a:pt x="187" y="720"/>
                </a:lnTo>
                <a:lnTo>
                  <a:pt x="187" y="720"/>
                </a:lnTo>
                <a:lnTo>
                  <a:pt x="169" y="720"/>
                </a:lnTo>
                <a:lnTo>
                  <a:pt x="150" y="714"/>
                </a:lnTo>
                <a:lnTo>
                  <a:pt x="137" y="695"/>
                </a:lnTo>
                <a:lnTo>
                  <a:pt x="125" y="689"/>
                </a:lnTo>
                <a:lnTo>
                  <a:pt x="119" y="689"/>
                </a:lnTo>
                <a:lnTo>
                  <a:pt x="106" y="695"/>
                </a:lnTo>
                <a:lnTo>
                  <a:pt x="100" y="695"/>
                </a:lnTo>
                <a:lnTo>
                  <a:pt x="94" y="695"/>
                </a:lnTo>
                <a:lnTo>
                  <a:pt x="75" y="701"/>
                </a:lnTo>
                <a:lnTo>
                  <a:pt x="62" y="707"/>
                </a:lnTo>
                <a:lnTo>
                  <a:pt x="44" y="707"/>
                </a:lnTo>
                <a:lnTo>
                  <a:pt x="37" y="701"/>
                </a:lnTo>
                <a:lnTo>
                  <a:pt x="31" y="701"/>
                </a:lnTo>
                <a:lnTo>
                  <a:pt x="31" y="695"/>
                </a:lnTo>
                <a:lnTo>
                  <a:pt x="37" y="695"/>
                </a:lnTo>
                <a:lnTo>
                  <a:pt x="31" y="689"/>
                </a:lnTo>
                <a:lnTo>
                  <a:pt x="37" y="682"/>
                </a:lnTo>
                <a:lnTo>
                  <a:pt x="31" y="682"/>
                </a:lnTo>
                <a:lnTo>
                  <a:pt x="25" y="682"/>
                </a:lnTo>
                <a:lnTo>
                  <a:pt x="19" y="670"/>
                </a:lnTo>
                <a:lnTo>
                  <a:pt x="12" y="657"/>
                </a:lnTo>
                <a:lnTo>
                  <a:pt x="19" y="657"/>
                </a:lnTo>
                <a:lnTo>
                  <a:pt x="12" y="639"/>
                </a:lnTo>
                <a:lnTo>
                  <a:pt x="19" y="626"/>
                </a:lnTo>
                <a:lnTo>
                  <a:pt x="0" y="614"/>
                </a:lnTo>
                <a:lnTo>
                  <a:pt x="0" y="607"/>
                </a:lnTo>
                <a:lnTo>
                  <a:pt x="0" y="595"/>
                </a:lnTo>
                <a:lnTo>
                  <a:pt x="6" y="601"/>
                </a:lnTo>
                <a:lnTo>
                  <a:pt x="25" y="601"/>
                </a:lnTo>
                <a:lnTo>
                  <a:pt x="37" y="607"/>
                </a:lnTo>
                <a:lnTo>
                  <a:pt x="37" y="607"/>
                </a:lnTo>
                <a:lnTo>
                  <a:pt x="37" y="614"/>
                </a:lnTo>
                <a:lnTo>
                  <a:pt x="44" y="620"/>
                </a:lnTo>
                <a:lnTo>
                  <a:pt x="56" y="607"/>
                </a:lnTo>
                <a:lnTo>
                  <a:pt x="62" y="607"/>
                </a:lnTo>
                <a:lnTo>
                  <a:pt x="75" y="626"/>
                </a:lnTo>
                <a:lnTo>
                  <a:pt x="81" y="626"/>
                </a:lnTo>
                <a:lnTo>
                  <a:pt x="100" y="620"/>
                </a:lnTo>
                <a:lnTo>
                  <a:pt x="112" y="614"/>
                </a:lnTo>
                <a:lnTo>
                  <a:pt x="112" y="607"/>
                </a:lnTo>
                <a:lnTo>
                  <a:pt x="125" y="595"/>
                </a:lnTo>
                <a:lnTo>
                  <a:pt x="137" y="588"/>
                </a:lnTo>
                <a:lnTo>
                  <a:pt x="150" y="576"/>
                </a:lnTo>
                <a:lnTo>
                  <a:pt x="162" y="576"/>
                </a:lnTo>
                <a:lnTo>
                  <a:pt x="162" y="582"/>
                </a:lnTo>
                <a:lnTo>
                  <a:pt x="169" y="582"/>
                </a:lnTo>
                <a:lnTo>
                  <a:pt x="169" y="576"/>
                </a:lnTo>
                <a:lnTo>
                  <a:pt x="187" y="563"/>
                </a:lnTo>
                <a:lnTo>
                  <a:pt x="213" y="557"/>
                </a:lnTo>
                <a:lnTo>
                  <a:pt x="231" y="551"/>
                </a:lnTo>
                <a:lnTo>
                  <a:pt x="238" y="551"/>
                </a:lnTo>
                <a:lnTo>
                  <a:pt x="244" y="545"/>
                </a:lnTo>
                <a:lnTo>
                  <a:pt x="288" y="526"/>
                </a:lnTo>
                <a:lnTo>
                  <a:pt x="300" y="526"/>
                </a:lnTo>
                <a:lnTo>
                  <a:pt x="300" y="526"/>
                </a:lnTo>
                <a:lnTo>
                  <a:pt x="306" y="538"/>
                </a:lnTo>
                <a:lnTo>
                  <a:pt x="306" y="538"/>
                </a:lnTo>
                <a:lnTo>
                  <a:pt x="306" y="545"/>
                </a:lnTo>
                <a:lnTo>
                  <a:pt x="325" y="557"/>
                </a:lnTo>
                <a:lnTo>
                  <a:pt x="325" y="557"/>
                </a:lnTo>
                <a:lnTo>
                  <a:pt x="338" y="551"/>
                </a:lnTo>
                <a:lnTo>
                  <a:pt x="344" y="545"/>
                </a:lnTo>
                <a:lnTo>
                  <a:pt x="350" y="545"/>
                </a:lnTo>
                <a:lnTo>
                  <a:pt x="356" y="538"/>
                </a:lnTo>
                <a:lnTo>
                  <a:pt x="356" y="532"/>
                </a:lnTo>
                <a:lnTo>
                  <a:pt x="363" y="526"/>
                </a:lnTo>
                <a:lnTo>
                  <a:pt x="369" y="526"/>
                </a:lnTo>
                <a:lnTo>
                  <a:pt x="375" y="526"/>
                </a:lnTo>
                <a:lnTo>
                  <a:pt x="394" y="501"/>
                </a:lnTo>
                <a:lnTo>
                  <a:pt x="388" y="501"/>
                </a:lnTo>
                <a:lnTo>
                  <a:pt x="400" y="495"/>
                </a:lnTo>
                <a:lnTo>
                  <a:pt x="400" y="482"/>
                </a:lnTo>
                <a:lnTo>
                  <a:pt x="400" y="457"/>
                </a:lnTo>
                <a:lnTo>
                  <a:pt x="413" y="451"/>
                </a:lnTo>
                <a:lnTo>
                  <a:pt x="419" y="451"/>
                </a:lnTo>
                <a:lnTo>
                  <a:pt x="432" y="451"/>
                </a:lnTo>
                <a:lnTo>
                  <a:pt x="432" y="438"/>
                </a:lnTo>
                <a:lnTo>
                  <a:pt x="432" y="426"/>
                </a:lnTo>
                <a:lnTo>
                  <a:pt x="432" y="413"/>
                </a:lnTo>
                <a:lnTo>
                  <a:pt x="432" y="401"/>
                </a:lnTo>
                <a:lnTo>
                  <a:pt x="432" y="4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87" name="Freeform 771"/>
          <p:cNvSpPr>
            <a:spLocks/>
          </p:cNvSpPr>
          <p:nvPr/>
        </p:nvSpPr>
        <p:spPr bwMode="auto">
          <a:xfrm>
            <a:off x="3740150" y="1814513"/>
            <a:ext cx="1303338" cy="1096962"/>
          </a:xfrm>
          <a:custGeom>
            <a:avLst/>
            <a:gdLst>
              <a:gd name="T0" fmla="*/ 44 w 682"/>
              <a:gd name="T1" fmla="*/ 332 h 626"/>
              <a:gd name="T2" fmla="*/ 113 w 682"/>
              <a:gd name="T3" fmla="*/ 376 h 626"/>
              <a:gd name="T4" fmla="*/ 188 w 682"/>
              <a:gd name="T5" fmla="*/ 401 h 626"/>
              <a:gd name="T6" fmla="*/ 219 w 682"/>
              <a:gd name="T7" fmla="*/ 426 h 626"/>
              <a:gd name="T8" fmla="*/ 238 w 682"/>
              <a:gd name="T9" fmla="*/ 494 h 626"/>
              <a:gd name="T10" fmla="*/ 257 w 682"/>
              <a:gd name="T11" fmla="*/ 545 h 626"/>
              <a:gd name="T12" fmla="*/ 263 w 682"/>
              <a:gd name="T13" fmla="*/ 557 h 626"/>
              <a:gd name="T14" fmla="*/ 282 w 682"/>
              <a:gd name="T15" fmla="*/ 570 h 626"/>
              <a:gd name="T16" fmla="*/ 301 w 682"/>
              <a:gd name="T17" fmla="*/ 582 h 626"/>
              <a:gd name="T18" fmla="*/ 326 w 682"/>
              <a:gd name="T19" fmla="*/ 601 h 626"/>
              <a:gd name="T20" fmla="*/ 357 w 682"/>
              <a:gd name="T21" fmla="*/ 626 h 626"/>
              <a:gd name="T22" fmla="*/ 395 w 682"/>
              <a:gd name="T23" fmla="*/ 613 h 626"/>
              <a:gd name="T24" fmla="*/ 401 w 682"/>
              <a:gd name="T25" fmla="*/ 582 h 626"/>
              <a:gd name="T26" fmla="*/ 376 w 682"/>
              <a:gd name="T27" fmla="*/ 551 h 626"/>
              <a:gd name="T28" fmla="*/ 432 w 682"/>
              <a:gd name="T29" fmla="*/ 526 h 626"/>
              <a:gd name="T30" fmla="*/ 438 w 682"/>
              <a:gd name="T31" fmla="*/ 545 h 626"/>
              <a:gd name="T32" fmla="*/ 482 w 682"/>
              <a:gd name="T33" fmla="*/ 563 h 626"/>
              <a:gd name="T34" fmla="*/ 501 w 682"/>
              <a:gd name="T35" fmla="*/ 588 h 626"/>
              <a:gd name="T36" fmla="*/ 564 w 682"/>
              <a:gd name="T37" fmla="*/ 557 h 626"/>
              <a:gd name="T38" fmla="*/ 576 w 682"/>
              <a:gd name="T39" fmla="*/ 545 h 626"/>
              <a:gd name="T40" fmla="*/ 607 w 682"/>
              <a:gd name="T41" fmla="*/ 545 h 626"/>
              <a:gd name="T42" fmla="*/ 645 w 682"/>
              <a:gd name="T43" fmla="*/ 545 h 626"/>
              <a:gd name="T44" fmla="*/ 682 w 682"/>
              <a:gd name="T45" fmla="*/ 513 h 626"/>
              <a:gd name="T46" fmla="*/ 664 w 682"/>
              <a:gd name="T47" fmla="*/ 476 h 626"/>
              <a:gd name="T48" fmla="*/ 632 w 682"/>
              <a:gd name="T49" fmla="*/ 426 h 626"/>
              <a:gd name="T50" fmla="*/ 601 w 682"/>
              <a:gd name="T51" fmla="*/ 363 h 626"/>
              <a:gd name="T52" fmla="*/ 545 w 682"/>
              <a:gd name="T53" fmla="*/ 338 h 626"/>
              <a:gd name="T54" fmla="*/ 507 w 682"/>
              <a:gd name="T55" fmla="*/ 326 h 626"/>
              <a:gd name="T56" fmla="*/ 488 w 682"/>
              <a:gd name="T57" fmla="*/ 288 h 626"/>
              <a:gd name="T58" fmla="*/ 457 w 682"/>
              <a:gd name="T59" fmla="*/ 250 h 626"/>
              <a:gd name="T60" fmla="*/ 457 w 682"/>
              <a:gd name="T61" fmla="*/ 207 h 626"/>
              <a:gd name="T62" fmla="*/ 432 w 682"/>
              <a:gd name="T63" fmla="*/ 188 h 626"/>
              <a:gd name="T64" fmla="*/ 457 w 682"/>
              <a:gd name="T65" fmla="*/ 138 h 626"/>
              <a:gd name="T66" fmla="*/ 426 w 682"/>
              <a:gd name="T67" fmla="*/ 100 h 626"/>
              <a:gd name="T68" fmla="*/ 401 w 682"/>
              <a:gd name="T69" fmla="*/ 81 h 626"/>
              <a:gd name="T70" fmla="*/ 376 w 682"/>
              <a:gd name="T71" fmla="*/ 63 h 626"/>
              <a:gd name="T72" fmla="*/ 363 w 682"/>
              <a:gd name="T73" fmla="*/ 31 h 626"/>
              <a:gd name="T74" fmla="*/ 357 w 682"/>
              <a:gd name="T75" fmla="*/ 44 h 626"/>
              <a:gd name="T76" fmla="*/ 332 w 682"/>
              <a:gd name="T77" fmla="*/ 44 h 626"/>
              <a:gd name="T78" fmla="*/ 301 w 682"/>
              <a:gd name="T79" fmla="*/ 38 h 626"/>
              <a:gd name="T80" fmla="*/ 276 w 682"/>
              <a:gd name="T81" fmla="*/ 31 h 626"/>
              <a:gd name="T82" fmla="*/ 257 w 682"/>
              <a:gd name="T83" fmla="*/ 25 h 626"/>
              <a:gd name="T84" fmla="*/ 238 w 682"/>
              <a:gd name="T85" fmla="*/ 13 h 626"/>
              <a:gd name="T86" fmla="*/ 232 w 682"/>
              <a:gd name="T87" fmla="*/ 0 h 626"/>
              <a:gd name="T88" fmla="*/ 219 w 682"/>
              <a:gd name="T89" fmla="*/ 6 h 626"/>
              <a:gd name="T90" fmla="*/ 194 w 682"/>
              <a:gd name="T91" fmla="*/ 25 h 626"/>
              <a:gd name="T92" fmla="*/ 144 w 682"/>
              <a:gd name="T93" fmla="*/ 25 h 626"/>
              <a:gd name="T94" fmla="*/ 107 w 682"/>
              <a:gd name="T95" fmla="*/ 44 h 626"/>
              <a:gd name="T96" fmla="*/ 75 w 682"/>
              <a:gd name="T97" fmla="*/ 75 h 626"/>
              <a:gd name="T98" fmla="*/ 50 w 682"/>
              <a:gd name="T99" fmla="*/ 88 h 626"/>
              <a:gd name="T100" fmla="*/ 13 w 682"/>
              <a:gd name="T101" fmla="*/ 81 h 626"/>
              <a:gd name="T102" fmla="*/ 0 w 682"/>
              <a:gd name="T103" fmla="*/ 100 h 626"/>
              <a:gd name="T104" fmla="*/ 44 w 682"/>
              <a:gd name="T105" fmla="*/ 138 h 626"/>
              <a:gd name="T106" fmla="*/ 32 w 682"/>
              <a:gd name="T107" fmla="*/ 194 h 626"/>
              <a:gd name="T108" fmla="*/ 19 w 682"/>
              <a:gd name="T109" fmla="*/ 257 h 626"/>
              <a:gd name="T110" fmla="*/ 13 w 682"/>
              <a:gd name="T111" fmla="*/ 275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2" h="626">
                <a:moveTo>
                  <a:pt x="13" y="275"/>
                </a:moveTo>
                <a:lnTo>
                  <a:pt x="32" y="307"/>
                </a:lnTo>
                <a:lnTo>
                  <a:pt x="32" y="307"/>
                </a:lnTo>
                <a:lnTo>
                  <a:pt x="32" y="313"/>
                </a:lnTo>
                <a:lnTo>
                  <a:pt x="38" y="326"/>
                </a:lnTo>
                <a:lnTo>
                  <a:pt x="44" y="332"/>
                </a:lnTo>
                <a:lnTo>
                  <a:pt x="50" y="338"/>
                </a:lnTo>
                <a:lnTo>
                  <a:pt x="57" y="344"/>
                </a:lnTo>
                <a:lnTo>
                  <a:pt x="69" y="357"/>
                </a:lnTo>
                <a:lnTo>
                  <a:pt x="82" y="363"/>
                </a:lnTo>
                <a:lnTo>
                  <a:pt x="100" y="369"/>
                </a:lnTo>
                <a:lnTo>
                  <a:pt x="113" y="376"/>
                </a:lnTo>
                <a:lnTo>
                  <a:pt x="126" y="382"/>
                </a:lnTo>
                <a:lnTo>
                  <a:pt x="138" y="382"/>
                </a:lnTo>
                <a:lnTo>
                  <a:pt x="144" y="382"/>
                </a:lnTo>
                <a:lnTo>
                  <a:pt x="169" y="388"/>
                </a:lnTo>
                <a:lnTo>
                  <a:pt x="176" y="394"/>
                </a:lnTo>
                <a:lnTo>
                  <a:pt x="188" y="401"/>
                </a:lnTo>
                <a:lnTo>
                  <a:pt x="188" y="407"/>
                </a:lnTo>
                <a:lnTo>
                  <a:pt x="201" y="407"/>
                </a:lnTo>
                <a:lnTo>
                  <a:pt x="207" y="413"/>
                </a:lnTo>
                <a:lnTo>
                  <a:pt x="213" y="413"/>
                </a:lnTo>
                <a:lnTo>
                  <a:pt x="213" y="426"/>
                </a:lnTo>
                <a:lnTo>
                  <a:pt x="219" y="426"/>
                </a:lnTo>
                <a:lnTo>
                  <a:pt x="219" y="444"/>
                </a:lnTo>
                <a:lnTo>
                  <a:pt x="226" y="451"/>
                </a:lnTo>
                <a:lnTo>
                  <a:pt x="213" y="457"/>
                </a:lnTo>
                <a:lnTo>
                  <a:pt x="226" y="476"/>
                </a:lnTo>
                <a:lnTo>
                  <a:pt x="232" y="476"/>
                </a:lnTo>
                <a:lnTo>
                  <a:pt x="238" y="494"/>
                </a:lnTo>
                <a:lnTo>
                  <a:pt x="251" y="494"/>
                </a:lnTo>
                <a:lnTo>
                  <a:pt x="269" y="501"/>
                </a:lnTo>
                <a:lnTo>
                  <a:pt x="269" y="513"/>
                </a:lnTo>
                <a:lnTo>
                  <a:pt x="276" y="513"/>
                </a:lnTo>
                <a:lnTo>
                  <a:pt x="263" y="538"/>
                </a:lnTo>
                <a:lnTo>
                  <a:pt x="257" y="545"/>
                </a:lnTo>
                <a:lnTo>
                  <a:pt x="257" y="551"/>
                </a:lnTo>
                <a:lnTo>
                  <a:pt x="257" y="557"/>
                </a:lnTo>
                <a:lnTo>
                  <a:pt x="257" y="563"/>
                </a:lnTo>
                <a:lnTo>
                  <a:pt x="257" y="563"/>
                </a:lnTo>
                <a:lnTo>
                  <a:pt x="263" y="557"/>
                </a:lnTo>
                <a:lnTo>
                  <a:pt x="263" y="557"/>
                </a:lnTo>
                <a:lnTo>
                  <a:pt x="269" y="557"/>
                </a:lnTo>
                <a:lnTo>
                  <a:pt x="269" y="563"/>
                </a:lnTo>
                <a:lnTo>
                  <a:pt x="263" y="563"/>
                </a:lnTo>
                <a:lnTo>
                  <a:pt x="269" y="570"/>
                </a:lnTo>
                <a:lnTo>
                  <a:pt x="276" y="570"/>
                </a:lnTo>
                <a:lnTo>
                  <a:pt x="282" y="570"/>
                </a:lnTo>
                <a:lnTo>
                  <a:pt x="288" y="576"/>
                </a:lnTo>
                <a:lnTo>
                  <a:pt x="294" y="576"/>
                </a:lnTo>
                <a:lnTo>
                  <a:pt x="294" y="576"/>
                </a:lnTo>
                <a:lnTo>
                  <a:pt x="301" y="576"/>
                </a:lnTo>
                <a:lnTo>
                  <a:pt x="301" y="576"/>
                </a:lnTo>
                <a:lnTo>
                  <a:pt x="301" y="582"/>
                </a:lnTo>
                <a:lnTo>
                  <a:pt x="301" y="588"/>
                </a:lnTo>
                <a:lnTo>
                  <a:pt x="294" y="588"/>
                </a:lnTo>
                <a:lnTo>
                  <a:pt x="307" y="595"/>
                </a:lnTo>
                <a:lnTo>
                  <a:pt x="313" y="601"/>
                </a:lnTo>
                <a:lnTo>
                  <a:pt x="313" y="601"/>
                </a:lnTo>
                <a:lnTo>
                  <a:pt x="326" y="601"/>
                </a:lnTo>
                <a:lnTo>
                  <a:pt x="332" y="607"/>
                </a:lnTo>
                <a:lnTo>
                  <a:pt x="338" y="607"/>
                </a:lnTo>
                <a:lnTo>
                  <a:pt x="345" y="613"/>
                </a:lnTo>
                <a:lnTo>
                  <a:pt x="345" y="620"/>
                </a:lnTo>
                <a:lnTo>
                  <a:pt x="351" y="620"/>
                </a:lnTo>
                <a:lnTo>
                  <a:pt x="357" y="626"/>
                </a:lnTo>
                <a:lnTo>
                  <a:pt x="363" y="626"/>
                </a:lnTo>
                <a:lnTo>
                  <a:pt x="370" y="620"/>
                </a:lnTo>
                <a:lnTo>
                  <a:pt x="382" y="620"/>
                </a:lnTo>
                <a:lnTo>
                  <a:pt x="382" y="620"/>
                </a:lnTo>
                <a:lnTo>
                  <a:pt x="395" y="620"/>
                </a:lnTo>
                <a:lnTo>
                  <a:pt x="395" y="613"/>
                </a:lnTo>
                <a:lnTo>
                  <a:pt x="395" y="607"/>
                </a:lnTo>
                <a:lnTo>
                  <a:pt x="401" y="607"/>
                </a:lnTo>
                <a:lnTo>
                  <a:pt x="407" y="595"/>
                </a:lnTo>
                <a:lnTo>
                  <a:pt x="401" y="588"/>
                </a:lnTo>
                <a:lnTo>
                  <a:pt x="407" y="588"/>
                </a:lnTo>
                <a:lnTo>
                  <a:pt x="401" y="582"/>
                </a:lnTo>
                <a:lnTo>
                  <a:pt x="395" y="576"/>
                </a:lnTo>
                <a:lnTo>
                  <a:pt x="395" y="563"/>
                </a:lnTo>
                <a:lnTo>
                  <a:pt x="382" y="563"/>
                </a:lnTo>
                <a:lnTo>
                  <a:pt x="376" y="557"/>
                </a:lnTo>
                <a:lnTo>
                  <a:pt x="382" y="551"/>
                </a:lnTo>
                <a:lnTo>
                  <a:pt x="376" y="551"/>
                </a:lnTo>
                <a:lnTo>
                  <a:pt x="388" y="532"/>
                </a:lnTo>
                <a:lnTo>
                  <a:pt x="401" y="532"/>
                </a:lnTo>
                <a:lnTo>
                  <a:pt x="407" y="526"/>
                </a:lnTo>
                <a:lnTo>
                  <a:pt x="420" y="513"/>
                </a:lnTo>
                <a:lnTo>
                  <a:pt x="426" y="513"/>
                </a:lnTo>
                <a:lnTo>
                  <a:pt x="432" y="526"/>
                </a:lnTo>
                <a:lnTo>
                  <a:pt x="438" y="526"/>
                </a:lnTo>
                <a:lnTo>
                  <a:pt x="432" y="532"/>
                </a:lnTo>
                <a:lnTo>
                  <a:pt x="432" y="532"/>
                </a:lnTo>
                <a:lnTo>
                  <a:pt x="432" y="538"/>
                </a:lnTo>
                <a:lnTo>
                  <a:pt x="438" y="538"/>
                </a:lnTo>
                <a:lnTo>
                  <a:pt x="438" y="545"/>
                </a:lnTo>
                <a:lnTo>
                  <a:pt x="445" y="538"/>
                </a:lnTo>
                <a:lnTo>
                  <a:pt x="457" y="532"/>
                </a:lnTo>
                <a:lnTo>
                  <a:pt x="470" y="532"/>
                </a:lnTo>
                <a:lnTo>
                  <a:pt x="470" y="545"/>
                </a:lnTo>
                <a:lnTo>
                  <a:pt x="470" y="557"/>
                </a:lnTo>
                <a:lnTo>
                  <a:pt x="482" y="563"/>
                </a:lnTo>
                <a:lnTo>
                  <a:pt x="482" y="570"/>
                </a:lnTo>
                <a:lnTo>
                  <a:pt x="488" y="582"/>
                </a:lnTo>
                <a:lnTo>
                  <a:pt x="495" y="582"/>
                </a:lnTo>
                <a:lnTo>
                  <a:pt x="488" y="588"/>
                </a:lnTo>
                <a:lnTo>
                  <a:pt x="495" y="595"/>
                </a:lnTo>
                <a:lnTo>
                  <a:pt x="501" y="588"/>
                </a:lnTo>
                <a:lnTo>
                  <a:pt x="507" y="582"/>
                </a:lnTo>
                <a:lnTo>
                  <a:pt x="520" y="570"/>
                </a:lnTo>
                <a:lnTo>
                  <a:pt x="539" y="563"/>
                </a:lnTo>
                <a:lnTo>
                  <a:pt x="557" y="551"/>
                </a:lnTo>
                <a:lnTo>
                  <a:pt x="564" y="551"/>
                </a:lnTo>
                <a:lnTo>
                  <a:pt x="564" y="557"/>
                </a:lnTo>
                <a:lnTo>
                  <a:pt x="570" y="557"/>
                </a:lnTo>
                <a:lnTo>
                  <a:pt x="564" y="551"/>
                </a:lnTo>
                <a:lnTo>
                  <a:pt x="564" y="538"/>
                </a:lnTo>
                <a:lnTo>
                  <a:pt x="564" y="538"/>
                </a:lnTo>
                <a:lnTo>
                  <a:pt x="570" y="545"/>
                </a:lnTo>
                <a:lnTo>
                  <a:pt x="576" y="545"/>
                </a:lnTo>
                <a:lnTo>
                  <a:pt x="582" y="551"/>
                </a:lnTo>
                <a:lnTo>
                  <a:pt x="589" y="545"/>
                </a:lnTo>
                <a:lnTo>
                  <a:pt x="595" y="545"/>
                </a:lnTo>
                <a:lnTo>
                  <a:pt x="601" y="557"/>
                </a:lnTo>
                <a:lnTo>
                  <a:pt x="607" y="551"/>
                </a:lnTo>
                <a:lnTo>
                  <a:pt x="607" y="545"/>
                </a:lnTo>
                <a:lnTo>
                  <a:pt x="614" y="545"/>
                </a:lnTo>
                <a:lnTo>
                  <a:pt x="620" y="532"/>
                </a:lnTo>
                <a:lnTo>
                  <a:pt x="620" y="532"/>
                </a:lnTo>
                <a:lnTo>
                  <a:pt x="639" y="520"/>
                </a:lnTo>
                <a:lnTo>
                  <a:pt x="645" y="538"/>
                </a:lnTo>
                <a:lnTo>
                  <a:pt x="645" y="545"/>
                </a:lnTo>
                <a:lnTo>
                  <a:pt x="651" y="545"/>
                </a:lnTo>
                <a:lnTo>
                  <a:pt x="670" y="532"/>
                </a:lnTo>
                <a:lnTo>
                  <a:pt x="676" y="526"/>
                </a:lnTo>
                <a:lnTo>
                  <a:pt x="670" y="520"/>
                </a:lnTo>
                <a:lnTo>
                  <a:pt x="682" y="513"/>
                </a:lnTo>
                <a:lnTo>
                  <a:pt x="682" y="513"/>
                </a:lnTo>
                <a:lnTo>
                  <a:pt x="682" y="501"/>
                </a:lnTo>
                <a:lnTo>
                  <a:pt x="682" y="501"/>
                </a:lnTo>
                <a:lnTo>
                  <a:pt x="676" y="482"/>
                </a:lnTo>
                <a:lnTo>
                  <a:pt x="664" y="488"/>
                </a:lnTo>
                <a:lnTo>
                  <a:pt x="664" y="482"/>
                </a:lnTo>
                <a:lnTo>
                  <a:pt x="664" y="476"/>
                </a:lnTo>
                <a:lnTo>
                  <a:pt x="657" y="469"/>
                </a:lnTo>
                <a:lnTo>
                  <a:pt x="657" y="457"/>
                </a:lnTo>
                <a:lnTo>
                  <a:pt x="651" y="444"/>
                </a:lnTo>
                <a:lnTo>
                  <a:pt x="639" y="426"/>
                </a:lnTo>
                <a:lnTo>
                  <a:pt x="632" y="432"/>
                </a:lnTo>
                <a:lnTo>
                  <a:pt x="632" y="426"/>
                </a:lnTo>
                <a:lnTo>
                  <a:pt x="632" y="413"/>
                </a:lnTo>
                <a:lnTo>
                  <a:pt x="632" y="401"/>
                </a:lnTo>
                <a:lnTo>
                  <a:pt x="626" y="401"/>
                </a:lnTo>
                <a:lnTo>
                  <a:pt x="626" y="394"/>
                </a:lnTo>
                <a:lnTo>
                  <a:pt x="620" y="376"/>
                </a:lnTo>
                <a:lnTo>
                  <a:pt x="601" y="363"/>
                </a:lnTo>
                <a:lnTo>
                  <a:pt x="589" y="369"/>
                </a:lnTo>
                <a:lnTo>
                  <a:pt x="576" y="357"/>
                </a:lnTo>
                <a:lnTo>
                  <a:pt x="557" y="351"/>
                </a:lnTo>
                <a:lnTo>
                  <a:pt x="557" y="344"/>
                </a:lnTo>
                <a:lnTo>
                  <a:pt x="557" y="338"/>
                </a:lnTo>
                <a:lnTo>
                  <a:pt x="545" y="338"/>
                </a:lnTo>
                <a:lnTo>
                  <a:pt x="551" y="332"/>
                </a:lnTo>
                <a:lnTo>
                  <a:pt x="545" y="332"/>
                </a:lnTo>
                <a:lnTo>
                  <a:pt x="532" y="338"/>
                </a:lnTo>
                <a:lnTo>
                  <a:pt x="526" y="332"/>
                </a:lnTo>
                <a:lnTo>
                  <a:pt x="520" y="319"/>
                </a:lnTo>
                <a:lnTo>
                  <a:pt x="507" y="326"/>
                </a:lnTo>
                <a:lnTo>
                  <a:pt x="507" y="319"/>
                </a:lnTo>
                <a:lnTo>
                  <a:pt x="514" y="313"/>
                </a:lnTo>
                <a:lnTo>
                  <a:pt x="501" y="294"/>
                </a:lnTo>
                <a:lnTo>
                  <a:pt x="495" y="300"/>
                </a:lnTo>
                <a:lnTo>
                  <a:pt x="495" y="288"/>
                </a:lnTo>
                <a:lnTo>
                  <a:pt x="488" y="288"/>
                </a:lnTo>
                <a:lnTo>
                  <a:pt x="495" y="282"/>
                </a:lnTo>
                <a:lnTo>
                  <a:pt x="488" y="275"/>
                </a:lnTo>
                <a:lnTo>
                  <a:pt x="482" y="275"/>
                </a:lnTo>
                <a:lnTo>
                  <a:pt x="482" y="250"/>
                </a:lnTo>
                <a:lnTo>
                  <a:pt x="457" y="257"/>
                </a:lnTo>
                <a:lnTo>
                  <a:pt x="457" y="250"/>
                </a:lnTo>
                <a:lnTo>
                  <a:pt x="457" y="244"/>
                </a:lnTo>
                <a:lnTo>
                  <a:pt x="457" y="232"/>
                </a:lnTo>
                <a:lnTo>
                  <a:pt x="451" y="225"/>
                </a:lnTo>
                <a:lnTo>
                  <a:pt x="451" y="213"/>
                </a:lnTo>
                <a:lnTo>
                  <a:pt x="451" y="207"/>
                </a:lnTo>
                <a:lnTo>
                  <a:pt x="457" y="207"/>
                </a:lnTo>
                <a:lnTo>
                  <a:pt x="457" y="200"/>
                </a:lnTo>
                <a:lnTo>
                  <a:pt x="457" y="200"/>
                </a:lnTo>
                <a:lnTo>
                  <a:pt x="457" y="194"/>
                </a:lnTo>
                <a:lnTo>
                  <a:pt x="438" y="188"/>
                </a:lnTo>
                <a:lnTo>
                  <a:pt x="432" y="188"/>
                </a:lnTo>
                <a:lnTo>
                  <a:pt x="432" y="188"/>
                </a:lnTo>
                <a:lnTo>
                  <a:pt x="420" y="188"/>
                </a:lnTo>
                <a:lnTo>
                  <a:pt x="426" y="169"/>
                </a:lnTo>
                <a:lnTo>
                  <a:pt x="426" y="163"/>
                </a:lnTo>
                <a:lnTo>
                  <a:pt x="432" y="157"/>
                </a:lnTo>
                <a:lnTo>
                  <a:pt x="445" y="144"/>
                </a:lnTo>
                <a:lnTo>
                  <a:pt x="457" y="138"/>
                </a:lnTo>
                <a:lnTo>
                  <a:pt x="463" y="125"/>
                </a:lnTo>
                <a:lnTo>
                  <a:pt x="457" y="94"/>
                </a:lnTo>
                <a:lnTo>
                  <a:pt x="451" y="94"/>
                </a:lnTo>
                <a:lnTo>
                  <a:pt x="438" y="94"/>
                </a:lnTo>
                <a:lnTo>
                  <a:pt x="432" y="100"/>
                </a:lnTo>
                <a:lnTo>
                  <a:pt x="426" y="100"/>
                </a:lnTo>
                <a:lnTo>
                  <a:pt x="420" y="100"/>
                </a:lnTo>
                <a:lnTo>
                  <a:pt x="420" y="100"/>
                </a:lnTo>
                <a:lnTo>
                  <a:pt x="420" y="100"/>
                </a:lnTo>
                <a:lnTo>
                  <a:pt x="413" y="100"/>
                </a:lnTo>
                <a:lnTo>
                  <a:pt x="401" y="88"/>
                </a:lnTo>
                <a:lnTo>
                  <a:pt x="401" y="81"/>
                </a:lnTo>
                <a:lnTo>
                  <a:pt x="395" y="81"/>
                </a:lnTo>
                <a:lnTo>
                  <a:pt x="376" y="94"/>
                </a:lnTo>
                <a:lnTo>
                  <a:pt x="376" y="75"/>
                </a:lnTo>
                <a:lnTo>
                  <a:pt x="376" y="75"/>
                </a:lnTo>
                <a:lnTo>
                  <a:pt x="376" y="69"/>
                </a:lnTo>
                <a:lnTo>
                  <a:pt x="376" y="63"/>
                </a:lnTo>
                <a:lnTo>
                  <a:pt x="376" y="56"/>
                </a:lnTo>
                <a:lnTo>
                  <a:pt x="370" y="44"/>
                </a:lnTo>
                <a:lnTo>
                  <a:pt x="370" y="44"/>
                </a:lnTo>
                <a:lnTo>
                  <a:pt x="370" y="38"/>
                </a:lnTo>
                <a:lnTo>
                  <a:pt x="363" y="38"/>
                </a:lnTo>
                <a:lnTo>
                  <a:pt x="363" y="31"/>
                </a:lnTo>
                <a:lnTo>
                  <a:pt x="357" y="31"/>
                </a:lnTo>
                <a:lnTo>
                  <a:pt x="351" y="31"/>
                </a:lnTo>
                <a:lnTo>
                  <a:pt x="351" y="31"/>
                </a:lnTo>
                <a:lnTo>
                  <a:pt x="351" y="31"/>
                </a:lnTo>
                <a:lnTo>
                  <a:pt x="357" y="38"/>
                </a:lnTo>
                <a:lnTo>
                  <a:pt x="357" y="44"/>
                </a:lnTo>
                <a:lnTo>
                  <a:pt x="345" y="38"/>
                </a:lnTo>
                <a:lnTo>
                  <a:pt x="345" y="38"/>
                </a:lnTo>
                <a:lnTo>
                  <a:pt x="345" y="31"/>
                </a:lnTo>
                <a:lnTo>
                  <a:pt x="332" y="38"/>
                </a:lnTo>
                <a:lnTo>
                  <a:pt x="332" y="44"/>
                </a:lnTo>
                <a:lnTo>
                  <a:pt x="332" y="44"/>
                </a:lnTo>
                <a:lnTo>
                  <a:pt x="332" y="44"/>
                </a:lnTo>
                <a:lnTo>
                  <a:pt x="326" y="50"/>
                </a:lnTo>
                <a:lnTo>
                  <a:pt x="313" y="50"/>
                </a:lnTo>
                <a:lnTo>
                  <a:pt x="307" y="38"/>
                </a:lnTo>
                <a:lnTo>
                  <a:pt x="301" y="31"/>
                </a:lnTo>
                <a:lnTo>
                  <a:pt x="301" y="38"/>
                </a:lnTo>
                <a:lnTo>
                  <a:pt x="301" y="38"/>
                </a:lnTo>
                <a:lnTo>
                  <a:pt x="294" y="31"/>
                </a:lnTo>
                <a:lnTo>
                  <a:pt x="288" y="31"/>
                </a:lnTo>
                <a:lnTo>
                  <a:pt x="282" y="31"/>
                </a:lnTo>
                <a:lnTo>
                  <a:pt x="276" y="31"/>
                </a:lnTo>
                <a:lnTo>
                  <a:pt x="276" y="31"/>
                </a:lnTo>
                <a:lnTo>
                  <a:pt x="269" y="31"/>
                </a:lnTo>
                <a:lnTo>
                  <a:pt x="269" y="31"/>
                </a:lnTo>
                <a:lnTo>
                  <a:pt x="269" y="31"/>
                </a:lnTo>
                <a:lnTo>
                  <a:pt x="263" y="25"/>
                </a:lnTo>
                <a:lnTo>
                  <a:pt x="257" y="25"/>
                </a:lnTo>
                <a:lnTo>
                  <a:pt x="257" y="25"/>
                </a:lnTo>
                <a:lnTo>
                  <a:pt x="251" y="25"/>
                </a:lnTo>
                <a:lnTo>
                  <a:pt x="251" y="25"/>
                </a:lnTo>
                <a:lnTo>
                  <a:pt x="244" y="19"/>
                </a:lnTo>
                <a:lnTo>
                  <a:pt x="244" y="19"/>
                </a:lnTo>
                <a:lnTo>
                  <a:pt x="238" y="13"/>
                </a:lnTo>
                <a:lnTo>
                  <a:pt x="238" y="13"/>
                </a:lnTo>
                <a:lnTo>
                  <a:pt x="238" y="6"/>
                </a:lnTo>
                <a:lnTo>
                  <a:pt x="238" y="6"/>
                </a:lnTo>
                <a:lnTo>
                  <a:pt x="238" y="6"/>
                </a:lnTo>
                <a:lnTo>
                  <a:pt x="244" y="0"/>
                </a:lnTo>
                <a:lnTo>
                  <a:pt x="238" y="6"/>
                </a:lnTo>
                <a:lnTo>
                  <a:pt x="232" y="0"/>
                </a:lnTo>
                <a:lnTo>
                  <a:pt x="232" y="0"/>
                </a:lnTo>
                <a:lnTo>
                  <a:pt x="232" y="0"/>
                </a:lnTo>
                <a:lnTo>
                  <a:pt x="232" y="0"/>
                </a:lnTo>
                <a:lnTo>
                  <a:pt x="226" y="0"/>
                </a:lnTo>
                <a:lnTo>
                  <a:pt x="226" y="6"/>
                </a:lnTo>
                <a:lnTo>
                  <a:pt x="219" y="6"/>
                </a:lnTo>
                <a:lnTo>
                  <a:pt x="213" y="6"/>
                </a:lnTo>
                <a:lnTo>
                  <a:pt x="213" y="6"/>
                </a:lnTo>
                <a:lnTo>
                  <a:pt x="207" y="6"/>
                </a:lnTo>
                <a:lnTo>
                  <a:pt x="201" y="13"/>
                </a:lnTo>
                <a:lnTo>
                  <a:pt x="194" y="19"/>
                </a:lnTo>
                <a:lnTo>
                  <a:pt x="194" y="25"/>
                </a:lnTo>
                <a:lnTo>
                  <a:pt x="194" y="31"/>
                </a:lnTo>
                <a:lnTo>
                  <a:pt x="188" y="31"/>
                </a:lnTo>
                <a:lnTo>
                  <a:pt x="169" y="25"/>
                </a:lnTo>
                <a:lnTo>
                  <a:pt x="169" y="25"/>
                </a:lnTo>
                <a:lnTo>
                  <a:pt x="163" y="25"/>
                </a:lnTo>
                <a:lnTo>
                  <a:pt x="144" y="25"/>
                </a:lnTo>
                <a:lnTo>
                  <a:pt x="138" y="25"/>
                </a:lnTo>
                <a:lnTo>
                  <a:pt x="132" y="25"/>
                </a:lnTo>
                <a:lnTo>
                  <a:pt x="119" y="25"/>
                </a:lnTo>
                <a:lnTo>
                  <a:pt x="113" y="25"/>
                </a:lnTo>
                <a:lnTo>
                  <a:pt x="107" y="38"/>
                </a:lnTo>
                <a:lnTo>
                  <a:pt x="107" y="44"/>
                </a:lnTo>
                <a:lnTo>
                  <a:pt x="100" y="44"/>
                </a:lnTo>
                <a:lnTo>
                  <a:pt x="94" y="44"/>
                </a:lnTo>
                <a:lnTo>
                  <a:pt x="94" y="50"/>
                </a:lnTo>
                <a:lnTo>
                  <a:pt x="88" y="50"/>
                </a:lnTo>
                <a:lnTo>
                  <a:pt x="88" y="56"/>
                </a:lnTo>
                <a:lnTo>
                  <a:pt x="75" y="75"/>
                </a:lnTo>
                <a:lnTo>
                  <a:pt x="69" y="81"/>
                </a:lnTo>
                <a:lnTo>
                  <a:pt x="69" y="75"/>
                </a:lnTo>
                <a:lnTo>
                  <a:pt x="63" y="75"/>
                </a:lnTo>
                <a:lnTo>
                  <a:pt x="63" y="81"/>
                </a:lnTo>
                <a:lnTo>
                  <a:pt x="57" y="81"/>
                </a:lnTo>
                <a:lnTo>
                  <a:pt x="50" y="88"/>
                </a:lnTo>
                <a:lnTo>
                  <a:pt x="50" y="88"/>
                </a:lnTo>
                <a:lnTo>
                  <a:pt x="50" y="88"/>
                </a:lnTo>
                <a:lnTo>
                  <a:pt x="44" y="88"/>
                </a:lnTo>
                <a:lnTo>
                  <a:pt x="44" y="88"/>
                </a:lnTo>
                <a:lnTo>
                  <a:pt x="25" y="88"/>
                </a:lnTo>
                <a:lnTo>
                  <a:pt x="13" y="81"/>
                </a:lnTo>
                <a:lnTo>
                  <a:pt x="13" y="81"/>
                </a:lnTo>
                <a:lnTo>
                  <a:pt x="7" y="81"/>
                </a:lnTo>
                <a:lnTo>
                  <a:pt x="7" y="81"/>
                </a:lnTo>
                <a:lnTo>
                  <a:pt x="0" y="94"/>
                </a:lnTo>
                <a:lnTo>
                  <a:pt x="0" y="100"/>
                </a:lnTo>
                <a:lnTo>
                  <a:pt x="0" y="100"/>
                </a:lnTo>
                <a:lnTo>
                  <a:pt x="7" y="100"/>
                </a:lnTo>
                <a:lnTo>
                  <a:pt x="7" y="113"/>
                </a:lnTo>
                <a:lnTo>
                  <a:pt x="13" y="119"/>
                </a:lnTo>
                <a:lnTo>
                  <a:pt x="25" y="125"/>
                </a:lnTo>
                <a:lnTo>
                  <a:pt x="32" y="132"/>
                </a:lnTo>
                <a:lnTo>
                  <a:pt x="44" y="138"/>
                </a:lnTo>
                <a:lnTo>
                  <a:pt x="44" y="138"/>
                </a:lnTo>
                <a:lnTo>
                  <a:pt x="38" y="182"/>
                </a:lnTo>
                <a:lnTo>
                  <a:pt x="38" y="182"/>
                </a:lnTo>
                <a:lnTo>
                  <a:pt x="38" y="188"/>
                </a:lnTo>
                <a:lnTo>
                  <a:pt x="32" y="188"/>
                </a:lnTo>
                <a:lnTo>
                  <a:pt x="32" y="194"/>
                </a:lnTo>
                <a:lnTo>
                  <a:pt x="32" y="213"/>
                </a:lnTo>
                <a:lnTo>
                  <a:pt x="25" y="238"/>
                </a:lnTo>
                <a:lnTo>
                  <a:pt x="25" y="244"/>
                </a:lnTo>
                <a:lnTo>
                  <a:pt x="25" y="250"/>
                </a:lnTo>
                <a:lnTo>
                  <a:pt x="19" y="257"/>
                </a:lnTo>
                <a:lnTo>
                  <a:pt x="19" y="257"/>
                </a:lnTo>
                <a:lnTo>
                  <a:pt x="13" y="257"/>
                </a:lnTo>
                <a:lnTo>
                  <a:pt x="13" y="263"/>
                </a:lnTo>
                <a:lnTo>
                  <a:pt x="13" y="263"/>
                </a:lnTo>
                <a:lnTo>
                  <a:pt x="13" y="275"/>
                </a:lnTo>
                <a:lnTo>
                  <a:pt x="13" y="275"/>
                </a:lnTo>
                <a:lnTo>
                  <a:pt x="13" y="2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86" name="Freeform 770"/>
          <p:cNvSpPr>
            <a:spLocks/>
          </p:cNvSpPr>
          <p:nvPr/>
        </p:nvSpPr>
        <p:spPr bwMode="auto">
          <a:xfrm>
            <a:off x="3465513" y="2484438"/>
            <a:ext cx="1077912" cy="830262"/>
          </a:xfrm>
          <a:custGeom>
            <a:avLst/>
            <a:gdLst>
              <a:gd name="T0" fmla="*/ 32 w 564"/>
              <a:gd name="T1" fmla="*/ 163 h 475"/>
              <a:gd name="T2" fmla="*/ 19 w 564"/>
              <a:gd name="T3" fmla="*/ 194 h 475"/>
              <a:gd name="T4" fmla="*/ 7 w 564"/>
              <a:gd name="T5" fmla="*/ 238 h 475"/>
              <a:gd name="T6" fmla="*/ 7 w 564"/>
              <a:gd name="T7" fmla="*/ 256 h 475"/>
              <a:gd name="T8" fmla="*/ 7 w 564"/>
              <a:gd name="T9" fmla="*/ 281 h 475"/>
              <a:gd name="T10" fmla="*/ 76 w 564"/>
              <a:gd name="T11" fmla="*/ 300 h 475"/>
              <a:gd name="T12" fmla="*/ 88 w 564"/>
              <a:gd name="T13" fmla="*/ 344 h 475"/>
              <a:gd name="T14" fmla="*/ 63 w 564"/>
              <a:gd name="T15" fmla="*/ 363 h 475"/>
              <a:gd name="T16" fmla="*/ 38 w 564"/>
              <a:gd name="T17" fmla="*/ 407 h 475"/>
              <a:gd name="T18" fmla="*/ 44 w 564"/>
              <a:gd name="T19" fmla="*/ 425 h 475"/>
              <a:gd name="T20" fmla="*/ 107 w 564"/>
              <a:gd name="T21" fmla="*/ 463 h 475"/>
              <a:gd name="T22" fmla="*/ 126 w 564"/>
              <a:gd name="T23" fmla="*/ 444 h 475"/>
              <a:gd name="T24" fmla="*/ 126 w 564"/>
              <a:gd name="T25" fmla="*/ 413 h 475"/>
              <a:gd name="T26" fmla="*/ 119 w 564"/>
              <a:gd name="T27" fmla="*/ 388 h 475"/>
              <a:gd name="T28" fmla="*/ 107 w 564"/>
              <a:gd name="T29" fmla="*/ 350 h 475"/>
              <a:gd name="T30" fmla="*/ 119 w 564"/>
              <a:gd name="T31" fmla="*/ 313 h 475"/>
              <a:gd name="T32" fmla="*/ 151 w 564"/>
              <a:gd name="T33" fmla="*/ 313 h 475"/>
              <a:gd name="T34" fmla="*/ 182 w 564"/>
              <a:gd name="T35" fmla="*/ 369 h 475"/>
              <a:gd name="T36" fmla="*/ 219 w 564"/>
              <a:gd name="T37" fmla="*/ 369 h 475"/>
              <a:gd name="T38" fmla="*/ 244 w 564"/>
              <a:gd name="T39" fmla="*/ 394 h 475"/>
              <a:gd name="T40" fmla="*/ 282 w 564"/>
              <a:gd name="T41" fmla="*/ 425 h 475"/>
              <a:gd name="T42" fmla="*/ 351 w 564"/>
              <a:gd name="T43" fmla="*/ 400 h 475"/>
              <a:gd name="T44" fmla="*/ 376 w 564"/>
              <a:gd name="T45" fmla="*/ 413 h 475"/>
              <a:gd name="T46" fmla="*/ 395 w 564"/>
              <a:gd name="T47" fmla="*/ 438 h 475"/>
              <a:gd name="T48" fmla="*/ 407 w 564"/>
              <a:gd name="T49" fmla="*/ 469 h 475"/>
              <a:gd name="T50" fmla="*/ 438 w 564"/>
              <a:gd name="T51" fmla="*/ 475 h 475"/>
              <a:gd name="T52" fmla="*/ 470 w 564"/>
              <a:gd name="T53" fmla="*/ 463 h 475"/>
              <a:gd name="T54" fmla="*/ 451 w 564"/>
              <a:gd name="T55" fmla="*/ 438 h 475"/>
              <a:gd name="T56" fmla="*/ 457 w 564"/>
              <a:gd name="T57" fmla="*/ 400 h 475"/>
              <a:gd name="T58" fmla="*/ 464 w 564"/>
              <a:gd name="T59" fmla="*/ 375 h 475"/>
              <a:gd name="T60" fmla="*/ 495 w 564"/>
              <a:gd name="T61" fmla="*/ 369 h 475"/>
              <a:gd name="T62" fmla="*/ 532 w 564"/>
              <a:gd name="T63" fmla="*/ 338 h 475"/>
              <a:gd name="T64" fmla="*/ 557 w 564"/>
              <a:gd name="T65" fmla="*/ 306 h 475"/>
              <a:gd name="T66" fmla="*/ 557 w 564"/>
              <a:gd name="T67" fmla="*/ 281 h 475"/>
              <a:gd name="T68" fmla="*/ 551 w 564"/>
              <a:gd name="T69" fmla="*/ 263 h 475"/>
              <a:gd name="T70" fmla="*/ 514 w 564"/>
              <a:gd name="T71" fmla="*/ 250 h 475"/>
              <a:gd name="T72" fmla="*/ 489 w 564"/>
              <a:gd name="T73" fmla="*/ 231 h 475"/>
              <a:gd name="T74" fmla="*/ 457 w 564"/>
              <a:gd name="T75" fmla="*/ 219 h 475"/>
              <a:gd name="T76" fmla="*/ 445 w 564"/>
              <a:gd name="T77" fmla="*/ 194 h 475"/>
              <a:gd name="T78" fmla="*/ 426 w 564"/>
              <a:gd name="T79" fmla="*/ 188 h 475"/>
              <a:gd name="T80" fmla="*/ 413 w 564"/>
              <a:gd name="T81" fmla="*/ 175 h 475"/>
              <a:gd name="T82" fmla="*/ 401 w 564"/>
              <a:gd name="T83" fmla="*/ 175 h 475"/>
              <a:gd name="T84" fmla="*/ 413 w 564"/>
              <a:gd name="T85" fmla="*/ 131 h 475"/>
              <a:gd name="T86" fmla="*/ 370 w 564"/>
              <a:gd name="T87" fmla="*/ 94 h 475"/>
              <a:gd name="T88" fmla="*/ 357 w 564"/>
              <a:gd name="T89" fmla="*/ 44 h 475"/>
              <a:gd name="T90" fmla="*/ 332 w 564"/>
              <a:gd name="T91" fmla="*/ 19 h 475"/>
              <a:gd name="T92" fmla="*/ 270 w 564"/>
              <a:gd name="T93" fmla="*/ 0 h 475"/>
              <a:gd name="T94" fmla="*/ 238 w 564"/>
              <a:gd name="T95" fmla="*/ 25 h 475"/>
              <a:gd name="T96" fmla="*/ 163 w 564"/>
              <a:gd name="T97" fmla="*/ 69 h 475"/>
              <a:gd name="T98" fmla="*/ 132 w 564"/>
              <a:gd name="T99" fmla="*/ 62 h 475"/>
              <a:gd name="T100" fmla="*/ 119 w 564"/>
              <a:gd name="T101" fmla="*/ 44 h 475"/>
              <a:gd name="T102" fmla="*/ 76 w 564"/>
              <a:gd name="T103" fmla="*/ 37 h 475"/>
              <a:gd name="T104" fmla="*/ 57 w 564"/>
              <a:gd name="T105" fmla="*/ 81 h 475"/>
              <a:gd name="T106" fmla="*/ 19 w 564"/>
              <a:gd name="T107" fmla="*/ 94 h 475"/>
              <a:gd name="T108" fmla="*/ 13 w 564"/>
              <a:gd name="T109" fmla="*/ 125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4" h="475">
                <a:moveTo>
                  <a:pt x="13" y="125"/>
                </a:moveTo>
                <a:lnTo>
                  <a:pt x="25" y="138"/>
                </a:lnTo>
                <a:lnTo>
                  <a:pt x="32" y="144"/>
                </a:lnTo>
                <a:lnTo>
                  <a:pt x="25" y="150"/>
                </a:lnTo>
                <a:lnTo>
                  <a:pt x="32" y="163"/>
                </a:lnTo>
                <a:lnTo>
                  <a:pt x="44" y="169"/>
                </a:lnTo>
                <a:lnTo>
                  <a:pt x="44" y="175"/>
                </a:lnTo>
                <a:lnTo>
                  <a:pt x="44" y="175"/>
                </a:lnTo>
                <a:lnTo>
                  <a:pt x="44" y="194"/>
                </a:lnTo>
                <a:lnTo>
                  <a:pt x="19" y="194"/>
                </a:lnTo>
                <a:lnTo>
                  <a:pt x="19" y="206"/>
                </a:lnTo>
                <a:lnTo>
                  <a:pt x="19" y="219"/>
                </a:lnTo>
                <a:lnTo>
                  <a:pt x="19" y="231"/>
                </a:lnTo>
                <a:lnTo>
                  <a:pt x="13" y="231"/>
                </a:lnTo>
                <a:lnTo>
                  <a:pt x="7" y="238"/>
                </a:lnTo>
                <a:lnTo>
                  <a:pt x="13" y="244"/>
                </a:lnTo>
                <a:lnTo>
                  <a:pt x="7" y="244"/>
                </a:lnTo>
                <a:lnTo>
                  <a:pt x="7" y="250"/>
                </a:lnTo>
                <a:lnTo>
                  <a:pt x="0" y="256"/>
                </a:lnTo>
                <a:lnTo>
                  <a:pt x="7" y="256"/>
                </a:lnTo>
                <a:lnTo>
                  <a:pt x="0" y="263"/>
                </a:lnTo>
                <a:lnTo>
                  <a:pt x="0" y="269"/>
                </a:lnTo>
                <a:lnTo>
                  <a:pt x="0" y="269"/>
                </a:lnTo>
                <a:lnTo>
                  <a:pt x="7" y="269"/>
                </a:lnTo>
                <a:lnTo>
                  <a:pt x="7" y="281"/>
                </a:lnTo>
                <a:lnTo>
                  <a:pt x="13" y="300"/>
                </a:lnTo>
                <a:lnTo>
                  <a:pt x="38" y="281"/>
                </a:lnTo>
                <a:lnTo>
                  <a:pt x="57" y="300"/>
                </a:lnTo>
                <a:lnTo>
                  <a:pt x="63" y="294"/>
                </a:lnTo>
                <a:lnTo>
                  <a:pt x="76" y="300"/>
                </a:lnTo>
                <a:lnTo>
                  <a:pt x="76" y="306"/>
                </a:lnTo>
                <a:lnTo>
                  <a:pt x="88" y="313"/>
                </a:lnTo>
                <a:lnTo>
                  <a:pt x="88" y="319"/>
                </a:lnTo>
                <a:lnTo>
                  <a:pt x="88" y="319"/>
                </a:lnTo>
                <a:lnTo>
                  <a:pt x="88" y="344"/>
                </a:lnTo>
                <a:lnTo>
                  <a:pt x="82" y="350"/>
                </a:lnTo>
                <a:lnTo>
                  <a:pt x="76" y="350"/>
                </a:lnTo>
                <a:lnTo>
                  <a:pt x="76" y="357"/>
                </a:lnTo>
                <a:lnTo>
                  <a:pt x="69" y="357"/>
                </a:lnTo>
                <a:lnTo>
                  <a:pt x="63" y="363"/>
                </a:lnTo>
                <a:lnTo>
                  <a:pt x="50" y="375"/>
                </a:lnTo>
                <a:lnTo>
                  <a:pt x="44" y="375"/>
                </a:lnTo>
                <a:lnTo>
                  <a:pt x="38" y="382"/>
                </a:lnTo>
                <a:lnTo>
                  <a:pt x="38" y="388"/>
                </a:lnTo>
                <a:lnTo>
                  <a:pt x="38" y="407"/>
                </a:lnTo>
                <a:lnTo>
                  <a:pt x="32" y="400"/>
                </a:lnTo>
                <a:lnTo>
                  <a:pt x="32" y="407"/>
                </a:lnTo>
                <a:lnTo>
                  <a:pt x="32" y="413"/>
                </a:lnTo>
                <a:lnTo>
                  <a:pt x="38" y="413"/>
                </a:lnTo>
                <a:lnTo>
                  <a:pt x="44" y="425"/>
                </a:lnTo>
                <a:lnTo>
                  <a:pt x="57" y="425"/>
                </a:lnTo>
                <a:lnTo>
                  <a:pt x="69" y="438"/>
                </a:lnTo>
                <a:lnTo>
                  <a:pt x="88" y="438"/>
                </a:lnTo>
                <a:lnTo>
                  <a:pt x="107" y="450"/>
                </a:lnTo>
                <a:lnTo>
                  <a:pt x="107" y="463"/>
                </a:lnTo>
                <a:lnTo>
                  <a:pt x="113" y="457"/>
                </a:lnTo>
                <a:lnTo>
                  <a:pt x="119" y="463"/>
                </a:lnTo>
                <a:lnTo>
                  <a:pt x="119" y="457"/>
                </a:lnTo>
                <a:lnTo>
                  <a:pt x="126" y="450"/>
                </a:lnTo>
                <a:lnTo>
                  <a:pt x="126" y="444"/>
                </a:lnTo>
                <a:lnTo>
                  <a:pt x="138" y="438"/>
                </a:lnTo>
                <a:lnTo>
                  <a:pt x="132" y="432"/>
                </a:lnTo>
                <a:lnTo>
                  <a:pt x="126" y="432"/>
                </a:lnTo>
                <a:lnTo>
                  <a:pt x="126" y="413"/>
                </a:lnTo>
                <a:lnTo>
                  <a:pt x="126" y="413"/>
                </a:lnTo>
                <a:lnTo>
                  <a:pt x="119" y="413"/>
                </a:lnTo>
                <a:lnTo>
                  <a:pt x="126" y="407"/>
                </a:lnTo>
                <a:lnTo>
                  <a:pt x="119" y="394"/>
                </a:lnTo>
                <a:lnTo>
                  <a:pt x="119" y="394"/>
                </a:lnTo>
                <a:lnTo>
                  <a:pt x="119" y="388"/>
                </a:lnTo>
                <a:lnTo>
                  <a:pt x="119" y="388"/>
                </a:lnTo>
                <a:lnTo>
                  <a:pt x="119" y="375"/>
                </a:lnTo>
                <a:lnTo>
                  <a:pt x="101" y="363"/>
                </a:lnTo>
                <a:lnTo>
                  <a:pt x="101" y="357"/>
                </a:lnTo>
                <a:lnTo>
                  <a:pt x="107" y="350"/>
                </a:lnTo>
                <a:lnTo>
                  <a:pt x="101" y="338"/>
                </a:lnTo>
                <a:lnTo>
                  <a:pt x="101" y="325"/>
                </a:lnTo>
                <a:lnTo>
                  <a:pt x="101" y="319"/>
                </a:lnTo>
                <a:lnTo>
                  <a:pt x="94" y="319"/>
                </a:lnTo>
                <a:lnTo>
                  <a:pt x="119" y="313"/>
                </a:lnTo>
                <a:lnTo>
                  <a:pt x="126" y="313"/>
                </a:lnTo>
                <a:lnTo>
                  <a:pt x="126" y="306"/>
                </a:lnTo>
                <a:lnTo>
                  <a:pt x="138" y="306"/>
                </a:lnTo>
                <a:lnTo>
                  <a:pt x="138" y="319"/>
                </a:lnTo>
                <a:lnTo>
                  <a:pt x="151" y="313"/>
                </a:lnTo>
                <a:lnTo>
                  <a:pt x="151" y="325"/>
                </a:lnTo>
                <a:lnTo>
                  <a:pt x="157" y="325"/>
                </a:lnTo>
                <a:lnTo>
                  <a:pt x="169" y="332"/>
                </a:lnTo>
                <a:lnTo>
                  <a:pt x="182" y="344"/>
                </a:lnTo>
                <a:lnTo>
                  <a:pt x="182" y="369"/>
                </a:lnTo>
                <a:lnTo>
                  <a:pt x="182" y="369"/>
                </a:lnTo>
                <a:lnTo>
                  <a:pt x="194" y="369"/>
                </a:lnTo>
                <a:lnTo>
                  <a:pt x="194" y="363"/>
                </a:lnTo>
                <a:lnTo>
                  <a:pt x="213" y="363"/>
                </a:lnTo>
                <a:lnTo>
                  <a:pt x="219" y="369"/>
                </a:lnTo>
                <a:lnTo>
                  <a:pt x="219" y="375"/>
                </a:lnTo>
                <a:lnTo>
                  <a:pt x="226" y="375"/>
                </a:lnTo>
                <a:lnTo>
                  <a:pt x="232" y="382"/>
                </a:lnTo>
                <a:lnTo>
                  <a:pt x="232" y="388"/>
                </a:lnTo>
                <a:lnTo>
                  <a:pt x="244" y="394"/>
                </a:lnTo>
                <a:lnTo>
                  <a:pt x="244" y="413"/>
                </a:lnTo>
                <a:lnTo>
                  <a:pt x="251" y="425"/>
                </a:lnTo>
                <a:lnTo>
                  <a:pt x="263" y="432"/>
                </a:lnTo>
                <a:lnTo>
                  <a:pt x="276" y="432"/>
                </a:lnTo>
                <a:lnTo>
                  <a:pt x="282" y="425"/>
                </a:lnTo>
                <a:lnTo>
                  <a:pt x="313" y="413"/>
                </a:lnTo>
                <a:lnTo>
                  <a:pt x="332" y="407"/>
                </a:lnTo>
                <a:lnTo>
                  <a:pt x="338" y="394"/>
                </a:lnTo>
                <a:lnTo>
                  <a:pt x="345" y="394"/>
                </a:lnTo>
                <a:lnTo>
                  <a:pt x="351" y="400"/>
                </a:lnTo>
                <a:lnTo>
                  <a:pt x="357" y="407"/>
                </a:lnTo>
                <a:lnTo>
                  <a:pt x="370" y="400"/>
                </a:lnTo>
                <a:lnTo>
                  <a:pt x="370" y="407"/>
                </a:lnTo>
                <a:lnTo>
                  <a:pt x="370" y="413"/>
                </a:lnTo>
                <a:lnTo>
                  <a:pt x="376" y="413"/>
                </a:lnTo>
                <a:lnTo>
                  <a:pt x="376" y="419"/>
                </a:lnTo>
                <a:lnTo>
                  <a:pt x="388" y="419"/>
                </a:lnTo>
                <a:lnTo>
                  <a:pt x="388" y="425"/>
                </a:lnTo>
                <a:lnTo>
                  <a:pt x="388" y="438"/>
                </a:lnTo>
                <a:lnTo>
                  <a:pt x="395" y="438"/>
                </a:lnTo>
                <a:lnTo>
                  <a:pt x="401" y="444"/>
                </a:lnTo>
                <a:lnTo>
                  <a:pt x="401" y="457"/>
                </a:lnTo>
                <a:lnTo>
                  <a:pt x="401" y="457"/>
                </a:lnTo>
                <a:lnTo>
                  <a:pt x="407" y="457"/>
                </a:lnTo>
                <a:lnTo>
                  <a:pt x="407" y="469"/>
                </a:lnTo>
                <a:lnTo>
                  <a:pt x="413" y="469"/>
                </a:lnTo>
                <a:lnTo>
                  <a:pt x="420" y="469"/>
                </a:lnTo>
                <a:lnTo>
                  <a:pt x="420" y="475"/>
                </a:lnTo>
                <a:lnTo>
                  <a:pt x="426" y="469"/>
                </a:lnTo>
                <a:lnTo>
                  <a:pt x="438" y="475"/>
                </a:lnTo>
                <a:lnTo>
                  <a:pt x="445" y="475"/>
                </a:lnTo>
                <a:lnTo>
                  <a:pt x="445" y="469"/>
                </a:lnTo>
                <a:lnTo>
                  <a:pt x="451" y="469"/>
                </a:lnTo>
                <a:lnTo>
                  <a:pt x="457" y="469"/>
                </a:lnTo>
                <a:lnTo>
                  <a:pt x="470" y="463"/>
                </a:lnTo>
                <a:lnTo>
                  <a:pt x="464" y="457"/>
                </a:lnTo>
                <a:lnTo>
                  <a:pt x="464" y="457"/>
                </a:lnTo>
                <a:lnTo>
                  <a:pt x="457" y="450"/>
                </a:lnTo>
                <a:lnTo>
                  <a:pt x="451" y="444"/>
                </a:lnTo>
                <a:lnTo>
                  <a:pt x="451" y="438"/>
                </a:lnTo>
                <a:lnTo>
                  <a:pt x="457" y="425"/>
                </a:lnTo>
                <a:lnTo>
                  <a:pt x="457" y="425"/>
                </a:lnTo>
                <a:lnTo>
                  <a:pt x="457" y="419"/>
                </a:lnTo>
                <a:lnTo>
                  <a:pt x="457" y="413"/>
                </a:lnTo>
                <a:lnTo>
                  <a:pt x="457" y="400"/>
                </a:lnTo>
                <a:lnTo>
                  <a:pt x="445" y="394"/>
                </a:lnTo>
                <a:lnTo>
                  <a:pt x="445" y="388"/>
                </a:lnTo>
                <a:lnTo>
                  <a:pt x="451" y="375"/>
                </a:lnTo>
                <a:lnTo>
                  <a:pt x="457" y="375"/>
                </a:lnTo>
                <a:lnTo>
                  <a:pt x="464" y="375"/>
                </a:lnTo>
                <a:lnTo>
                  <a:pt x="464" y="375"/>
                </a:lnTo>
                <a:lnTo>
                  <a:pt x="470" y="375"/>
                </a:lnTo>
                <a:lnTo>
                  <a:pt x="476" y="363"/>
                </a:lnTo>
                <a:lnTo>
                  <a:pt x="482" y="369"/>
                </a:lnTo>
                <a:lnTo>
                  <a:pt x="495" y="369"/>
                </a:lnTo>
                <a:lnTo>
                  <a:pt x="501" y="369"/>
                </a:lnTo>
                <a:lnTo>
                  <a:pt x="501" y="357"/>
                </a:lnTo>
                <a:lnTo>
                  <a:pt x="514" y="357"/>
                </a:lnTo>
                <a:lnTo>
                  <a:pt x="520" y="350"/>
                </a:lnTo>
                <a:lnTo>
                  <a:pt x="532" y="338"/>
                </a:lnTo>
                <a:lnTo>
                  <a:pt x="539" y="338"/>
                </a:lnTo>
                <a:lnTo>
                  <a:pt x="551" y="332"/>
                </a:lnTo>
                <a:lnTo>
                  <a:pt x="557" y="325"/>
                </a:lnTo>
                <a:lnTo>
                  <a:pt x="564" y="319"/>
                </a:lnTo>
                <a:lnTo>
                  <a:pt x="557" y="306"/>
                </a:lnTo>
                <a:lnTo>
                  <a:pt x="564" y="306"/>
                </a:lnTo>
                <a:lnTo>
                  <a:pt x="564" y="300"/>
                </a:lnTo>
                <a:lnTo>
                  <a:pt x="557" y="288"/>
                </a:lnTo>
                <a:lnTo>
                  <a:pt x="551" y="288"/>
                </a:lnTo>
                <a:lnTo>
                  <a:pt x="557" y="281"/>
                </a:lnTo>
                <a:lnTo>
                  <a:pt x="551" y="281"/>
                </a:lnTo>
                <a:lnTo>
                  <a:pt x="551" y="275"/>
                </a:lnTo>
                <a:lnTo>
                  <a:pt x="545" y="275"/>
                </a:lnTo>
                <a:lnTo>
                  <a:pt x="545" y="263"/>
                </a:lnTo>
                <a:lnTo>
                  <a:pt x="551" y="263"/>
                </a:lnTo>
                <a:lnTo>
                  <a:pt x="545" y="250"/>
                </a:lnTo>
                <a:lnTo>
                  <a:pt x="532" y="250"/>
                </a:lnTo>
                <a:lnTo>
                  <a:pt x="520" y="250"/>
                </a:lnTo>
                <a:lnTo>
                  <a:pt x="520" y="250"/>
                </a:lnTo>
                <a:lnTo>
                  <a:pt x="514" y="250"/>
                </a:lnTo>
                <a:lnTo>
                  <a:pt x="507" y="244"/>
                </a:lnTo>
                <a:lnTo>
                  <a:pt x="501" y="244"/>
                </a:lnTo>
                <a:lnTo>
                  <a:pt x="495" y="238"/>
                </a:lnTo>
                <a:lnTo>
                  <a:pt x="489" y="238"/>
                </a:lnTo>
                <a:lnTo>
                  <a:pt x="489" y="231"/>
                </a:lnTo>
                <a:lnTo>
                  <a:pt x="482" y="225"/>
                </a:lnTo>
                <a:lnTo>
                  <a:pt x="476" y="225"/>
                </a:lnTo>
                <a:lnTo>
                  <a:pt x="470" y="219"/>
                </a:lnTo>
                <a:lnTo>
                  <a:pt x="457" y="219"/>
                </a:lnTo>
                <a:lnTo>
                  <a:pt x="457" y="219"/>
                </a:lnTo>
                <a:lnTo>
                  <a:pt x="451" y="213"/>
                </a:lnTo>
                <a:lnTo>
                  <a:pt x="438" y="206"/>
                </a:lnTo>
                <a:lnTo>
                  <a:pt x="445" y="206"/>
                </a:lnTo>
                <a:lnTo>
                  <a:pt x="445" y="200"/>
                </a:lnTo>
                <a:lnTo>
                  <a:pt x="445" y="194"/>
                </a:lnTo>
                <a:lnTo>
                  <a:pt x="445" y="194"/>
                </a:lnTo>
                <a:lnTo>
                  <a:pt x="438" y="194"/>
                </a:lnTo>
                <a:lnTo>
                  <a:pt x="438" y="194"/>
                </a:lnTo>
                <a:lnTo>
                  <a:pt x="432" y="194"/>
                </a:lnTo>
                <a:lnTo>
                  <a:pt x="426" y="188"/>
                </a:lnTo>
                <a:lnTo>
                  <a:pt x="420" y="188"/>
                </a:lnTo>
                <a:lnTo>
                  <a:pt x="413" y="188"/>
                </a:lnTo>
                <a:lnTo>
                  <a:pt x="407" y="181"/>
                </a:lnTo>
                <a:lnTo>
                  <a:pt x="413" y="181"/>
                </a:lnTo>
                <a:lnTo>
                  <a:pt x="413" y="175"/>
                </a:lnTo>
                <a:lnTo>
                  <a:pt x="407" y="175"/>
                </a:lnTo>
                <a:lnTo>
                  <a:pt x="407" y="175"/>
                </a:lnTo>
                <a:lnTo>
                  <a:pt x="401" y="181"/>
                </a:lnTo>
                <a:lnTo>
                  <a:pt x="401" y="181"/>
                </a:lnTo>
                <a:lnTo>
                  <a:pt x="401" y="175"/>
                </a:lnTo>
                <a:lnTo>
                  <a:pt x="401" y="169"/>
                </a:lnTo>
                <a:lnTo>
                  <a:pt x="401" y="163"/>
                </a:lnTo>
                <a:lnTo>
                  <a:pt x="407" y="156"/>
                </a:lnTo>
                <a:lnTo>
                  <a:pt x="420" y="131"/>
                </a:lnTo>
                <a:lnTo>
                  <a:pt x="413" y="131"/>
                </a:lnTo>
                <a:lnTo>
                  <a:pt x="413" y="119"/>
                </a:lnTo>
                <a:lnTo>
                  <a:pt x="395" y="112"/>
                </a:lnTo>
                <a:lnTo>
                  <a:pt x="382" y="112"/>
                </a:lnTo>
                <a:lnTo>
                  <a:pt x="376" y="94"/>
                </a:lnTo>
                <a:lnTo>
                  <a:pt x="370" y="94"/>
                </a:lnTo>
                <a:lnTo>
                  <a:pt x="357" y="75"/>
                </a:lnTo>
                <a:lnTo>
                  <a:pt x="370" y="69"/>
                </a:lnTo>
                <a:lnTo>
                  <a:pt x="363" y="62"/>
                </a:lnTo>
                <a:lnTo>
                  <a:pt x="363" y="44"/>
                </a:lnTo>
                <a:lnTo>
                  <a:pt x="357" y="44"/>
                </a:lnTo>
                <a:lnTo>
                  <a:pt x="357" y="31"/>
                </a:lnTo>
                <a:lnTo>
                  <a:pt x="351" y="31"/>
                </a:lnTo>
                <a:lnTo>
                  <a:pt x="345" y="25"/>
                </a:lnTo>
                <a:lnTo>
                  <a:pt x="332" y="25"/>
                </a:lnTo>
                <a:lnTo>
                  <a:pt x="332" y="19"/>
                </a:lnTo>
                <a:lnTo>
                  <a:pt x="320" y="12"/>
                </a:lnTo>
                <a:lnTo>
                  <a:pt x="313" y="6"/>
                </a:lnTo>
                <a:lnTo>
                  <a:pt x="288" y="0"/>
                </a:lnTo>
                <a:lnTo>
                  <a:pt x="282" y="0"/>
                </a:lnTo>
                <a:lnTo>
                  <a:pt x="270" y="0"/>
                </a:lnTo>
                <a:lnTo>
                  <a:pt x="270" y="0"/>
                </a:lnTo>
                <a:lnTo>
                  <a:pt x="270" y="0"/>
                </a:lnTo>
                <a:lnTo>
                  <a:pt x="263" y="6"/>
                </a:lnTo>
                <a:lnTo>
                  <a:pt x="263" y="6"/>
                </a:lnTo>
                <a:lnTo>
                  <a:pt x="238" y="25"/>
                </a:lnTo>
                <a:lnTo>
                  <a:pt x="213" y="56"/>
                </a:lnTo>
                <a:lnTo>
                  <a:pt x="194" y="62"/>
                </a:lnTo>
                <a:lnTo>
                  <a:pt x="176" y="69"/>
                </a:lnTo>
                <a:lnTo>
                  <a:pt x="176" y="69"/>
                </a:lnTo>
                <a:lnTo>
                  <a:pt x="163" y="69"/>
                </a:lnTo>
                <a:lnTo>
                  <a:pt x="163" y="69"/>
                </a:lnTo>
                <a:lnTo>
                  <a:pt x="157" y="69"/>
                </a:lnTo>
                <a:lnTo>
                  <a:pt x="138" y="62"/>
                </a:lnTo>
                <a:lnTo>
                  <a:pt x="138" y="62"/>
                </a:lnTo>
                <a:lnTo>
                  <a:pt x="132" y="62"/>
                </a:lnTo>
                <a:lnTo>
                  <a:pt x="132" y="56"/>
                </a:lnTo>
                <a:lnTo>
                  <a:pt x="126" y="56"/>
                </a:lnTo>
                <a:lnTo>
                  <a:pt x="126" y="50"/>
                </a:lnTo>
                <a:lnTo>
                  <a:pt x="126" y="44"/>
                </a:lnTo>
                <a:lnTo>
                  <a:pt x="119" y="44"/>
                </a:lnTo>
                <a:lnTo>
                  <a:pt x="119" y="37"/>
                </a:lnTo>
                <a:lnTo>
                  <a:pt x="94" y="37"/>
                </a:lnTo>
                <a:lnTo>
                  <a:pt x="94" y="31"/>
                </a:lnTo>
                <a:lnTo>
                  <a:pt x="88" y="37"/>
                </a:lnTo>
                <a:lnTo>
                  <a:pt x="76" y="37"/>
                </a:lnTo>
                <a:lnTo>
                  <a:pt x="69" y="56"/>
                </a:lnTo>
                <a:lnTo>
                  <a:pt x="63" y="69"/>
                </a:lnTo>
                <a:lnTo>
                  <a:pt x="63" y="75"/>
                </a:lnTo>
                <a:lnTo>
                  <a:pt x="57" y="81"/>
                </a:lnTo>
                <a:lnTo>
                  <a:pt x="57" y="81"/>
                </a:lnTo>
                <a:lnTo>
                  <a:pt x="38" y="81"/>
                </a:lnTo>
                <a:lnTo>
                  <a:pt x="32" y="75"/>
                </a:lnTo>
                <a:lnTo>
                  <a:pt x="25" y="75"/>
                </a:lnTo>
                <a:lnTo>
                  <a:pt x="19" y="69"/>
                </a:lnTo>
                <a:lnTo>
                  <a:pt x="19" y="94"/>
                </a:lnTo>
                <a:lnTo>
                  <a:pt x="19" y="94"/>
                </a:lnTo>
                <a:lnTo>
                  <a:pt x="19" y="100"/>
                </a:lnTo>
                <a:lnTo>
                  <a:pt x="13" y="112"/>
                </a:lnTo>
                <a:lnTo>
                  <a:pt x="13" y="119"/>
                </a:lnTo>
                <a:lnTo>
                  <a:pt x="13" y="125"/>
                </a:lnTo>
                <a:lnTo>
                  <a:pt x="13" y="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85" name="Freeform 769"/>
          <p:cNvSpPr>
            <a:spLocks/>
          </p:cNvSpPr>
          <p:nvPr/>
        </p:nvSpPr>
        <p:spPr bwMode="auto">
          <a:xfrm>
            <a:off x="3646488" y="3019425"/>
            <a:ext cx="298450" cy="415925"/>
          </a:xfrm>
          <a:custGeom>
            <a:avLst/>
            <a:gdLst>
              <a:gd name="T0" fmla="*/ 25 w 157"/>
              <a:gd name="T1" fmla="*/ 69 h 238"/>
              <a:gd name="T2" fmla="*/ 25 w 157"/>
              <a:gd name="T3" fmla="*/ 82 h 238"/>
              <a:gd name="T4" fmla="*/ 25 w 157"/>
              <a:gd name="T5" fmla="*/ 88 h 238"/>
              <a:gd name="T6" fmla="*/ 25 w 157"/>
              <a:gd name="T7" fmla="*/ 107 h 238"/>
              <a:gd name="T8" fmla="*/ 32 w 157"/>
              <a:gd name="T9" fmla="*/ 107 h 238"/>
              <a:gd name="T10" fmla="*/ 38 w 157"/>
              <a:gd name="T11" fmla="*/ 126 h 238"/>
              <a:gd name="T12" fmla="*/ 32 w 157"/>
              <a:gd name="T13" fmla="*/ 138 h 238"/>
              <a:gd name="T14" fmla="*/ 25 w 157"/>
              <a:gd name="T15" fmla="*/ 151 h 238"/>
              <a:gd name="T16" fmla="*/ 32 w 157"/>
              <a:gd name="T17" fmla="*/ 163 h 238"/>
              <a:gd name="T18" fmla="*/ 50 w 157"/>
              <a:gd name="T19" fmla="*/ 182 h 238"/>
              <a:gd name="T20" fmla="*/ 63 w 157"/>
              <a:gd name="T21" fmla="*/ 188 h 238"/>
              <a:gd name="T22" fmla="*/ 82 w 157"/>
              <a:gd name="T23" fmla="*/ 207 h 238"/>
              <a:gd name="T24" fmla="*/ 88 w 157"/>
              <a:gd name="T25" fmla="*/ 232 h 238"/>
              <a:gd name="T26" fmla="*/ 119 w 157"/>
              <a:gd name="T27" fmla="*/ 238 h 238"/>
              <a:gd name="T28" fmla="*/ 150 w 157"/>
              <a:gd name="T29" fmla="*/ 220 h 238"/>
              <a:gd name="T30" fmla="*/ 150 w 157"/>
              <a:gd name="T31" fmla="*/ 194 h 238"/>
              <a:gd name="T32" fmla="*/ 157 w 157"/>
              <a:gd name="T33" fmla="*/ 182 h 238"/>
              <a:gd name="T34" fmla="*/ 150 w 157"/>
              <a:gd name="T35" fmla="*/ 163 h 238"/>
              <a:gd name="T36" fmla="*/ 144 w 157"/>
              <a:gd name="T37" fmla="*/ 138 h 238"/>
              <a:gd name="T38" fmla="*/ 138 w 157"/>
              <a:gd name="T39" fmla="*/ 132 h 238"/>
              <a:gd name="T40" fmla="*/ 138 w 157"/>
              <a:gd name="T41" fmla="*/ 126 h 238"/>
              <a:gd name="T42" fmla="*/ 150 w 157"/>
              <a:gd name="T43" fmla="*/ 107 h 238"/>
              <a:gd name="T44" fmla="*/ 138 w 157"/>
              <a:gd name="T45" fmla="*/ 82 h 238"/>
              <a:gd name="T46" fmla="*/ 132 w 157"/>
              <a:gd name="T47" fmla="*/ 69 h 238"/>
              <a:gd name="T48" fmla="*/ 125 w 157"/>
              <a:gd name="T49" fmla="*/ 63 h 238"/>
              <a:gd name="T50" fmla="*/ 100 w 157"/>
              <a:gd name="T51" fmla="*/ 57 h 238"/>
              <a:gd name="T52" fmla="*/ 88 w 157"/>
              <a:gd name="T53" fmla="*/ 63 h 238"/>
              <a:gd name="T54" fmla="*/ 88 w 157"/>
              <a:gd name="T55" fmla="*/ 38 h 238"/>
              <a:gd name="T56" fmla="*/ 63 w 157"/>
              <a:gd name="T57" fmla="*/ 19 h 238"/>
              <a:gd name="T58" fmla="*/ 57 w 157"/>
              <a:gd name="T59" fmla="*/ 7 h 238"/>
              <a:gd name="T60" fmla="*/ 44 w 157"/>
              <a:gd name="T61" fmla="*/ 0 h 238"/>
              <a:gd name="T62" fmla="*/ 32 w 157"/>
              <a:gd name="T63" fmla="*/ 7 h 238"/>
              <a:gd name="T64" fmla="*/ 0 w 157"/>
              <a:gd name="T65" fmla="*/ 13 h 238"/>
              <a:gd name="T66" fmla="*/ 7 w 157"/>
              <a:gd name="T67" fmla="*/ 19 h 238"/>
              <a:gd name="T68" fmla="*/ 13 w 157"/>
              <a:gd name="T69" fmla="*/ 44 h 238"/>
              <a:gd name="T70" fmla="*/ 7 w 157"/>
              <a:gd name="T71" fmla="*/ 5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7" h="238">
                <a:moveTo>
                  <a:pt x="7" y="57"/>
                </a:moveTo>
                <a:lnTo>
                  <a:pt x="25" y="69"/>
                </a:lnTo>
                <a:lnTo>
                  <a:pt x="25" y="82"/>
                </a:lnTo>
                <a:lnTo>
                  <a:pt x="25" y="82"/>
                </a:lnTo>
                <a:lnTo>
                  <a:pt x="25" y="88"/>
                </a:lnTo>
                <a:lnTo>
                  <a:pt x="25" y="88"/>
                </a:lnTo>
                <a:lnTo>
                  <a:pt x="32" y="101"/>
                </a:lnTo>
                <a:lnTo>
                  <a:pt x="25" y="107"/>
                </a:lnTo>
                <a:lnTo>
                  <a:pt x="32" y="107"/>
                </a:lnTo>
                <a:lnTo>
                  <a:pt x="32" y="107"/>
                </a:lnTo>
                <a:lnTo>
                  <a:pt x="32" y="126"/>
                </a:lnTo>
                <a:lnTo>
                  <a:pt x="38" y="126"/>
                </a:lnTo>
                <a:lnTo>
                  <a:pt x="44" y="132"/>
                </a:lnTo>
                <a:lnTo>
                  <a:pt x="32" y="138"/>
                </a:lnTo>
                <a:lnTo>
                  <a:pt x="32" y="144"/>
                </a:lnTo>
                <a:lnTo>
                  <a:pt x="25" y="151"/>
                </a:lnTo>
                <a:lnTo>
                  <a:pt x="25" y="157"/>
                </a:lnTo>
                <a:lnTo>
                  <a:pt x="32" y="163"/>
                </a:lnTo>
                <a:lnTo>
                  <a:pt x="32" y="176"/>
                </a:lnTo>
                <a:lnTo>
                  <a:pt x="50" y="182"/>
                </a:lnTo>
                <a:lnTo>
                  <a:pt x="57" y="188"/>
                </a:lnTo>
                <a:lnTo>
                  <a:pt x="63" y="188"/>
                </a:lnTo>
                <a:lnTo>
                  <a:pt x="75" y="213"/>
                </a:lnTo>
                <a:lnTo>
                  <a:pt x="82" y="207"/>
                </a:lnTo>
                <a:lnTo>
                  <a:pt x="88" y="220"/>
                </a:lnTo>
                <a:lnTo>
                  <a:pt x="88" y="232"/>
                </a:lnTo>
                <a:lnTo>
                  <a:pt x="100" y="232"/>
                </a:lnTo>
                <a:lnTo>
                  <a:pt x="119" y="238"/>
                </a:lnTo>
                <a:lnTo>
                  <a:pt x="125" y="226"/>
                </a:lnTo>
                <a:lnTo>
                  <a:pt x="150" y="220"/>
                </a:lnTo>
                <a:lnTo>
                  <a:pt x="150" y="194"/>
                </a:lnTo>
                <a:lnTo>
                  <a:pt x="150" y="194"/>
                </a:lnTo>
                <a:lnTo>
                  <a:pt x="150" y="194"/>
                </a:lnTo>
                <a:lnTo>
                  <a:pt x="157" y="182"/>
                </a:lnTo>
                <a:lnTo>
                  <a:pt x="150" y="176"/>
                </a:lnTo>
                <a:lnTo>
                  <a:pt x="150" y="163"/>
                </a:lnTo>
                <a:lnTo>
                  <a:pt x="138" y="144"/>
                </a:lnTo>
                <a:lnTo>
                  <a:pt x="144" y="138"/>
                </a:lnTo>
                <a:lnTo>
                  <a:pt x="138" y="138"/>
                </a:lnTo>
                <a:lnTo>
                  <a:pt x="138" y="132"/>
                </a:lnTo>
                <a:lnTo>
                  <a:pt x="132" y="132"/>
                </a:lnTo>
                <a:lnTo>
                  <a:pt x="138" y="126"/>
                </a:lnTo>
                <a:lnTo>
                  <a:pt x="157" y="119"/>
                </a:lnTo>
                <a:lnTo>
                  <a:pt x="150" y="107"/>
                </a:lnTo>
                <a:lnTo>
                  <a:pt x="150" y="88"/>
                </a:lnTo>
                <a:lnTo>
                  <a:pt x="138" y="82"/>
                </a:lnTo>
                <a:lnTo>
                  <a:pt x="138" y="76"/>
                </a:lnTo>
                <a:lnTo>
                  <a:pt x="132" y="69"/>
                </a:lnTo>
                <a:lnTo>
                  <a:pt x="125" y="69"/>
                </a:lnTo>
                <a:lnTo>
                  <a:pt x="125" y="63"/>
                </a:lnTo>
                <a:lnTo>
                  <a:pt x="119" y="57"/>
                </a:lnTo>
                <a:lnTo>
                  <a:pt x="100" y="57"/>
                </a:lnTo>
                <a:lnTo>
                  <a:pt x="100" y="63"/>
                </a:lnTo>
                <a:lnTo>
                  <a:pt x="88" y="63"/>
                </a:lnTo>
                <a:lnTo>
                  <a:pt x="88" y="63"/>
                </a:lnTo>
                <a:lnTo>
                  <a:pt x="88" y="38"/>
                </a:lnTo>
                <a:lnTo>
                  <a:pt x="75" y="26"/>
                </a:lnTo>
                <a:lnTo>
                  <a:pt x="63" y="19"/>
                </a:lnTo>
                <a:lnTo>
                  <a:pt x="57" y="19"/>
                </a:lnTo>
                <a:lnTo>
                  <a:pt x="57" y="7"/>
                </a:lnTo>
                <a:lnTo>
                  <a:pt x="44" y="13"/>
                </a:lnTo>
                <a:lnTo>
                  <a:pt x="44" y="0"/>
                </a:lnTo>
                <a:lnTo>
                  <a:pt x="32" y="0"/>
                </a:lnTo>
                <a:lnTo>
                  <a:pt x="32" y="7"/>
                </a:lnTo>
                <a:lnTo>
                  <a:pt x="25" y="7"/>
                </a:lnTo>
                <a:lnTo>
                  <a:pt x="0" y="13"/>
                </a:lnTo>
                <a:lnTo>
                  <a:pt x="7" y="13"/>
                </a:lnTo>
                <a:lnTo>
                  <a:pt x="7" y="19"/>
                </a:lnTo>
                <a:lnTo>
                  <a:pt x="7" y="32"/>
                </a:lnTo>
                <a:lnTo>
                  <a:pt x="13" y="44"/>
                </a:lnTo>
                <a:lnTo>
                  <a:pt x="7" y="51"/>
                </a:lnTo>
                <a:lnTo>
                  <a:pt x="7" y="57"/>
                </a:lnTo>
                <a:lnTo>
                  <a:pt x="7" y="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84" name="Freeform 768"/>
          <p:cNvSpPr>
            <a:spLocks/>
          </p:cNvSpPr>
          <p:nvPr/>
        </p:nvSpPr>
        <p:spPr bwMode="auto">
          <a:xfrm>
            <a:off x="4435475" y="2713038"/>
            <a:ext cx="849313" cy="965200"/>
          </a:xfrm>
          <a:custGeom>
            <a:avLst/>
            <a:gdLst>
              <a:gd name="T0" fmla="*/ 232 w 445"/>
              <a:gd name="T1" fmla="*/ 326 h 551"/>
              <a:gd name="T2" fmla="*/ 219 w 445"/>
              <a:gd name="T3" fmla="*/ 288 h 551"/>
              <a:gd name="T4" fmla="*/ 201 w 445"/>
              <a:gd name="T5" fmla="*/ 263 h 551"/>
              <a:gd name="T6" fmla="*/ 188 w 445"/>
              <a:gd name="T7" fmla="*/ 263 h 551"/>
              <a:gd name="T8" fmla="*/ 176 w 445"/>
              <a:gd name="T9" fmla="*/ 244 h 551"/>
              <a:gd name="T10" fmla="*/ 100 w 445"/>
              <a:gd name="T11" fmla="*/ 251 h 551"/>
              <a:gd name="T12" fmla="*/ 69 w 445"/>
              <a:gd name="T13" fmla="*/ 232 h 551"/>
              <a:gd name="T14" fmla="*/ 19 w 445"/>
              <a:gd name="T15" fmla="*/ 226 h 551"/>
              <a:gd name="T16" fmla="*/ 44 w 445"/>
              <a:gd name="T17" fmla="*/ 201 h 551"/>
              <a:gd name="T18" fmla="*/ 57 w 445"/>
              <a:gd name="T19" fmla="*/ 175 h 551"/>
              <a:gd name="T20" fmla="*/ 50 w 445"/>
              <a:gd name="T21" fmla="*/ 150 h 551"/>
              <a:gd name="T22" fmla="*/ 38 w 445"/>
              <a:gd name="T23" fmla="*/ 132 h 551"/>
              <a:gd name="T24" fmla="*/ 13 w 445"/>
              <a:gd name="T25" fmla="*/ 119 h 551"/>
              <a:gd name="T26" fmla="*/ 7 w 445"/>
              <a:gd name="T27" fmla="*/ 107 h 551"/>
              <a:gd name="T28" fmla="*/ 32 w 445"/>
              <a:gd name="T29" fmla="*/ 100 h 551"/>
              <a:gd name="T30" fmla="*/ 38 w 445"/>
              <a:gd name="T31" fmla="*/ 75 h 551"/>
              <a:gd name="T32" fmla="*/ 32 w 445"/>
              <a:gd name="T33" fmla="*/ 50 h 551"/>
              <a:gd name="T34" fmla="*/ 13 w 445"/>
              <a:gd name="T35" fmla="*/ 38 h 551"/>
              <a:gd name="T36" fmla="*/ 57 w 445"/>
              <a:gd name="T37" fmla="*/ 0 h 551"/>
              <a:gd name="T38" fmla="*/ 69 w 445"/>
              <a:gd name="T39" fmla="*/ 19 h 551"/>
              <a:gd name="T40" fmla="*/ 75 w 445"/>
              <a:gd name="T41" fmla="*/ 32 h 551"/>
              <a:gd name="T42" fmla="*/ 107 w 445"/>
              <a:gd name="T43" fmla="*/ 32 h 551"/>
              <a:gd name="T44" fmla="*/ 125 w 445"/>
              <a:gd name="T45" fmla="*/ 69 h 551"/>
              <a:gd name="T46" fmla="*/ 138 w 445"/>
              <a:gd name="T47" fmla="*/ 75 h 551"/>
              <a:gd name="T48" fmla="*/ 194 w 445"/>
              <a:gd name="T49" fmla="*/ 38 h 551"/>
              <a:gd name="T50" fmla="*/ 201 w 445"/>
              <a:gd name="T51" fmla="*/ 38 h 551"/>
              <a:gd name="T52" fmla="*/ 213 w 445"/>
              <a:gd name="T53" fmla="*/ 32 h 551"/>
              <a:gd name="T54" fmla="*/ 238 w 445"/>
              <a:gd name="T55" fmla="*/ 44 h 551"/>
              <a:gd name="T56" fmla="*/ 257 w 445"/>
              <a:gd name="T57" fmla="*/ 19 h 551"/>
              <a:gd name="T58" fmla="*/ 282 w 445"/>
              <a:gd name="T59" fmla="*/ 32 h 551"/>
              <a:gd name="T60" fmla="*/ 288 w 445"/>
              <a:gd name="T61" fmla="*/ 63 h 551"/>
              <a:gd name="T62" fmla="*/ 313 w 445"/>
              <a:gd name="T63" fmla="*/ 88 h 551"/>
              <a:gd name="T64" fmla="*/ 282 w 445"/>
              <a:gd name="T65" fmla="*/ 107 h 551"/>
              <a:gd name="T66" fmla="*/ 276 w 445"/>
              <a:gd name="T67" fmla="*/ 132 h 551"/>
              <a:gd name="T68" fmla="*/ 307 w 445"/>
              <a:gd name="T69" fmla="*/ 188 h 551"/>
              <a:gd name="T70" fmla="*/ 345 w 445"/>
              <a:gd name="T71" fmla="*/ 169 h 551"/>
              <a:gd name="T72" fmla="*/ 363 w 445"/>
              <a:gd name="T73" fmla="*/ 175 h 551"/>
              <a:gd name="T74" fmla="*/ 407 w 445"/>
              <a:gd name="T75" fmla="*/ 201 h 551"/>
              <a:gd name="T76" fmla="*/ 420 w 445"/>
              <a:gd name="T77" fmla="*/ 244 h 551"/>
              <a:gd name="T78" fmla="*/ 432 w 445"/>
              <a:gd name="T79" fmla="*/ 319 h 551"/>
              <a:gd name="T80" fmla="*/ 426 w 445"/>
              <a:gd name="T81" fmla="*/ 357 h 551"/>
              <a:gd name="T82" fmla="*/ 445 w 445"/>
              <a:gd name="T83" fmla="*/ 395 h 551"/>
              <a:gd name="T84" fmla="*/ 401 w 445"/>
              <a:gd name="T85" fmla="*/ 407 h 551"/>
              <a:gd name="T86" fmla="*/ 370 w 445"/>
              <a:gd name="T87" fmla="*/ 413 h 551"/>
              <a:gd name="T88" fmla="*/ 338 w 445"/>
              <a:gd name="T89" fmla="*/ 420 h 551"/>
              <a:gd name="T90" fmla="*/ 269 w 445"/>
              <a:gd name="T91" fmla="*/ 420 h 551"/>
              <a:gd name="T92" fmla="*/ 232 w 445"/>
              <a:gd name="T93" fmla="*/ 445 h 551"/>
              <a:gd name="T94" fmla="*/ 219 w 445"/>
              <a:gd name="T95" fmla="*/ 463 h 551"/>
              <a:gd name="T96" fmla="*/ 213 w 445"/>
              <a:gd name="T97" fmla="*/ 501 h 551"/>
              <a:gd name="T98" fmla="*/ 207 w 445"/>
              <a:gd name="T99" fmla="*/ 545 h 551"/>
              <a:gd name="T100" fmla="*/ 176 w 445"/>
              <a:gd name="T101" fmla="*/ 538 h 551"/>
              <a:gd name="T102" fmla="*/ 138 w 445"/>
              <a:gd name="T103" fmla="*/ 538 h 551"/>
              <a:gd name="T104" fmla="*/ 119 w 445"/>
              <a:gd name="T105" fmla="*/ 513 h 551"/>
              <a:gd name="T106" fmla="*/ 107 w 445"/>
              <a:gd name="T107" fmla="*/ 488 h 551"/>
              <a:gd name="T108" fmla="*/ 132 w 445"/>
              <a:gd name="T109" fmla="*/ 476 h 551"/>
              <a:gd name="T110" fmla="*/ 138 w 445"/>
              <a:gd name="T111" fmla="*/ 432 h 551"/>
              <a:gd name="T112" fmla="*/ 201 w 445"/>
              <a:gd name="T113" fmla="*/ 407 h 551"/>
              <a:gd name="T114" fmla="*/ 194 w 445"/>
              <a:gd name="T115" fmla="*/ 357 h 551"/>
              <a:gd name="T116" fmla="*/ 226 w 445"/>
              <a:gd name="T117" fmla="*/ 338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" h="551">
                <a:moveTo>
                  <a:pt x="226" y="338"/>
                </a:moveTo>
                <a:lnTo>
                  <a:pt x="226" y="338"/>
                </a:lnTo>
                <a:lnTo>
                  <a:pt x="232" y="332"/>
                </a:lnTo>
                <a:lnTo>
                  <a:pt x="232" y="326"/>
                </a:lnTo>
                <a:lnTo>
                  <a:pt x="226" y="301"/>
                </a:lnTo>
                <a:lnTo>
                  <a:pt x="226" y="301"/>
                </a:lnTo>
                <a:lnTo>
                  <a:pt x="226" y="294"/>
                </a:lnTo>
                <a:lnTo>
                  <a:pt x="219" y="288"/>
                </a:lnTo>
                <a:lnTo>
                  <a:pt x="201" y="294"/>
                </a:lnTo>
                <a:lnTo>
                  <a:pt x="201" y="288"/>
                </a:lnTo>
                <a:lnTo>
                  <a:pt x="201" y="269"/>
                </a:lnTo>
                <a:lnTo>
                  <a:pt x="201" y="263"/>
                </a:lnTo>
                <a:lnTo>
                  <a:pt x="194" y="263"/>
                </a:lnTo>
                <a:lnTo>
                  <a:pt x="194" y="269"/>
                </a:lnTo>
                <a:lnTo>
                  <a:pt x="188" y="269"/>
                </a:lnTo>
                <a:lnTo>
                  <a:pt x="188" y="263"/>
                </a:lnTo>
                <a:lnTo>
                  <a:pt x="182" y="257"/>
                </a:lnTo>
                <a:lnTo>
                  <a:pt x="188" y="257"/>
                </a:lnTo>
                <a:lnTo>
                  <a:pt x="182" y="238"/>
                </a:lnTo>
                <a:lnTo>
                  <a:pt x="176" y="244"/>
                </a:lnTo>
                <a:lnTo>
                  <a:pt x="163" y="238"/>
                </a:lnTo>
                <a:lnTo>
                  <a:pt x="157" y="238"/>
                </a:lnTo>
                <a:lnTo>
                  <a:pt x="119" y="251"/>
                </a:lnTo>
                <a:lnTo>
                  <a:pt x="100" y="251"/>
                </a:lnTo>
                <a:lnTo>
                  <a:pt x="100" y="238"/>
                </a:lnTo>
                <a:lnTo>
                  <a:pt x="94" y="226"/>
                </a:lnTo>
                <a:lnTo>
                  <a:pt x="82" y="226"/>
                </a:lnTo>
                <a:lnTo>
                  <a:pt x="69" y="232"/>
                </a:lnTo>
                <a:lnTo>
                  <a:pt x="57" y="244"/>
                </a:lnTo>
                <a:lnTo>
                  <a:pt x="38" y="251"/>
                </a:lnTo>
                <a:lnTo>
                  <a:pt x="13" y="238"/>
                </a:lnTo>
                <a:lnTo>
                  <a:pt x="19" y="226"/>
                </a:lnTo>
                <a:lnTo>
                  <a:pt x="13" y="219"/>
                </a:lnTo>
                <a:lnTo>
                  <a:pt x="25" y="207"/>
                </a:lnTo>
                <a:lnTo>
                  <a:pt x="32" y="207"/>
                </a:lnTo>
                <a:lnTo>
                  <a:pt x="44" y="201"/>
                </a:lnTo>
                <a:lnTo>
                  <a:pt x="50" y="194"/>
                </a:lnTo>
                <a:lnTo>
                  <a:pt x="57" y="188"/>
                </a:lnTo>
                <a:lnTo>
                  <a:pt x="50" y="175"/>
                </a:lnTo>
                <a:lnTo>
                  <a:pt x="57" y="175"/>
                </a:lnTo>
                <a:lnTo>
                  <a:pt x="57" y="169"/>
                </a:lnTo>
                <a:lnTo>
                  <a:pt x="50" y="157"/>
                </a:lnTo>
                <a:lnTo>
                  <a:pt x="44" y="157"/>
                </a:lnTo>
                <a:lnTo>
                  <a:pt x="50" y="150"/>
                </a:lnTo>
                <a:lnTo>
                  <a:pt x="44" y="150"/>
                </a:lnTo>
                <a:lnTo>
                  <a:pt x="44" y="144"/>
                </a:lnTo>
                <a:lnTo>
                  <a:pt x="38" y="144"/>
                </a:lnTo>
                <a:lnTo>
                  <a:pt x="38" y="132"/>
                </a:lnTo>
                <a:lnTo>
                  <a:pt x="44" y="132"/>
                </a:lnTo>
                <a:lnTo>
                  <a:pt x="38" y="119"/>
                </a:lnTo>
                <a:lnTo>
                  <a:pt x="25" y="119"/>
                </a:lnTo>
                <a:lnTo>
                  <a:pt x="13" y="119"/>
                </a:lnTo>
                <a:lnTo>
                  <a:pt x="13" y="119"/>
                </a:lnTo>
                <a:lnTo>
                  <a:pt x="7" y="119"/>
                </a:lnTo>
                <a:lnTo>
                  <a:pt x="0" y="113"/>
                </a:lnTo>
                <a:lnTo>
                  <a:pt x="7" y="107"/>
                </a:lnTo>
                <a:lnTo>
                  <a:pt x="19" y="107"/>
                </a:lnTo>
                <a:lnTo>
                  <a:pt x="19" y="107"/>
                </a:lnTo>
                <a:lnTo>
                  <a:pt x="32" y="107"/>
                </a:lnTo>
                <a:lnTo>
                  <a:pt x="32" y="100"/>
                </a:lnTo>
                <a:lnTo>
                  <a:pt x="32" y="94"/>
                </a:lnTo>
                <a:lnTo>
                  <a:pt x="38" y="94"/>
                </a:lnTo>
                <a:lnTo>
                  <a:pt x="44" y="82"/>
                </a:lnTo>
                <a:lnTo>
                  <a:pt x="38" y="75"/>
                </a:lnTo>
                <a:lnTo>
                  <a:pt x="44" y="75"/>
                </a:lnTo>
                <a:lnTo>
                  <a:pt x="38" y="69"/>
                </a:lnTo>
                <a:lnTo>
                  <a:pt x="32" y="63"/>
                </a:lnTo>
                <a:lnTo>
                  <a:pt x="32" y="50"/>
                </a:lnTo>
                <a:lnTo>
                  <a:pt x="19" y="50"/>
                </a:lnTo>
                <a:lnTo>
                  <a:pt x="13" y="44"/>
                </a:lnTo>
                <a:lnTo>
                  <a:pt x="19" y="38"/>
                </a:lnTo>
                <a:lnTo>
                  <a:pt x="13" y="38"/>
                </a:lnTo>
                <a:lnTo>
                  <a:pt x="25" y="19"/>
                </a:lnTo>
                <a:lnTo>
                  <a:pt x="38" y="19"/>
                </a:lnTo>
                <a:lnTo>
                  <a:pt x="44" y="13"/>
                </a:lnTo>
                <a:lnTo>
                  <a:pt x="57" y="0"/>
                </a:lnTo>
                <a:lnTo>
                  <a:pt x="63" y="0"/>
                </a:lnTo>
                <a:lnTo>
                  <a:pt x="69" y="13"/>
                </a:lnTo>
                <a:lnTo>
                  <a:pt x="75" y="13"/>
                </a:lnTo>
                <a:lnTo>
                  <a:pt x="69" y="19"/>
                </a:lnTo>
                <a:lnTo>
                  <a:pt x="69" y="19"/>
                </a:lnTo>
                <a:lnTo>
                  <a:pt x="69" y="25"/>
                </a:lnTo>
                <a:lnTo>
                  <a:pt x="75" y="25"/>
                </a:lnTo>
                <a:lnTo>
                  <a:pt x="75" y="32"/>
                </a:lnTo>
                <a:lnTo>
                  <a:pt x="82" y="25"/>
                </a:lnTo>
                <a:lnTo>
                  <a:pt x="94" y="19"/>
                </a:lnTo>
                <a:lnTo>
                  <a:pt x="107" y="19"/>
                </a:lnTo>
                <a:lnTo>
                  <a:pt x="107" y="32"/>
                </a:lnTo>
                <a:lnTo>
                  <a:pt x="107" y="44"/>
                </a:lnTo>
                <a:lnTo>
                  <a:pt x="119" y="50"/>
                </a:lnTo>
                <a:lnTo>
                  <a:pt x="119" y="57"/>
                </a:lnTo>
                <a:lnTo>
                  <a:pt x="125" y="69"/>
                </a:lnTo>
                <a:lnTo>
                  <a:pt x="132" y="69"/>
                </a:lnTo>
                <a:lnTo>
                  <a:pt x="125" y="75"/>
                </a:lnTo>
                <a:lnTo>
                  <a:pt x="132" y="82"/>
                </a:lnTo>
                <a:lnTo>
                  <a:pt x="138" y="75"/>
                </a:lnTo>
                <a:lnTo>
                  <a:pt x="144" y="69"/>
                </a:lnTo>
                <a:lnTo>
                  <a:pt x="157" y="57"/>
                </a:lnTo>
                <a:lnTo>
                  <a:pt x="176" y="50"/>
                </a:lnTo>
                <a:lnTo>
                  <a:pt x="194" y="38"/>
                </a:lnTo>
                <a:lnTo>
                  <a:pt x="201" y="38"/>
                </a:lnTo>
                <a:lnTo>
                  <a:pt x="201" y="44"/>
                </a:lnTo>
                <a:lnTo>
                  <a:pt x="207" y="44"/>
                </a:lnTo>
                <a:lnTo>
                  <a:pt x="201" y="38"/>
                </a:lnTo>
                <a:lnTo>
                  <a:pt x="201" y="25"/>
                </a:lnTo>
                <a:lnTo>
                  <a:pt x="201" y="25"/>
                </a:lnTo>
                <a:lnTo>
                  <a:pt x="207" y="32"/>
                </a:lnTo>
                <a:lnTo>
                  <a:pt x="213" y="32"/>
                </a:lnTo>
                <a:lnTo>
                  <a:pt x="219" y="38"/>
                </a:lnTo>
                <a:lnTo>
                  <a:pt x="226" y="32"/>
                </a:lnTo>
                <a:lnTo>
                  <a:pt x="232" y="32"/>
                </a:lnTo>
                <a:lnTo>
                  <a:pt x="238" y="44"/>
                </a:lnTo>
                <a:lnTo>
                  <a:pt x="244" y="38"/>
                </a:lnTo>
                <a:lnTo>
                  <a:pt x="244" y="32"/>
                </a:lnTo>
                <a:lnTo>
                  <a:pt x="251" y="32"/>
                </a:lnTo>
                <a:lnTo>
                  <a:pt x="257" y="19"/>
                </a:lnTo>
                <a:lnTo>
                  <a:pt x="257" y="19"/>
                </a:lnTo>
                <a:lnTo>
                  <a:pt x="276" y="7"/>
                </a:lnTo>
                <a:lnTo>
                  <a:pt x="282" y="25"/>
                </a:lnTo>
                <a:lnTo>
                  <a:pt x="282" y="32"/>
                </a:lnTo>
                <a:lnTo>
                  <a:pt x="288" y="32"/>
                </a:lnTo>
                <a:lnTo>
                  <a:pt x="288" y="44"/>
                </a:lnTo>
                <a:lnTo>
                  <a:pt x="294" y="57"/>
                </a:lnTo>
                <a:lnTo>
                  <a:pt x="288" y="63"/>
                </a:lnTo>
                <a:lnTo>
                  <a:pt x="294" y="69"/>
                </a:lnTo>
                <a:lnTo>
                  <a:pt x="301" y="69"/>
                </a:lnTo>
                <a:lnTo>
                  <a:pt x="307" y="75"/>
                </a:lnTo>
                <a:lnTo>
                  <a:pt x="313" y="88"/>
                </a:lnTo>
                <a:lnTo>
                  <a:pt x="319" y="94"/>
                </a:lnTo>
                <a:lnTo>
                  <a:pt x="294" y="100"/>
                </a:lnTo>
                <a:lnTo>
                  <a:pt x="288" y="100"/>
                </a:lnTo>
                <a:lnTo>
                  <a:pt x="282" y="107"/>
                </a:lnTo>
                <a:lnTo>
                  <a:pt x="282" y="113"/>
                </a:lnTo>
                <a:lnTo>
                  <a:pt x="269" y="113"/>
                </a:lnTo>
                <a:lnTo>
                  <a:pt x="263" y="119"/>
                </a:lnTo>
                <a:lnTo>
                  <a:pt x="276" y="132"/>
                </a:lnTo>
                <a:lnTo>
                  <a:pt x="282" y="188"/>
                </a:lnTo>
                <a:lnTo>
                  <a:pt x="288" y="188"/>
                </a:lnTo>
                <a:lnTo>
                  <a:pt x="288" y="188"/>
                </a:lnTo>
                <a:lnTo>
                  <a:pt x="307" y="188"/>
                </a:lnTo>
                <a:lnTo>
                  <a:pt x="319" y="175"/>
                </a:lnTo>
                <a:lnTo>
                  <a:pt x="319" y="169"/>
                </a:lnTo>
                <a:lnTo>
                  <a:pt x="332" y="169"/>
                </a:lnTo>
                <a:lnTo>
                  <a:pt x="345" y="169"/>
                </a:lnTo>
                <a:lnTo>
                  <a:pt x="351" y="169"/>
                </a:lnTo>
                <a:lnTo>
                  <a:pt x="351" y="175"/>
                </a:lnTo>
                <a:lnTo>
                  <a:pt x="357" y="175"/>
                </a:lnTo>
                <a:lnTo>
                  <a:pt x="363" y="175"/>
                </a:lnTo>
                <a:lnTo>
                  <a:pt x="376" y="175"/>
                </a:lnTo>
                <a:lnTo>
                  <a:pt x="376" y="182"/>
                </a:lnTo>
                <a:lnTo>
                  <a:pt x="401" y="169"/>
                </a:lnTo>
                <a:lnTo>
                  <a:pt x="407" y="201"/>
                </a:lnTo>
                <a:lnTo>
                  <a:pt x="401" y="201"/>
                </a:lnTo>
                <a:lnTo>
                  <a:pt x="407" y="226"/>
                </a:lnTo>
                <a:lnTo>
                  <a:pt x="407" y="232"/>
                </a:lnTo>
                <a:lnTo>
                  <a:pt x="420" y="244"/>
                </a:lnTo>
                <a:lnTo>
                  <a:pt x="432" y="288"/>
                </a:lnTo>
                <a:lnTo>
                  <a:pt x="426" y="294"/>
                </a:lnTo>
                <a:lnTo>
                  <a:pt x="426" y="313"/>
                </a:lnTo>
                <a:lnTo>
                  <a:pt x="432" y="319"/>
                </a:lnTo>
                <a:lnTo>
                  <a:pt x="426" y="338"/>
                </a:lnTo>
                <a:lnTo>
                  <a:pt x="426" y="338"/>
                </a:lnTo>
                <a:lnTo>
                  <a:pt x="432" y="351"/>
                </a:lnTo>
                <a:lnTo>
                  <a:pt x="426" y="357"/>
                </a:lnTo>
                <a:lnTo>
                  <a:pt x="438" y="376"/>
                </a:lnTo>
                <a:lnTo>
                  <a:pt x="438" y="388"/>
                </a:lnTo>
                <a:lnTo>
                  <a:pt x="445" y="382"/>
                </a:lnTo>
                <a:lnTo>
                  <a:pt x="445" y="395"/>
                </a:lnTo>
                <a:lnTo>
                  <a:pt x="432" y="401"/>
                </a:lnTo>
                <a:lnTo>
                  <a:pt x="413" y="413"/>
                </a:lnTo>
                <a:lnTo>
                  <a:pt x="407" y="407"/>
                </a:lnTo>
                <a:lnTo>
                  <a:pt x="401" y="407"/>
                </a:lnTo>
                <a:lnTo>
                  <a:pt x="401" y="413"/>
                </a:lnTo>
                <a:lnTo>
                  <a:pt x="388" y="420"/>
                </a:lnTo>
                <a:lnTo>
                  <a:pt x="382" y="413"/>
                </a:lnTo>
                <a:lnTo>
                  <a:pt x="370" y="413"/>
                </a:lnTo>
                <a:lnTo>
                  <a:pt x="357" y="420"/>
                </a:lnTo>
                <a:lnTo>
                  <a:pt x="351" y="413"/>
                </a:lnTo>
                <a:lnTo>
                  <a:pt x="345" y="413"/>
                </a:lnTo>
                <a:lnTo>
                  <a:pt x="338" y="420"/>
                </a:lnTo>
                <a:lnTo>
                  <a:pt x="332" y="420"/>
                </a:lnTo>
                <a:lnTo>
                  <a:pt x="326" y="413"/>
                </a:lnTo>
                <a:lnTo>
                  <a:pt x="294" y="413"/>
                </a:lnTo>
                <a:lnTo>
                  <a:pt x="269" y="420"/>
                </a:lnTo>
                <a:lnTo>
                  <a:pt x="251" y="426"/>
                </a:lnTo>
                <a:lnTo>
                  <a:pt x="251" y="432"/>
                </a:lnTo>
                <a:lnTo>
                  <a:pt x="238" y="432"/>
                </a:lnTo>
                <a:lnTo>
                  <a:pt x="232" y="445"/>
                </a:lnTo>
                <a:lnTo>
                  <a:pt x="226" y="445"/>
                </a:lnTo>
                <a:lnTo>
                  <a:pt x="219" y="451"/>
                </a:lnTo>
                <a:lnTo>
                  <a:pt x="213" y="457"/>
                </a:lnTo>
                <a:lnTo>
                  <a:pt x="219" y="463"/>
                </a:lnTo>
                <a:lnTo>
                  <a:pt x="219" y="463"/>
                </a:lnTo>
                <a:lnTo>
                  <a:pt x="219" y="476"/>
                </a:lnTo>
                <a:lnTo>
                  <a:pt x="232" y="495"/>
                </a:lnTo>
                <a:lnTo>
                  <a:pt x="213" y="501"/>
                </a:lnTo>
                <a:lnTo>
                  <a:pt x="232" y="520"/>
                </a:lnTo>
                <a:lnTo>
                  <a:pt x="219" y="538"/>
                </a:lnTo>
                <a:lnTo>
                  <a:pt x="213" y="551"/>
                </a:lnTo>
                <a:lnTo>
                  <a:pt x="207" y="545"/>
                </a:lnTo>
                <a:lnTo>
                  <a:pt x="207" y="538"/>
                </a:lnTo>
                <a:lnTo>
                  <a:pt x="194" y="538"/>
                </a:lnTo>
                <a:lnTo>
                  <a:pt x="188" y="545"/>
                </a:lnTo>
                <a:lnTo>
                  <a:pt x="176" y="538"/>
                </a:lnTo>
                <a:lnTo>
                  <a:pt x="169" y="538"/>
                </a:lnTo>
                <a:lnTo>
                  <a:pt x="169" y="532"/>
                </a:lnTo>
                <a:lnTo>
                  <a:pt x="151" y="532"/>
                </a:lnTo>
                <a:lnTo>
                  <a:pt x="138" y="538"/>
                </a:lnTo>
                <a:lnTo>
                  <a:pt x="132" y="538"/>
                </a:lnTo>
                <a:lnTo>
                  <a:pt x="132" y="532"/>
                </a:lnTo>
                <a:lnTo>
                  <a:pt x="138" y="520"/>
                </a:lnTo>
                <a:lnTo>
                  <a:pt x="119" y="513"/>
                </a:lnTo>
                <a:lnTo>
                  <a:pt x="113" y="513"/>
                </a:lnTo>
                <a:lnTo>
                  <a:pt x="107" y="507"/>
                </a:lnTo>
                <a:lnTo>
                  <a:pt x="113" y="501"/>
                </a:lnTo>
                <a:lnTo>
                  <a:pt x="107" y="488"/>
                </a:lnTo>
                <a:lnTo>
                  <a:pt x="113" y="482"/>
                </a:lnTo>
                <a:lnTo>
                  <a:pt x="113" y="476"/>
                </a:lnTo>
                <a:lnTo>
                  <a:pt x="125" y="476"/>
                </a:lnTo>
                <a:lnTo>
                  <a:pt x="132" y="476"/>
                </a:lnTo>
                <a:lnTo>
                  <a:pt x="138" y="457"/>
                </a:lnTo>
                <a:lnTo>
                  <a:pt x="144" y="445"/>
                </a:lnTo>
                <a:lnTo>
                  <a:pt x="151" y="445"/>
                </a:lnTo>
                <a:lnTo>
                  <a:pt x="138" y="432"/>
                </a:lnTo>
                <a:lnTo>
                  <a:pt x="151" y="420"/>
                </a:lnTo>
                <a:lnTo>
                  <a:pt x="169" y="413"/>
                </a:lnTo>
                <a:lnTo>
                  <a:pt x="182" y="426"/>
                </a:lnTo>
                <a:lnTo>
                  <a:pt x="201" y="407"/>
                </a:lnTo>
                <a:lnTo>
                  <a:pt x="207" y="413"/>
                </a:lnTo>
                <a:lnTo>
                  <a:pt x="207" y="407"/>
                </a:lnTo>
                <a:lnTo>
                  <a:pt x="194" y="388"/>
                </a:lnTo>
                <a:lnTo>
                  <a:pt x="194" y="357"/>
                </a:lnTo>
                <a:lnTo>
                  <a:pt x="201" y="357"/>
                </a:lnTo>
                <a:lnTo>
                  <a:pt x="213" y="344"/>
                </a:lnTo>
                <a:lnTo>
                  <a:pt x="226" y="338"/>
                </a:lnTo>
                <a:lnTo>
                  <a:pt x="226" y="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82" name="Freeform 766"/>
          <p:cNvSpPr>
            <a:spLocks/>
          </p:cNvSpPr>
          <p:nvPr/>
        </p:nvSpPr>
        <p:spPr bwMode="auto">
          <a:xfrm>
            <a:off x="3884613" y="3414713"/>
            <a:ext cx="788987" cy="744537"/>
          </a:xfrm>
          <a:custGeom>
            <a:avLst/>
            <a:gdLst>
              <a:gd name="T0" fmla="*/ 57 w 413"/>
              <a:gd name="T1" fmla="*/ 256 h 425"/>
              <a:gd name="T2" fmla="*/ 38 w 413"/>
              <a:gd name="T3" fmla="*/ 238 h 425"/>
              <a:gd name="T4" fmla="*/ 44 w 413"/>
              <a:gd name="T5" fmla="*/ 219 h 425"/>
              <a:gd name="T6" fmla="*/ 51 w 413"/>
              <a:gd name="T7" fmla="*/ 194 h 425"/>
              <a:gd name="T8" fmla="*/ 32 w 413"/>
              <a:gd name="T9" fmla="*/ 169 h 425"/>
              <a:gd name="T10" fmla="*/ 7 w 413"/>
              <a:gd name="T11" fmla="*/ 169 h 425"/>
              <a:gd name="T12" fmla="*/ 19 w 413"/>
              <a:gd name="T13" fmla="*/ 119 h 425"/>
              <a:gd name="T14" fmla="*/ 44 w 413"/>
              <a:gd name="T15" fmla="*/ 112 h 425"/>
              <a:gd name="T16" fmla="*/ 94 w 413"/>
              <a:gd name="T17" fmla="*/ 106 h 425"/>
              <a:gd name="T18" fmla="*/ 151 w 413"/>
              <a:gd name="T19" fmla="*/ 100 h 425"/>
              <a:gd name="T20" fmla="*/ 176 w 413"/>
              <a:gd name="T21" fmla="*/ 50 h 425"/>
              <a:gd name="T22" fmla="*/ 238 w 413"/>
              <a:gd name="T23" fmla="*/ 31 h 425"/>
              <a:gd name="T24" fmla="*/ 238 w 413"/>
              <a:gd name="T25" fmla="*/ 0 h 425"/>
              <a:gd name="T26" fmla="*/ 270 w 413"/>
              <a:gd name="T27" fmla="*/ 6 h 425"/>
              <a:gd name="T28" fmla="*/ 276 w 413"/>
              <a:gd name="T29" fmla="*/ 31 h 425"/>
              <a:gd name="T30" fmla="*/ 301 w 413"/>
              <a:gd name="T31" fmla="*/ 50 h 425"/>
              <a:gd name="T32" fmla="*/ 351 w 413"/>
              <a:gd name="T33" fmla="*/ 75 h 425"/>
              <a:gd name="T34" fmla="*/ 338 w 413"/>
              <a:gd name="T35" fmla="*/ 119 h 425"/>
              <a:gd name="T36" fmla="*/ 307 w 413"/>
              <a:gd name="T37" fmla="*/ 131 h 425"/>
              <a:gd name="T38" fmla="*/ 295 w 413"/>
              <a:gd name="T39" fmla="*/ 162 h 425"/>
              <a:gd name="T40" fmla="*/ 288 w 413"/>
              <a:gd name="T41" fmla="*/ 194 h 425"/>
              <a:gd name="T42" fmla="*/ 270 w 413"/>
              <a:gd name="T43" fmla="*/ 213 h 425"/>
              <a:gd name="T44" fmla="*/ 282 w 413"/>
              <a:gd name="T45" fmla="*/ 225 h 425"/>
              <a:gd name="T46" fmla="*/ 301 w 413"/>
              <a:gd name="T47" fmla="*/ 244 h 425"/>
              <a:gd name="T48" fmla="*/ 313 w 413"/>
              <a:gd name="T49" fmla="*/ 256 h 425"/>
              <a:gd name="T50" fmla="*/ 307 w 413"/>
              <a:gd name="T51" fmla="*/ 275 h 425"/>
              <a:gd name="T52" fmla="*/ 313 w 413"/>
              <a:gd name="T53" fmla="*/ 300 h 425"/>
              <a:gd name="T54" fmla="*/ 326 w 413"/>
              <a:gd name="T55" fmla="*/ 300 h 425"/>
              <a:gd name="T56" fmla="*/ 320 w 413"/>
              <a:gd name="T57" fmla="*/ 294 h 425"/>
              <a:gd name="T58" fmla="*/ 338 w 413"/>
              <a:gd name="T59" fmla="*/ 269 h 425"/>
              <a:gd name="T60" fmla="*/ 363 w 413"/>
              <a:gd name="T61" fmla="*/ 263 h 425"/>
              <a:gd name="T62" fmla="*/ 382 w 413"/>
              <a:gd name="T63" fmla="*/ 263 h 425"/>
              <a:gd name="T64" fmla="*/ 401 w 413"/>
              <a:gd name="T65" fmla="*/ 288 h 425"/>
              <a:gd name="T66" fmla="*/ 376 w 413"/>
              <a:gd name="T67" fmla="*/ 306 h 425"/>
              <a:gd name="T68" fmla="*/ 407 w 413"/>
              <a:gd name="T69" fmla="*/ 325 h 425"/>
              <a:gd name="T70" fmla="*/ 413 w 413"/>
              <a:gd name="T71" fmla="*/ 344 h 425"/>
              <a:gd name="T72" fmla="*/ 395 w 413"/>
              <a:gd name="T73" fmla="*/ 363 h 425"/>
              <a:gd name="T74" fmla="*/ 388 w 413"/>
              <a:gd name="T75" fmla="*/ 388 h 425"/>
              <a:gd name="T76" fmla="*/ 345 w 413"/>
              <a:gd name="T77" fmla="*/ 400 h 425"/>
              <a:gd name="T78" fmla="*/ 326 w 413"/>
              <a:gd name="T79" fmla="*/ 425 h 425"/>
              <a:gd name="T80" fmla="*/ 307 w 413"/>
              <a:gd name="T81" fmla="*/ 407 h 425"/>
              <a:gd name="T82" fmla="*/ 301 w 413"/>
              <a:gd name="T83" fmla="*/ 419 h 425"/>
              <a:gd name="T84" fmla="*/ 301 w 413"/>
              <a:gd name="T85" fmla="*/ 388 h 425"/>
              <a:gd name="T86" fmla="*/ 282 w 413"/>
              <a:gd name="T87" fmla="*/ 382 h 425"/>
              <a:gd name="T88" fmla="*/ 257 w 413"/>
              <a:gd name="T89" fmla="*/ 382 h 425"/>
              <a:gd name="T90" fmla="*/ 238 w 413"/>
              <a:gd name="T91" fmla="*/ 388 h 425"/>
              <a:gd name="T92" fmla="*/ 219 w 413"/>
              <a:gd name="T93" fmla="*/ 375 h 425"/>
              <a:gd name="T94" fmla="*/ 201 w 413"/>
              <a:gd name="T95" fmla="*/ 388 h 425"/>
              <a:gd name="T96" fmla="*/ 201 w 413"/>
              <a:gd name="T97" fmla="*/ 369 h 425"/>
              <a:gd name="T98" fmla="*/ 169 w 413"/>
              <a:gd name="T99" fmla="*/ 356 h 425"/>
              <a:gd name="T100" fmla="*/ 163 w 413"/>
              <a:gd name="T101" fmla="*/ 356 h 425"/>
              <a:gd name="T102" fmla="*/ 157 w 413"/>
              <a:gd name="T103" fmla="*/ 319 h 425"/>
              <a:gd name="T104" fmla="*/ 157 w 413"/>
              <a:gd name="T105" fmla="*/ 288 h 425"/>
              <a:gd name="T106" fmla="*/ 126 w 413"/>
              <a:gd name="T107" fmla="*/ 281 h 425"/>
              <a:gd name="T108" fmla="*/ 101 w 413"/>
              <a:gd name="T109" fmla="*/ 294 h 425"/>
              <a:gd name="T110" fmla="*/ 76 w 413"/>
              <a:gd name="T111" fmla="*/ 288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3" h="425">
                <a:moveTo>
                  <a:pt x="57" y="275"/>
                </a:moveTo>
                <a:lnTo>
                  <a:pt x="63" y="269"/>
                </a:lnTo>
                <a:lnTo>
                  <a:pt x="57" y="263"/>
                </a:lnTo>
                <a:lnTo>
                  <a:pt x="57" y="256"/>
                </a:lnTo>
                <a:lnTo>
                  <a:pt x="57" y="250"/>
                </a:lnTo>
                <a:lnTo>
                  <a:pt x="51" y="250"/>
                </a:lnTo>
                <a:lnTo>
                  <a:pt x="44" y="238"/>
                </a:lnTo>
                <a:lnTo>
                  <a:pt x="38" y="238"/>
                </a:lnTo>
                <a:lnTo>
                  <a:pt x="44" y="238"/>
                </a:lnTo>
                <a:lnTo>
                  <a:pt x="38" y="231"/>
                </a:lnTo>
                <a:lnTo>
                  <a:pt x="44" y="225"/>
                </a:lnTo>
                <a:lnTo>
                  <a:pt x="44" y="219"/>
                </a:lnTo>
                <a:lnTo>
                  <a:pt x="38" y="213"/>
                </a:lnTo>
                <a:lnTo>
                  <a:pt x="44" y="206"/>
                </a:lnTo>
                <a:lnTo>
                  <a:pt x="51" y="200"/>
                </a:lnTo>
                <a:lnTo>
                  <a:pt x="51" y="194"/>
                </a:lnTo>
                <a:lnTo>
                  <a:pt x="44" y="181"/>
                </a:lnTo>
                <a:lnTo>
                  <a:pt x="44" y="175"/>
                </a:lnTo>
                <a:lnTo>
                  <a:pt x="32" y="175"/>
                </a:lnTo>
                <a:lnTo>
                  <a:pt x="32" y="169"/>
                </a:lnTo>
                <a:lnTo>
                  <a:pt x="25" y="175"/>
                </a:lnTo>
                <a:lnTo>
                  <a:pt x="19" y="169"/>
                </a:lnTo>
                <a:lnTo>
                  <a:pt x="13" y="169"/>
                </a:lnTo>
                <a:lnTo>
                  <a:pt x="7" y="169"/>
                </a:lnTo>
                <a:lnTo>
                  <a:pt x="7" y="156"/>
                </a:lnTo>
                <a:lnTo>
                  <a:pt x="7" y="144"/>
                </a:lnTo>
                <a:lnTo>
                  <a:pt x="0" y="125"/>
                </a:lnTo>
                <a:lnTo>
                  <a:pt x="19" y="119"/>
                </a:lnTo>
                <a:lnTo>
                  <a:pt x="19" y="112"/>
                </a:lnTo>
                <a:lnTo>
                  <a:pt x="25" y="100"/>
                </a:lnTo>
                <a:lnTo>
                  <a:pt x="38" y="106"/>
                </a:lnTo>
                <a:lnTo>
                  <a:pt x="44" y="112"/>
                </a:lnTo>
                <a:lnTo>
                  <a:pt x="57" y="112"/>
                </a:lnTo>
                <a:lnTo>
                  <a:pt x="57" y="119"/>
                </a:lnTo>
                <a:lnTo>
                  <a:pt x="76" y="106"/>
                </a:lnTo>
                <a:lnTo>
                  <a:pt x="94" y="106"/>
                </a:lnTo>
                <a:lnTo>
                  <a:pt x="119" y="119"/>
                </a:lnTo>
                <a:lnTo>
                  <a:pt x="126" y="119"/>
                </a:lnTo>
                <a:lnTo>
                  <a:pt x="144" y="112"/>
                </a:lnTo>
                <a:lnTo>
                  <a:pt x="151" y="100"/>
                </a:lnTo>
                <a:lnTo>
                  <a:pt x="163" y="87"/>
                </a:lnTo>
                <a:lnTo>
                  <a:pt x="182" y="69"/>
                </a:lnTo>
                <a:lnTo>
                  <a:pt x="176" y="50"/>
                </a:lnTo>
                <a:lnTo>
                  <a:pt x="176" y="50"/>
                </a:lnTo>
                <a:lnTo>
                  <a:pt x="194" y="50"/>
                </a:lnTo>
                <a:lnTo>
                  <a:pt x="207" y="44"/>
                </a:lnTo>
                <a:lnTo>
                  <a:pt x="232" y="44"/>
                </a:lnTo>
                <a:lnTo>
                  <a:pt x="238" y="31"/>
                </a:lnTo>
                <a:lnTo>
                  <a:pt x="232" y="12"/>
                </a:lnTo>
                <a:lnTo>
                  <a:pt x="238" y="12"/>
                </a:lnTo>
                <a:lnTo>
                  <a:pt x="238" y="6"/>
                </a:lnTo>
                <a:lnTo>
                  <a:pt x="238" y="0"/>
                </a:lnTo>
                <a:lnTo>
                  <a:pt x="245" y="6"/>
                </a:lnTo>
                <a:lnTo>
                  <a:pt x="257" y="0"/>
                </a:lnTo>
                <a:lnTo>
                  <a:pt x="257" y="12"/>
                </a:lnTo>
                <a:lnTo>
                  <a:pt x="270" y="6"/>
                </a:lnTo>
                <a:lnTo>
                  <a:pt x="276" y="12"/>
                </a:lnTo>
                <a:lnTo>
                  <a:pt x="276" y="25"/>
                </a:lnTo>
                <a:lnTo>
                  <a:pt x="282" y="25"/>
                </a:lnTo>
                <a:lnTo>
                  <a:pt x="276" y="31"/>
                </a:lnTo>
                <a:lnTo>
                  <a:pt x="282" y="44"/>
                </a:lnTo>
                <a:lnTo>
                  <a:pt x="288" y="44"/>
                </a:lnTo>
                <a:lnTo>
                  <a:pt x="295" y="44"/>
                </a:lnTo>
                <a:lnTo>
                  <a:pt x="301" y="50"/>
                </a:lnTo>
                <a:lnTo>
                  <a:pt x="313" y="81"/>
                </a:lnTo>
                <a:lnTo>
                  <a:pt x="326" y="75"/>
                </a:lnTo>
                <a:lnTo>
                  <a:pt x="332" y="81"/>
                </a:lnTo>
                <a:lnTo>
                  <a:pt x="351" y="75"/>
                </a:lnTo>
                <a:lnTo>
                  <a:pt x="357" y="81"/>
                </a:lnTo>
                <a:lnTo>
                  <a:pt x="351" y="106"/>
                </a:lnTo>
                <a:lnTo>
                  <a:pt x="351" y="106"/>
                </a:lnTo>
                <a:lnTo>
                  <a:pt x="338" y="119"/>
                </a:lnTo>
                <a:lnTo>
                  <a:pt x="338" y="131"/>
                </a:lnTo>
                <a:lnTo>
                  <a:pt x="326" y="144"/>
                </a:lnTo>
                <a:lnTo>
                  <a:pt x="313" y="131"/>
                </a:lnTo>
                <a:lnTo>
                  <a:pt x="307" y="131"/>
                </a:lnTo>
                <a:lnTo>
                  <a:pt x="295" y="137"/>
                </a:lnTo>
                <a:lnTo>
                  <a:pt x="288" y="144"/>
                </a:lnTo>
                <a:lnTo>
                  <a:pt x="295" y="156"/>
                </a:lnTo>
                <a:lnTo>
                  <a:pt x="295" y="162"/>
                </a:lnTo>
                <a:lnTo>
                  <a:pt x="288" y="175"/>
                </a:lnTo>
                <a:lnTo>
                  <a:pt x="288" y="175"/>
                </a:lnTo>
                <a:lnTo>
                  <a:pt x="282" y="188"/>
                </a:lnTo>
                <a:lnTo>
                  <a:pt x="288" y="194"/>
                </a:lnTo>
                <a:lnTo>
                  <a:pt x="276" y="200"/>
                </a:lnTo>
                <a:lnTo>
                  <a:pt x="282" y="206"/>
                </a:lnTo>
                <a:lnTo>
                  <a:pt x="276" y="206"/>
                </a:lnTo>
                <a:lnTo>
                  <a:pt x="270" y="213"/>
                </a:lnTo>
                <a:lnTo>
                  <a:pt x="270" y="219"/>
                </a:lnTo>
                <a:lnTo>
                  <a:pt x="270" y="225"/>
                </a:lnTo>
                <a:lnTo>
                  <a:pt x="276" y="231"/>
                </a:lnTo>
                <a:lnTo>
                  <a:pt x="282" y="225"/>
                </a:lnTo>
                <a:lnTo>
                  <a:pt x="288" y="238"/>
                </a:lnTo>
                <a:lnTo>
                  <a:pt x="288" y="250"/>
                </a:lnTo>
                <a:lnTo>
                  <a:pt x="288" y="244"/>
                </a:lnTo>
                <a:lnTo>
                  <a:pt x="301" y="244"/>
                </a:lnTo>
                <a:lnTo>
                  <a:pt x="301" y="250"/>
                </a:lnTo>
                <a:lnTo>
                  <a:pt x="313" y="244"/>
                </a:lnTo>
                <a:lnTo>
                  <a:pt x="313" y="244"/>
                </a:lnTo>
                <a:lnTo>
                  <a:pt x="313" y="256"/>
                </a:lnTo>
                <a:lnTo>
                  <a:pt x="313" y="263"/>
                </a:lnTo>
                <a:lnTo>
                  <a:pt x="307" y="263"/>
                </a:lnTo>
                <a:lnTo>
                  <a:pt x="307" y="269"/>
                </a:lnTo>
                <a:lnTo>
                  <a:pt x="307" y="275"/>
                </a:lnTo>
                <a:lnTo>
                  <a:pt x="295" y="281"/>
                </a:lnTo>
                <a:lnTo>
                  <a:pt x="301" y="288"/>
                </a:lnTo>
                <a:lnTo>
                  <a:pt x="295" y="294"/>
                </a:lnTo>
                <a:lnTo>
                  <a:pt x="313" y="300"/>
                </a:lnTo>
                <a:lnTo>
                  <a:pt x="320" y="300"/>
                </a:lnTo>
                <a:lnTo>
                  <a:pt x="326" y="306"/>
                </a:lnTo>
                <a:lnTo>
                  <a:pt x="332" y="306"/>
                </a:lnTo>
                <a:lnTo>
                  <a:pt x="326" y="300"/>
                </a:lnTo>
                <a:lnTo>
                  <a:pt x="332" y="294"/>
                </a:lnTo>
                <a:lnTo>
                  <a:pt x="326" y="294"/>
                </a:lnTo>
                <a:lnTo>
                  <a:pt x="326" y="294"/>
                </a:lnTo>
                <a:lnTo>
                  <a:pt x="320" y="294"/>
                </a:lnTo>
                <a:lnTo>
                  <a:pt x="326" y="288"/>
                </a:lnTo>
                <a:lnTo>
                  <a:pt x="326" y="275"/>
                </a:lnTo>
                <a:lnTo>
                  <a:pt x="332" y="269"/>
                </a:lnTo>
                <a:lnTo>
                  <a:pt x="338" y="269"/>
                </a:lnTo>
                <a:lnTo>
                  <a:pt x="345" y="263"/>
                </a:lnTo>
                <a:lnTo>
                  <a:pt x="351" y="269"/>
                </a:lnTo>
                <a:lnTo>
                  <a:pt x="351" y="263"/>
                </a:lnTo>
                <a:lnTo>
                  <a:pt x="363" y="263"/>
                </a:lnTo>
                <a:lnTo>
                  <a:pt x="370" y="263"/>
                </a:lnTo>
                <a:lnTo>
                  <a:pt x="376" y="269"/>
                </a:lnTo>
                <a:lnTo>
                  <a:pt x="382" y="269"/>
                </a:lnTo>
                <a:lnTo>
                  <a:pt x="382" y="263"/>
                </a:lnTo>
                <a:lnTo>
                  <a:pt x="395" y="263"/>
                </a:lnTo>
                <a:lnTo>
                  <a:pt x="395" y="269"/>
                </a:lnTo>
                <a:lnTo>
                  <a:pt x="401" y="281"/>
                </a:lnTo>
                <a:lnTo>
                  <a:pt x="401" y="288"/>
                </a:lnTo>
                <a:lnTo>
                  <a:pt x="395" y="294"/>
                </a:lnTo>
                <a:lnTo>
                  <a:pt x="388" y="300"/>
                </a:lnTo>
                <a:lnTo>
                  <a:pt x="376" y="300"/>
                </a:lnTo>
                <a:lnTo>
                  <a:pt x="376" y="306"/>
                </a:lnTo>
                <a:lnTo>
                  <a:pt x="376" y="319"/>
                </a:lnTo>
                <a:lnTo>
                  <a:pt x="382" y="331"/>
                </a:lnTo>
                <a:lnTo>
                  <a:pt x="401" y="331"/>
                </a:lnTo>
                <a:lnTo>
                  <a:pt x="407" y="325"/>
                </a:lnTo>
                <a:lnTo>
                  <a:pt x="413" y="331"/>
                </a:lnTo>
                <a:lnTo>
                  <a:pt x="413" y="338"/>
                </a:lnTo>
                <a:lnTo>
                  <a:pt x="413" y="338"/>
                </a:lnTo>
                <a:lnTo>
                  <a:pt x="413" y="344"/>
                </a:lnTo>
                <a:lnTo>
                  <a:pt x="407" y="344"/>
                </a:lnTo>
                <a:lnTo>
                  <a:pt x="407" y="356"/>
                </a:lnTo>
                <a:lnTo>
                  <a:pt x="395" y="356"/>
                </a:lnTo>
                <a:lnTo>
                  <a:pt x="395" y="363"/>
                </a:lnTo>
                <a:lnTo>
                  <a:pt x="388" y="363"/>
                </a:lnTo>
                <a:lnTo>
                  <a:pt x="388" y="369"/>
                </a:lnTo>
                <a:lnTo>
                  <a:pt x="395" y="382"/>
                </a:lnTo>
                <a:lnTo>
                  <a:pt x="388" y="388"/>
                </a:lnTo>
                <a:lnTo>
                  <a:pt x="376" y="394"/>
                </a:lnTo>
                <a:lnTo>
                  <a:pt x="363" y="400"/>
                </a:lnTo>
                <a:lnTo>
                  <a:pt x="357" y="407"/>
                </a:lnTo>
                <a:lnTo>
                  <a:pt x="345" y="400"/>
                </a:lnTo>
                <a:lnTo>
                  <a:pt x="338" y="407"/>
                </a:lnTo>
                <a:lnTo>
                  <a:pt x="338" y="419"/>
                </a:lnTo>
                <a:lnTo>
                  <a:pt x="332" y="419"/>
                </a:lnTo>
                <a:lnTo>
                  <a:pt x="326" y="425"/>
                </a:lnTo>
                <a:lnTo>
                  <a:pt x="326" y="425"/>
                </a:lnTo>
                <a:lnTo>
                  <a:pt x="326" y="413"/>
                </a:lnTo>
                <a:lnTo>
                  <a:pt x="320" y="407"/>
                </a:lnTo>
                <a:lnTo>
                  <a:pt x="307" y="407"/>
                </a:lnTo>
                <a:lnTo>
                  <a:pt x="307" y="413"/>
                </a:lnTo>
                <a:lnTo>
                  <a:pt x="307" y="413"/>
                </a:lnTo>
                <a:lnTo>
                  <a:pt x="307" y="419"/>
                </a:lnTo>
                <a:lnTo>
                  <a:pt x="301" y="419"/>
                </a:lnTo>
                <a:lnTo>
                  <a:pt x="288" y="407"/>
                </a:lnTo>
                <a:lnTo>
                  <a:pt x="288" y="400"/>
                </a:lnTo>
                <a:lnTo>
                  <a:pt x="295" y="394"/>
                </a:lnTo>
                <a:lnTo>
                  <a:pt x="301" y="388"/>
                </a:lnTo>
                <a:lnTo>
                  <a:pt x="295" y="382"/>
                </a:lnTo>
                <a:lnTo>
                  <a:pt x="288" y="382"/>
                </a:lnTo>
                <a:lnTo>
                  <a:pt x="288" y="375"/>
                </a:lnTo>
                <a:lnTo>
                  <a:pt x="282" y="382"/>
                </a:lnTo>
                <a:lnTo>
                  <a:pt x="282" y="382"/>
                </a:lnTo>
                <a:lnTo>
                  <a:pt x="276" y="388"/>
                </a:lnTo>
                <a:lnTo>
                  <a:pt x="270" y="375"/>
                </a:lnTo>
                <a:lnTo>
                  <a:pt x="257" y="382"/>
                </a:lnTo>
                <a:lnTo>
                  <a:pt x="251" y="382"/>
                </a:lnTo>
                <a:lnTo>
                  <a:pt x="251" y="388"/>
                </a:lnTo>
                <a:lnTo>
                  <a:pt x="245" y="388"/>
                </a:lnTo>
                <a:lnTo>
                  <a:pt x="238" y="388"/>
                </a:lnTo>
                <a:lnTo>
                  <a:pt x="232" y="388"/>
                </a:lnTo>
                <a:lnTo>
                  <a:pt x="232" y="375"/>
                </a:lnTo>
                <a:lnTo>
                  <a:pt x="226" y="369"/>
                </a:lnTo>
                <a:lnTo>
                  <a:pt x="219" y="375"/>
                </a:lnTo>
                <a:lnTo>
                  <a:pt x="219" y="382"/>
                </a:lnTo>
                <a:lnTo>
                  <a:pt x="213" y="382"/>
                </a:lnTo>
                <a:lnTo>
                  <a:pt x="207" y="382"/>
                </a:lnTo>
                <a:lnTo>
                  <a:pt x="201" y="388"/>
                </a:lnTo>
                <a:lnTo>
                  <a:pt x="194" y="375"/>
                </a:lnTo>
                <a:lnTo>
                  <a:pt x="194" y="375"/>
                </a:lnTo>
                <a:lnTo>
                  <a:pt x="194" y="375"/>
                </a:lnTo>
                <a:lnTo>
                  <a:pt x="201" y="369"/>
                </a:lnTo>
                <a:lnTo>
                  <a:pt x="194" y="369"/>
                </a:lnTo>
                <a:lnTo>
                  <a:pt x="194" y="369"/>
                </a:lnTo>
                <a:lnTo>
                  <a:pt x="176" y="375"/>
                </a:lnTo>
                <a:lnTo>
                  <a:pt x="169" y="356"/>
                </a:lnTo>
                <a:lnTo>
                  <a:pt x="163" y="356"/>
                </a:lnTo>
                <a:lnTo>
                  <a:pt x="163" y="363"/>
                </a:lnTo>
                <a:lnTo>
                  <a:pt x="163" y="363"/>
                </a:lnTo>
                <a:lnTo>
                  <a:pt x="163" y="356"/>
                </a:lnTo>
                <a:lnTo>
                  <a:pt x="169" y="338"/>
                </a:lnTo>
                <a:lnTo>
                  <a:pt x="169" y="338"/>
                </a:lnTo>
                <a:lnTo>
                  <a:pt x="169" y="325"/>
                </a:lnTo>
                <a:lnTo>
                  <a:pt x="157" y="319"/>
                </a:lnTo>
                <a:lnTo>
                  <a:pt x="151" y="319"/>
                </a:lnTo>
                <a:lnTo>
                  <a:pt x="151" y="306"/>
                </a:lnTo>
                <a:lnTo>
                  <a:pt x="157" y="300"/>
                </a:lnTo>
                <a:lnTo>
                  <a:pt x="157" y="288"/>
                </a:lnTo>
                <a:lnTo>
                  <a:pt x="157" y="275"/>
                </a:lnTo>
                <a:lnTo>
                  <a:pt x="157" y="269"/>
                </a:lnTo>
                <a:lnTo>
                  <a:pt x="138" y="275"/>
                </a:lnTo>
                <a:lnTo>
                  <a:pt x="126" y="281"/>
                </a:lnTo>
                <a:lnTo>
                  <a:pt x="119" y="281"/>
                </a:lnTo>
                <a:lnTo>
                  <a:pt x="113" y="281"/>
                </a:lnTo>
                <a:lnTo>
                  <a:pt x="113" y="288"/>
                </a:lnTo>
                <a:lnTo>
                  <a:pt x="101" y="294"/>
                </a:lnTo>
                <a:lnTo>
                  <a:pt x="94" y="306"/>
                </a:lnTo>
                <a:lnTo>
                  <a:pt x="76" y="300"/>
                </a:lnTo>
                <a:lnTo>
                  <a:pt x="63" y="300"/>
                </a:lnTo>
                <a:lnTo>
                  <a:pt x="76" y="288"/>
                </a:lnTo>
                <a:lnTo>
                  <a:pt x="69" y="281"/>
                </a:lnTo>
                <a:lnTo>
                  <a:pt x="57" y="275"/>
                </a:lnTo>
                <a:lnTo>
                  <a:pt x="57" y="2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81" name="Freeform 765"/>
          <p:cNvSpPr>
            <a:spLocks/>
          </p:cNvSpPr>
          <p:nvPr/>
        </p:nvSpPr>
        <p:spPr bwMode="auto">
          <a:xfrm>
            <a:off x="4400550" y="3589338"/>
            <a:ext cx="417513" cy="428625"/>
          </a:xfrm>
          <a:custGeom>
            <a:avLst/>
            <a:gdLst>
              <a:gd name="T0" fmla="*/ 18 w 219"/>
              <a:gd name="T1" fmla="*/ 44 h 244"/>
              <a:gd name="T2" fmla="*/ 25 w 219"/>
              <a:gd name="T3" fmla="*/ 62 h 244"/>
              <a:gd name="T4" fmla="*/ 18 w 219"/>
              <a:gd name="T5" fmla="*/ 75 h 244"/>
              <a:gd name="T6" fmla="*/ 18 w 219"/>
              <a:gd name="T7" fmla="*/ 94 h 244"/>
              <a:gd name="T8" fmla="*/ 12 w 219"/>
              <a:gd name="T9" fmla="*/ 106 h 244"/>
              <a:gd name="T10" fmla="*/ 0 w 219"/>
              <a:gd name="T11" fmla="*/ 113 h 244"/>
              <a:gd name="T12" fmla="*/ 0 w 219"/>
              <a:gd name="T13" fmla="*/ 125 h 244"/>
              <a:gd name="T14" fmla="*/ 12 w 219"/>
              <a:gd name="T15" fmla="*/ 125 h 244"/>
              <a:gd name="T16" fmla="*/ 18 w 219"/>
              <a:gd name="T17" fmla="*/ 150 h 244"/>
              <a:gd name="T18" fmla="*/ 31 w 219"/>
              <a:gd name="T19" fmla="*/ 144 h 244"/>
              <a:gd name="T20" fmla="*/ 43 w 219"/>
              <a:gd name="T21" fmla="*/ 144 h 244"/>
              <a:gd name="T22" fmla="*/ 43 w 219"/>
              <a:gd name="T23" fmla="*/ 156 h 244"/>
              <a:gd name="T24" fmla="*/ 37 w 219"/>
              <a:gd name="T25" fmla="*/ 163 h 244"/>
              <a:gd name="T26" fmla="*/ 37 w 219"/>
              <a:gd name="T27" fmla="*/ 175 h 244"/>
              <a:gd name="T28" fmla="*/ 31 w 219"/>
              <a:gd name="T29" fmla="*/ 188 h 244"/>
              <a:gd name="T30" fmla="*/ 43 w 219"/>
              <a:gd name="T31" fmla="*/ 200 h 244"/>
              <a:gd name="T32" fmla="*/ 56 w 219"/>
              <a:gd name="T33" fmla="*/ 206 h 244"/>
              <a:gd name="T34" fmla="*/ 56 w 219"/>
              <a:gd name="T35" fmla="*/ 200 h 244"/>
              <a:gd name="T36" fmla="*/ 56 w 219"/>
              <a:gd name="T37" fmla="*/ 194 h 244"/>
              <a:gd name="T38" fmla="*/ 50 w 219"/>
              <a:gd name="T39" fmla="*/ 194 h 244"/>
              <a:gd name="T40" fmla="*/ 56 w 219"/>
              <a:gd name="T41" fmla="*/ 175 h 244"/>
              <a:gd name="T42" fmla="*/ 68 w 219"/>
              <a:gd name="T43" fmla="*/ 169 h 244"/>
              <a:gd name="T44" fmla="*/ 81 w 219"/>
              <a:gd name="T45" fmla="*/ 169 h 244"/>
              <a:gd name="T46" fmla="*/ 93 w 219"/>
              <a:gd name="T47" fmla="*/ 163 h 244"/>
              <a:gd name="T48" fmla="*/ 106 w 219"/>
              <a:gd name="T49" fmla="*/ 169 h 244"/>
              <a:gd name="T50" fmla="*/ 112 w 219"/>
              <a:gd name="T51" fmla="*/ 163 h 244"/>
              <a:gd name="T52" fmla="*/ 125 w 219"/>
              <a:gd name="T53" fmla="*/ 169 h 244"/>
              <a:gd name="T54" fmla="*/ 131 w 219"/>
              <a:gd name="T55" fmla="*/ 188 h 244"/>
              <a:gd name="T56" fmla="*/ 118 w 219"/>
              <a:gd name="T57" fmla="*/ 200 h 244"/>
              <a:gd name="T58" fmla="*/ 106 w 219"/>
              <a:gd name="T59" fmla="*/ 206 h 244"/>
              <a:gd name="T60" fmla="*/ 112 w 219"/>
              <a:gd name="T61" fmla="*/ 231 h 244"/>
              <a:gd name="T62" fmla="*/ 137 w 219"/>
              <a:gd name="T63" fmla="*/ 225 h 244"/>
              <a:gd name="T64" fmla="*/ 143 w 219"/>
              <a:gd name="T65" fmla="*/ 238 h 244"/>
              <a:gd name="T66" fmla="*/ 143 w 219"/>
              <a:gd name="T67" fmla="*/ 244 h 244"/>
              <a:gd name="T68" fmla="*/ 150 w 219"/>
              <a:gd name="T69" fmla="*/ 238 h 244"/>
              <a:gd name="T70" fmla="*/ 162 w 219"/>
              <a:gd name="T71" fmla="*/ 238 h 244"/>
              <a:gd name="T72" fmla="*/ 175 w 219"/>
              <a:gd name="T73" fmla="*/ 225 h 244"/>
              <a:gd name="T74" fmla="*/ 187 w 219"/>
              <a:gd name="T75" fmla="*/ 219 h 244"/>
              <a:gd name="T76" fmla="*/ 206 w 219"/>
              <a:gd name="T77" fmla="*/ 194 h 244"/>
              <a:gd name="T78" fmla="*/ 206 w 219"/>
              <a:gd name="T79" fmla="*/ 175 h 244"/>
              <a:gd name="T80" fmla="*/ 200 w 219"/>
              <a:gd name="T81" fmla="*/ 163 h 244"/>
              <a:gd name="T82" fmla="*/ 200 w 219"/>
              <a:gd name="T83" fmla="*/ 150 h 244"/>
              <a:gd name="T84" fmla="*/ 200 w 219"/>
              <a:gd name="T85" fmla="*/ 138 h 244"/>
              <a:gd name="T86" fmla="*/ 212 w 219"/>
              <a:gd name="T87" fmla="*/ 125 h 244"/>
              <a:gd name="T88" fmla="*/ 219 w 219"/>
              <a:gd name="T89" fmla="*/ 113 h 244"/>
              <a:gd name="T90" fmla="*/ 206 w 219"/>
              <a:gd name="T91" fmla="*/ 75 h 244"/>
              <a:gd name="T92" fmla="*/ 212 w 219"/>
              <a:gd name="T93" fmla="*/ 50 h 244"/>
              <a:gd name="T94" fmla="*/ 194 w 219"/>
              <a:gd name="T95" fmla="*/ 37 h 244"/>
              <a:gd name="T96" fmla="*/ 187 w 219"/>
              <a:gd name="T97" fmla="*/ 31 h 244"/>
              <a:gd name="T98" fmla="*/ 156 w 219"/>
              <a:gd name="T99" fmla="*/ 37 h 244"/>
              <a:gd name="T100" fmla="*/ 150 w 219"/>
              <a:gd name="T101" fmla="*/ 31 h 244"/>
              <a:gd name="T102" fmla="*/ 137 w 219"/>
              <a:gd name="T103" fmla="*/ 12 h 244"/>
              <a:gd name="T104" fmla="*/ 125 w 219"/>
              <a:gd name="T105" fmla="*/ 6 h 244"/>
              <a:gd name="T106" fmla="*/ 118 w 219"/>
              <a:gd name="T107" fmla="*/ 0 h 244"/>
              <a:gd name="T108" fmla="*/ 106 w 219"/>
              <a:gd name="T109" fmla="*/ 0 h 244"/>
              <a:gd name="T110" fmla="*/ 81 w 219"/>
              <a:gd name="T111" fmla="*/ 6 h 244"/>
              <a:gd name="T112" fmla="*/ 68 w 219"/>
              <a:gd name="T113" fmla="*/ 31 h 244"/>
              <a:gd name="T114" fmla="*/ 43 w 219"/>
              <a:gd name="T115" fmla="*/ 31 h 244"/>
              <a:gd name="T116" fmla="*/ 25 w 219"/>
              <a:gd name="T117" fmla="*/ 3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244">
                <a:moveTo>
                  <a:pt x="25" y="37"/>
                </a:moveTo>
                <a:lnTo>
                  <a:pt x="18" y="44"/>
                </a:lnTo>
                <a:lnTo>
                  <a:pt x="25" y="56"/>
                </a:lnTo>
                <a:lnTo>
                  <a:pt x="25" y="62"/>
                </a:lnTo>
                <a:lnTo>
                  <a:pt x="18" y="75"/>
                </a:lnTo>
                <a:lnTo>
                  <a:pt x="18" y="75"/>
                </a:lnTo>
                <a:lnTo>
                  <a:pt x="12" y="88"/>
                </a:lnTo>
                <a:lnTo>
                  <a:pt x="18" y="94"/>
                </a:lnTo>
                <a:lnTo>
                  <a:pt x="6" y="100"/>
                </a:lnTo>
                <a:lnTo>
                  <a:pt x="12" y="106"/>
                </a:lnTo>
                <a:lnTo>
                  <a:pt x="6" y="106"/>
                </a:lnTo>
                <a:lnTo>
                  <a:pt x="0" y="113"/>
                </a:lnTo>
                <a:lnTo>
                  <a:pt x="0" y="119"/>
                </a:lnTo>
                <a:lnTo>
                  <a:pt x="0" y="125"/>
                </a:lnTo>
                <a:lnTo>
                  <a:pt x="6" y="131"/>
                </a:lnTo>
                <a:lnTo>
                  <a:pt x="12" y="125"/>
                </a:lnTo>
                <a:lnTo>
                  <a:pt x="18" y="138"/>
                </a:lnTo>
                <a:lnTo>
                  <a:pt x="18" y="150"/>
                </a:lnTo>
                <a:lnTo>
                  <a:pt x="18" y="144"/>
                </a:lnTo>
                <a:lnTo>
                  <a:pt x="31" y="144"/>
                </a:lnTo>
                <a:lnTo>
                  <a:pt x="31" y="150"/>
                </a:lnTo>
                <a:lnTo>
                  <a:pt x="43" y="144"/>
                </a:lnTo>
                <a:lnTo>
                  <a:pt x="43" y="144"/>
                </a:lnTo>
                <a:lnTo>
                  <a:pt x="43" y="156"/>
                </a:lnTo>
                <a:lnTo>
                  <a:pt x="43" y="163"/>
                </a:lnTo>
                <a:lnTo>
                  <a:pt x="37" y="163"/>
                </a:lnTo>
                <a:lnTo>
                  <a:pt x="37" y="169"/>
                </a:lnTo>
                <a:lnTo>
                  <a:pt x="37" y="175"/>
                </a:lnTo>
                <a:lnTo>
                  <a:pt x="25" y="181"/>
                </a:lnTo>
                <a:lnTo>
                  <a:pt x="31" y="188"/>
                </a:lnTo>
                <a:lnTo>
                  <a:pt x="25" y="194"/>
                </a:lnTo>
                <a:lnTo>
                  <a:pt x="43" y="200"/>
                </a:lnTo>
                <a:lnTo>
                  <a:pt x="50" y="200"/>
                </a:lnTo>
                <a:lnTo>
                  <a:pt x="56" y="206"/>
                </a:lnTo>
                <a:lnTo>
                  <a:pt x="62" y="206"/>
                </a:lnTo>
                <a:lnTo>
                  <a:pt x="56" y="200"/>
                </a:lnTo>
                <a:lnTo>
                  <a:pt x="62" y="194"/>
                </a:lnTo>
                <a:lnTo>
                  <a:pt x="56" y="194"/>
                </a:lnTo>
                <a:lnTo>
                  <a:pt x="56" y="194"/>
                </a:lnTo>
                <a:lnTo>
                  <a:pt x="50" y="194"/>
                </a:lnTo>
                <a:lnTo>
                  <a:pt x="56" y="188"/>
                </a:lnTo>
                <a:lnTo>
                  <a:pt x="56" y="175"/>
                </a:lnTo>
                <a:lnTo>
                  <a:pt x="62" y="169"/>
                </a:lnTo>
                <a:lnTo>
                  <a:pt x="68" y="169"/>
                </a:lnTo>
                <a:lnTo>
                  <a:pt x="75" y="163"/>
                </a:lnTo>
                <a:lnTo>
                  <a:pt x="81" y="169"/>
                </a:lnTo>
                <a:lnTo>
                  <a:pt x="81" y="163"/>
                </a:lnTo>
                <a:lnTo>
                  <a:pt x="93" y="163"/>
                </a:lnTo>
                <a:lnTo>
                  <a:pt x="100" y="163"/>
                </a:lnTo>
                <a:lnTo>
                  <a:pt x="106" y="169"/>
                </a:lnTo>
                <a:lnTo>
                  <a:pt x="112" y="169"/>
                </a:lnTo>
                <a:lnTo>
                  <a:pt x="112" y="163"/>
                </a:lnTo>
                <a:lnTo>
                  <a:pt x="125" y="163"/>
                </a:lnTo>
                <a:lnTo>
                  <a:pt x="125" y="169"/>
                </a:lnTo>
                <a:lnTo>
                  <a:pt x="131" y="181"/>
                </a:lnTo>
                <a:lnTo>
                  <a:pt x="131" y="188"/>
                </a:lnTo>
                <a:lnTo>
                  <a:pt x="125" y="194"/>
                </a:lnTo>
                <a:lnTo>
                  <a:pt x="118" y="200"/>
                </a:lnTo>
                <a:lnTo>
                  <a:pt x="106" y="200"/>
                </a:lnTo>
                <a:lnTo>
                  <a:pt x="106" y="206"/>
                </a:lnTo>
                <a:lnTo>
                  <a:pt x="106" y="219"/>
                </a:lnTo>
                <a:lnTo>
                  <a:pt x="112" y="231"/>
                </a:lnTo>
                <a:lnTo>
                  <a:pt x="131" y="231"/>
                </a:lnTo>
                <a:lnTo>
                  <a:pt x="137" y="225"/>
                </a:lnTo>
                <a:lnTo>
                  <a:pt x="143" y="231"/>
                </a:lnTo>
                <a:lnTo>
                  <a:pt x="143" y="238"/>
                </a:lnTo>
                <a:lnTo>
                  <a:pt x="143" y="238"/>
                </a:lnTo>
                <a:lnTo>
                  <a:pt x="143" y="244"/>
                </a:lnTo>
                <a:lnTo>
                  <a:pt x="150" y="244"/>
                </a:lnTo>
                <a:lnTo>
                  <a:pt x="150" y="238"/>
                </a:lnTo>
                <a:lnTo>
                  <a:pt x="156" y="238"/>
                </a:lnTo>
                <a:lnTo>
                  <a:pt x="162" y="238"/>
                </a:lnTo>
                <a:lnTo>
                  <a:pt x="175" y="238"/>
                </a:lnTo>
                <a:lnTo>
                  <a:pt x="175" y="225"/>
                </a:lnTo>
                <a:lnTo>
                  <a:pt x="181" y="219"/>
                </a:lnTo>
                <a:lnTo>
                  <a:pt x="187" y="219"/>
                </a:lnTo>
                <a:lnTo>
                  <a:pt x="194" y="200"/>
                </a:lnTo>
                <a:lnTo>
                  <a:pt x="206" y="194"/>
                </a:lnTo>
                <a:lnTo>
                  <a:pt x="206" y="181"/>
                </a:lnTo>
                <a:lnTo>
                  <a:pt x="206" y="175"/>
                </a:lnTo>
                <a:lnTo>
                  <a:pt x="200" y="169"/>
                </a:lnTo>
                <a:lnTo>
                  <a:pt x="200" y="163"/>
                </a:lnTo>
                <a:lnTo>
                  <a:pt x="206" y="156"/>
                </a:lnTo>
                <a:lnTo>
                  <a:pt x="200" y="150"/>
                </a:lnTo>
                <a:lnTo>
                  <a:pt x="200" y="150"/>
                </a:lnTo>
                <a:lnTo>
                  <a:pt x="200" y="138"/>
                </a:lnTo>
                <a:lnTo>
                  <a:pt x="206" y="131"/>
                </a:lnTo>
                <a:lnTo>
                  <a:pt x="212" y="125"/>
                </a:lnTo>
                <a:lnTo>
                  <a:pt x="212" y="119"/>
                </a:lnTo>
                <a:lnTo>
                  <a:pt x="219" y="113"/>
                </a:lnTo>
                <a:lnTo>
                  <a:pt x="212" y="100"/>
                </a:lnTo>
                <a:lnTo>
                  <a:pt x="206" y="75"/>
                </a:lnTo>
                <a:lnTo>
                  <a:pt x="206" y="62"/>
                </a:lnTo>
                <a:lnTo>
                  <a:pt x="212" y="50"/>
                </a:lnTo>
                <a:lnTo>
                  <a:pt x="206" y="44"/>
                </a:lnTo>
                <a:lnTo>
                  <a:pt x="194" y="37"/>
                </a:lnTo>
                <a:lnTo>
                  <a:pt x="187" y="37"/>
                </a:lnTo>
                <a:lnTo>
                  <a:pt x="187" y="31"/>
                </a:lnTo>
                <a:lnTo>
                  <a:pt x="169" y="31"/>
                </a:lnTo>
                <a:lnTo>
                  <a:pt x="156" y="37"/>
                </a:lnTo>
                <a:lnTo>
                  <a:pt x="150" y="37"/>
                </a:lnTo>
                <a:lnTo>
                  <a:pt x="150" y="31"/>
                </a:lnTo>
                <a:lnTo>
                  <a:pt x="156" y="19"/>
                </a:lnTo>
                <a:lnTo>
                  <a:pt x="137" y="12"/>
                </a:lnTo>
                <a:lnTo>
                  <a:pt x="131" y="12"/>
                </a:lnTo>
                <a:lnTo>
                  <a:pt x="125" y="6"/>
                </a:lnTo>
                <a:lnTo>
                  <a:pt x="131" y="0"/>
                </a:lnTo>
                <a:lnTo>
                  <a:pt x="118" y="0"/>
                </a:lnTo>
                <a:lnTo>
                  <a:pt x="112" y="6"/>
                </a:lnTo>
                <a:lnTo>
                  <a:pt x="106" y="0"/>
                </a:lnTo>
                <a:lnTo>
                  <a:pt x="81" y="6"/>
                </a:lnTo>
                <a:lnTo>
                  <a:pt x="81" y="6"/>
                </a:lnTo>
                <a:lnTo>
                  <a:pt x="68" y="19"/>
                </a:lnTo>
                <a:lnTo>
                  <a:pt x="68" y="31"/>
                </a:lnTo>
                <a:lnTo>
                  <a:pt x="56" y="44"/>
                </a:lnTo>
                <a:lnTo>
                  <a:pt x="43" y="31"/>
                </a:lnTo>
                <a:lnTo>
                  <a:pt x="37" y="31"/>
                </a:lnTo>
                <a:lnTo>
                  <a:pt x="25" y="37"/>
                </a:lnTo>
                <a:lnTo>
                  <a:pt x="25" y="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80" name="Freeform 764"/>
          <p:cNvSpPr>
            <a:spLocks/>
          </p:cNvSpPr>
          <p:nvPr/>
        </p:nvSpPr>
        <p:spPr bwMode="auto">
          <a:xfrm>
            <a:off x="4483100" y="3414713"/>
            <a:ext cx="1016000" cy="1150937"/>
          </a:xfrm>
          <a:custGeom>
            <a:avLst/>
            <a:gdLst>
              <a:gd name="T0" fmla="*/ 138 w 532"/>
              <a:gd name="T1" fmla="*/ 319 h 657"/>
              <a:gd name="T2" fmla="*/ 113 w 532"/>
              <a:gd name="T3" fmla="*/ 338 h 657"/>
              <a:gd name="T4" fmla="*/ 94 w 532"/>
              <a:gd name="T5" fmla="*/ 344 h 657"/>
              <a:gd name="T6" fmla="*/ 75 w 532"/>
              <a:gd name="T7" fmla="*/ 363 h 657"/>
              <a:gd name="T8" fmla="*/ 63 w 532"/>
              <a:gd name="T9" fmla="*/ 394 h 657"/>
              <a:gd name="T10" fmla="*/ 25 w 532"/>
              <a:gd name="T11" fmla="*/ 407 h 657"/>
              <a:gd name="T12" fmla="*/ 7 w 532"/>
              <a:gd name="T13" fmla="*/ 444 h 657"/>
              <a:gd name="T14" fmla="*/ 0 w 532"/>
              <a:gd name="T15" fmla="*/ 469 h 657"/>
              <a:gd name="T16" fmla="*/ 25 w 532"/>
              <a:gd name="T17" fmla="*/ 500 h 657"/>
              <a:gd name="T18" fmla="*/ 63 w 532"/>
              <a:gd name="T19" fmla="*/ 507 h 657"/>
              <a:gd name="T20" fmla="*/ 57 w 532"/>
              <a:gd name="T21" fmla="*/ 538 h 657"/>
              <a:gd name="T22" fmla="*/ 69 w 532"/>
              <a:gd name="T23" fmla="*/ 557 h 657"/>
              <a:gd name="T24" fmla="*/ 88 w 532"/>
              <a:gd name="T25" fmla="*/ 576 h 657"/>
              <a:gd name="T26" fmla="*/ 88 w 532"/>
              <a:gd name="T27" fmla="*/ 601 h 657"/>
              <a:gd name="T28" fmla="*/ 132 w 532"/>
              <a:gd name="T29" fmla="*/ 601 h 657"/>
              <a:gd name="T30" fmla="*/ 188 w 532"/>
              <a:gd name="T31" fmla="*/ 607 h 657"/>
              <a:gd name="T32" fmla="*/ 194 w 532"/>
              <a:gd name="T33" fmla="*/ 638 h 657"/>
              <a:gd name="T34" fmla="*/ 282 w 532"/>
              <a:gd name="T35" fmla="*/ 626 h 657"/>
              <a:gd name="T36" fmla="*/ 307 w 532"/>
              <a:gd name="T37" fmla="*/ 644 h 657"/>
              <a:gd name="T38" fmla="*/ 338 w 532"/>
              <a:gd name="T39" fmla="*/ 644 h 657"/>
              <a:gd name="T40" fmla="*/ 382 w 532"/>
              <a:gd name="T41" fmla="*/ 638 h 657"/>
              <a:gd name="T42" fmla="*/ 407 w 532"/>
              <a:gd name="T43" fmla="*/ 638 h 657"/>
              <a:gd name="T44" fmla="*/ 407 w 532"/>
              <a:gd name="T45" fmla="*/ 613 h 657"/>
              <a:gd name="T46" fmla="*/ 413 w 532"/>
              <a:gd name="T47" fmla="*/ 588 h 657"/>
              <a:gd name="T48" fmla="*/ 413 w 532"/>
              <a:gd name="T49" fmla="*/ 563 h 657"/>
              <a:gd name="T50" fmla="*/ 413 w 532"/>
              <a:gd name="T51" fmla="*/ 550 h 657"/>
              <a:gd name="T52" fmla="*/ 382 w 532"/>
              <a:gd name="T53" fmla="*/ 525 h 657"/>
              <a:gd name="T54" fmla="*/ 413 w 532"/>
              <a:gd name="T55" fmla="*/ 500 h 657"/>
              <a:gd name="T56" fmla="*/ 451 w 532"/>
              <a:gd name="T57" fmla="*/ 488 h 657"/>
              <a:gd name="T58" fmla="*/ 463 w 532"/>
              <a:gd name="T59" fmla="*/ 494 h 657"/>
              <a:gd name="T60" fmla="*/ 476 w 532"/>
              <a:gd name="T61" fmla="*/ 494 h 657"/>
              <a:gd name="T62" fmla="*/ 482 w 532"/>
              <a:gd name="T63" fmla="*/ 475 h 657"/>
              <a:gd name="T64" fmla="*/ 507 w 532"/>
              <a:gd name="T65" fmla="*/ 482 h 657"/>
              <a:gd name="T66" fmla="*/ 532 w 532"/>
              <a:gd name="T67" fmla="*/ 469 h 657"/>
              <a:gd name="T68" fmla="*/ 514 w 532"/>
              <a:gd name="T69" fmla="*/ 438 h 657"/>
              <a:gd name="T70" fmla="*/ 532 w 532"/>
              <a:gd name="T71" fmla="*/ 394 h 657"/>
              <a:gd name="T72" fmla="*/ 520 w 532"/>
              <a:gd name="T73" fmla="*/ 388 h 657"/>
              <a:gd name="T74" fmla="*/ 495 w 532"/>
              <a:gd name="T75" fmla="*/ 363 h 657"/>
              <a:gd name="T76" fmla="*/ 488 w 532"/>
              <a:gd name="T77" fmla="*/ 313 h 657"/>
              <a:gd name="T78" fmla="*/ 495 w 532"/>
              <a:gd name="T79" fmla="*/ 300 h 657"/>
              <a:gd name="T80" fmla="*/ 482 w 532"/>
              <a:gd name="T81" fmla="*/ 275 h 657"/>
              <a:gd name="T82" fmla="*/ 514 w 532"/>
              <a:gd name="T83" fmla="*/ 250 h 657"/>
              <a:gd name="T84" fmla="*/ 501 w 532"/>
              <a:gd name="T85" fmla="*/ 213 h 657"/>
              <a:gd name="T86" fmla="*/ 482 w 532"/>
              <a:gd name="T87" fmla="*/ 206 h 657"/>
              <a:gd name="T88" fmla="*/ 482 w 532"/>
              <a:gd name="T89" fmla="*/ 162 h 657"/>
              <a:gd name="T90" fmla="*/ 470 w 532"/>
              <a:gd name="T91" fmla="*/ 144 h 657"/>
              <a:gd name="T92" fmla="*/ 470 w 532"/>
              <a:gd name="T93" fmla="*/ 131 h 657"/>
              <a:gd name="T94" fmla="*/ 463 w 532"/>
              <a:gd name="T95" fmla="*/ 94 h 657"/>
              <a:gd name="T96" fmla="*/ 457 w 532"/>
              <a:gd name="T97" fmla="*/ 62 h 657"/>
              <a:gd name="T98" fmla="*/ 426 w 532"/>
              <a:gd name="T99" fmla="*/ 31 h 657"/>
              <a:gd name="T100" fmla="*/ 388 w 532"/>
              <a:gd name="T101" fmla="*/ 12 h 657"/>
              <a:gd name="T102" fmla="*/ 363 w 532"/>
              <a:gd name="T103" fmla="*/ 19 h 657"/>
              <a:gd name="T104" fmla="*/ 326 w 532"/>
              <a:gd name="T105" fmla="*/ 12 h 657"/>
              <a:gd name="T106" fmla="*/ 301 w 532"/>
              <a:gd name="T107" fmla="*/ 12 h 657"/>
              <a:gd name="T108" fmla="*/ 226 w 532"/>
              <a:gd name="T109" fmla="*/ 31 h 657"/>
              <a:gd name="T110" fmla="*/ 194 w 532"/>
              <a:gd name="T111" fmla="*/ 50 h 657"/>
              <a:gd name="T112" fmla="*/ 194 w 532"/>
              <a:gd name="T113" fmla="*/ 75 h 657"/>
              <a:gd name="T114" fmla="*/ 194 w 532"/>
              <a:gd name="T115" fmla="*/ 137 h 657"/>
              <a:gd name="T116" fmla="*/ 169 w 532"/>
              <a:gd name="T117" fmla="*/ 137 h 657"/>
              <a:gd name="T118" fmla="*/ 163 w 532"/>
              <a:gd name="T119" fmla="*/ 175 h 657"/>
              <a:gd name="T120" fmla="*/ 169 w 532"/>
              <a:gd name="T121" fmla="*/ 225 h 657"/>
              <a:gd name="T122" fmla="*/ 157 w 532"/>
              <a:gd name="T123" fmla="*/ 250 h 657"/>
              <a:gd name="T124" fmla="*/ 163 w 532"/>
              <a:gd name="T125" fmla="*/ 275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2" h="657">
                <a:moveTo>
                  <a:pt x="163" y="294"/>
                </a:moveTo>
                <a:lnTo>
                  <a:pt x="151" y="300"/>
                </a:lnTo>
                <a:lnTo>
                  <a:pt x="144" y="319"/>
                </a:lnTo>
                <a:lnTo>
                  <a:pt x="138" y="319"/>
                </a:lnTo>
                <a:lnTo>
                  <a:pt x="132" y="325"/>
                </a:lnTo>
                <a:lnTo>
                  <a:pt x="132" y="338"/>
                </a:lnTo>
                <a:lnTo>
                  <a:pt x="119" y="338"/>
                </a:lnTo>
                <a:lnTo>
                  <a:pt x="113" y="338"/>
                </a:lnTo>
                <a:lnTo>
                  <a:pt x="107" y="338"/>
                </a:lnTo>
                <a:lnTo>
                  <a:pt x="107" y="344"/>
                </a:lnTo>
                <a:lnTo>
                  <a:pt x="100" y="344"/>
                </a:lnTo>
                <a:lnTo>
                  <a:pt x="94" y="344"/>
                </a:lnTo>
                <a:lnTo>
                  <a:pt x="94" y="356"/>
                </a:lnTo>
                <a:lnTo>
                  <a:pt x="82" y="356"/>
                </a:lnTo>
                <a:lnTo>
                  <a:pt x="82" y="363"/>
                </a:lnTo>
                <a:lnTo>
                  <a:pt x="75" y="363"/>
                </a:lnTo>
                <a:lnTo>
                  <a:pt x="75" y="369"/>
                </a:lnTo>
                <a:lnTo>
                  <a:pt x="82" y="382"/>
                </a:lnTo>
                <a:lnTo>
                  <a:pt x="75" y="388"/>
                </a:lnTo>
                <a:lnTo>
                  <a:pt x="63" y="394"/>
                </a:lnTo>
                <a:lnTo>
                  <a:pt x="50" y="400"/>
                </a:lnTo>
                <a:lnTo>
                  <a:pt x="44" y="407"/>
                </a:lnTo>
                <a:lnTo>
                  <a:pt x="32" y="400"/>
                </a:lnTo>
                <a:lnTo>
                  <a:pt x="25" y="407"/>
                </a:lnTo>
                <a:lnTo>
                  <a:pt x="25" y="419"/>
                </a:lnTo>
                <a:lnTo>
                  <a:pt x="19" y="419"/>
                </a:lnTo>
                <a:lnTo>
                  <a:pt x="13" y="425"/>
                </a:lnTo>
                <a:lnTo>
                  <a:pt x="7" y="444"/>
                </a:lnTo>
                <a:lnTo>
                  <a:pt x="0" y="450"/>
                </a:lnTo>
                <a:lnTo>
                  <a:pt x="0" y="450"/>
                </a:lnTo>
                <a:lnTo>
                  <a:pt x="7" y="463"/>
                </a:lnTo>
                <a:lnTo>
                  <a:pt x="0" y="469"/>
                </a:lnTo>
                <a:lnTo>
                  <a:pt x="7" y="469"/>
                </a:lnTo>
                <a:lnTo>
                  <a:pt x="13" y="482"/>
                </a:lnTo>
                <a:lnTo>
                  <a:pt x="19" y="482"/>
                </a:lnTo>
                <a:lnTo>
                  <a:pt x="25" y="500"/>
                </a:lnTo>
                <a:lnTo>
                  <a:pt x="38" y="513"/>
                </a:lnTo>
                <a:lnTo>
                  <a:pt x="38" y="513"/>
                </a:lnTo>
                <a:lnTo>
                  <a:pt x="63" y="507"/>
                </a:lnTo>
                <a:lnTo>
                  <a:pt x="63" y="507"/>
                </a:lnTo>
                <a:lnTo>
                  <a:pt x="57" y="519"/>
                </a:lnTo>
                <a:lnTo>
                  <a:pt x="57" y="525"/>
                </a:lnTo>
                <a:lnTo>
                  <a:pt x="50" y="532"/>
                </a:lnTo>
                <a:lnTo>
                  <a:pt x="57" y="538"/>
                </a:lnTo>
                <a:lnTo>
                  <a:pt x="57" y="544"/>
                </a:lnTo>
                <a:lnTo>
                  <a:pt x="63" y="544"/>
                </a:lnTo>
                <a:lnTo>
                  <a:pt x="69" y="550"/>
                </a:lnTo>
                <a:lnTo>
                  <a:pt x="69" y="557"/>
                </a:lnTo>
                <a:lnTo>
                  <a:pt x="75" y="569"/>
                </a:lnTo>
                <a:lnTo>
                  <a:pt x="88" y="557"/>
                </a:lnTo>
                <a:lnTo>
                  <a:pt x="88" y="563"/>
                </a:lnTo>
                <a:lnTo>
                  <a:pt x="88" y="576"/>
                </a:lnTo>
                <a:lnTo>
                  <a:pt x="88" y="582"/>
                </a:lnTo>
                <a:lnTo>
                  <a:pt x="82" y="582"/>
                </a:lnTo>
                <a:lnTo>
                  <a:pt x="82" y="601"/>
                </a:lnTo>
                <a:lnTo>
                  <a:pt x="88" y="601"/>
                </a:lnTo>
                <a:lnTo>
                  <a:pt x="94" y="601"/>
                </a:lnTo>
                <a:lnTo>
                  <a:pt x="100" y="607"/>
                </a:lnTo>
                <a:lnTo>
                  <a:pt x="119" y="601"/>
                </a:lnTo>
                <a:lnTo>
                  <a:pt x="132" y="601"/>
                </a:lnTo>
                <a:lnTo>
                  <a:pt x="138" y="601"/>
                </a:lnTo>
                <a:lnTo>
                  <a:pt x="169" y="594"/>
                </a:lnTo>
                <a:lnTo>
                  <a:pt x="169" y="601"/>
                </a:lnTo>
                <a:lnTo>
                  <a:pt x="188" y="607"/>
                </a:lnTo>
                <a:lnTo>
                  <a:pt x="194" y="613"/>
                </a:lnTo>
                <a:lnTo>
                  <a:pt x="188" y="626"/>
                </a:lnTo>
                <a:lnTo>
                  <a:pt x="188" y="632"/>
                </a:lnTo>
                <a:lnTo>
                  <a:pt x="194" y="638"/>
                </a:lnTo>
                <a:lnTo>
                  <a:pt x="194" y="644"/>
                </a:lnTo>
                <a:lnTo>
                  <a:pt x="201" y="644"/>
                </a:lnTo>
                <a:lnTo>
                  <a:pt x="213" y="657"/>
                </a:lnTo>
                <a:lnTo>
                  <a:pt x="282" y="626"/>
                </a:lnTo>
                <a:lnTo>
                  <a:pt x="288" y="638"/>
                </a:lnTo>
                <a:lnTo>
                  <a:pt x="294" y="638"/>
                </a:lnTo>
                <a:lnTo>
                  <a:pt x="301" y="644"/>
                </a:lnTo>
                <a:lnTo>
                  <a:pt x="307" y="644"/>
                </a:lnTo>
                <a:lnTo>
                  <a:pt x="320" y="644"/>
                </a:lnTo>
                <a:lnTo>
                  <a:pt x="326" y="651"/>
                </a:lnTo>
                <a:lnTo>
                  <a:pt x="326" y="644"/>
                </a:lnTo>
                <a:lnTo>
                  <a:pt x="338" y="644"/>
                </a:lnTo>
                <a:lnTo>
                  <a:pt x="363" y="638"/>
                </a:lnTo>
                <a:lnTo>
                  <a:pt x="370" y="644"/>
                </a:lnTo>
                <a:lnTo>
                  <a:pt x="370" y="632"/>
                </a:lnTo>
                <a:lnTo>
                  <a:pt x="382" y="638"/>
                </a:lnTo>
                <a:lnTo>
                  <a:pt x="388" y="638"/>
                </a:lnTo>
                <a:lnTo>
                  <a:pt x="388" y="644"/>
                </a:lnTo>
                <a:lnTo>
                  <a:pt x="395" y="644"/>
                </a:lnTo>
                <a:lnTo>
                  <a:pt x="407" y="638"/>
                </a:lnTo>
                <a:lnTo>
                  <a:pt x="407" y="632"/>
                </a:lnTo>
                <a:lnTo>
                  <a:pt x="407" y="626"/>
                </a:lnTo>
                <a:lnTo>
                  <a:pt x="407" y="619"/>
                </a:lnTo>
                <a:lnTo>
                  <a:pt x="407" y="613"/>
                </a:lnTo>
                <a:lnTo>
                  <a:pt x="407" y="607"/>
                </a:lnTo>
                <a:lnTo>
                  <a:pt x="407" y="601"/>
                </a:lnTo>
                <a:lnTo>
                  <a:pt x="413" y="594"/>
                </a:lnTo>
                <a:lnTo>
                  <a:pt x="413" y="588"/>
                </a:lnTo>
                <a:lnTo>
                  <a:pt x="407" y="588"/>
                </a:lnTo>
                <a:lnTo>
                  <a:pt x="413" y="569"/>
                </a:lnTo>
                <a:lnTo>
                  <a:pt x="413" y="569"/>
                </a:lnTo>
                <a:lnTo>
                  <a:pt x="413" y="563"/>
                </a:lnTo>
                <a:lnTo>
                  <a:pt x="420" y="563"/>
                </a:lnTo>
                <a:lnTo>
                  <a:pt x="426" y="557"/>
                </a:lnTo>
                <a:lnTo>
                  <a:pt x="420" y="557"/>
                </a:lnTo>
                <a:lnTo>
                  <a:pt x="413" y="550"/>
                </a:lnTo>
                <a:lnTo>
                  <a:pt x="395" y="538"/>
                </a:lnTo>
                <a:lnTo>
                  <a:pt x="395" y="532"/>
                </a:lnTo>
                <a:lnTo>
                  <a:pt x="388" y="532"/>
                </a:lnTo>
                <a:lnTo>
                  <a:pt x="382" y="525"/>
                </a:lnTo>
                <a:lnTo>
                  <a:pt x="388" y="519"/>
                </a:lnTo>
                <a:lnTo>
                  <a:pt x="401" y="513"/>
                </a:lnTo>
                <a:lnTo>
                  <a:pt x="407" y="500"/>
                </a:lnTo>
                <a:lnTo>
                  <a:pt x="413" y="500"/>
                </a:lnTo>
                <a:lnTo>
                  <a:pt x="426" y="500"/>
                </a:lnTo>
                <a:lnTo>
                  <a:pt x="445" y="507"/>
                </a:lnTo>
                <a:lnTo>
                  <a:pt x="445" y="500"/>
                </a:lnTo>
                <a:lnTo>
                  <a:pt x="451" y="488"/>
                </a:lnTo>
                <a:lnTo>
                  <a:pt x="451" y="488"/>
                </a:lnTo>
                <a:lnTo>
                  <a:pt x="457" y="494"/>
                </a:lnTo>
                <a:lnTo>
                  <a:pt x="463" y="494"/>
                </a:lnTo>
                <a:lnTo>
                  <a:pt x="463" y="494"/>
                </a:lnTo>
                <a:lnTo>
                  <a:pt x="470" y="494"/>
                </a:lnTo>
                <a:lnTo>
                  <a:pt x="470" y="494"/>
                </a:lnTo>
                <a:lnTo>
                  <a:pt x="476" y="494"/>
                </a:lnTo>
                <a:lnTo>
                  <a:pt x="476" y="494"/>
                </a:lnTo>
                <a:lnTo>
                  <a:pt x="482" y="494"/>
                </a:lnTo>
                <a:lnTo>
                  <a:pt x="482" y="488"/>
                </a:lnTo>
                <a:lnTo>
                  <a:pt x="488" y="482"/>
                </a:lnTo>
                <a:lnTo>
                  <a:pt x="482" y="475"/>
                </a:lnTo>
                <a:lnTo>
                  <a:pt x="488" y="463"/>
                </a:lnTo>
                <a:lnTo>
                  <a:pt x="495" y="469"/>
                </a:lnTo>
                <a:lnTo>
                  <a:pt x="514" y="482"/>
                </a:lnTo>
                <a:lnTo>
                  <a:pt x="507" y="482"/>
                </a:lnTo>
                <a:lnTo>
                  <a:pt x="514" y="488"/>
                </a:lnTo>
                <a:lnTo>
                  <a:pt x="520" y="475"/>
                </a:lnTo>
                <a:lnTo>
                  <a:pt x="532" y="475"/>
                </a:lnTo>
                <a:lnTo>
                  <a:pt x="532" y="469"/>
                </a:lnTo>
                <a:lnTo>
                  <a:pt x="526" y="469"/>
                </a:lnTo>
                <a:lnTo>
                  <a:pt x="520" y="469"/>
                </a:lnTo>
                <a:lnTo>
                  <a:pt x="526" y="463"/>
                </a:lnTo>
                <a:lnTo>
                  <a:pt x="514" y="438"/>
                </a:lnTo>
                <a:lnTo>
                  <a:pt x="507" y="425"/>
                </a:lnTo>
                <a:lnTo>
                  <a:pt x="532" y="407"/>
                </a:lnTo>
                <a:lnTo>
                  <a:pt x="526" y="400"/>
                </a:lnTo>
                <a:lnTo>
                  <a:pt x="532" y="394"/>
                </a:lnTo>
                <a:lnTo>
                  <a:pt x="532" y="394"/>
                </a:lnTo>
                <a:lnTo>
                  <a:pt x="526" y="394"/>
                </a:lnTo>
                <a:lnTo>
                  <a:pt x="520" y="382"/>
                </a:lnTo>
                <a:lnTo>
                  <a:pt x="520" y="388"/>
                </a:lnTo>
                <a:lnTo>
                  <a:pt x="507" y="375"/>
                </a:lnTo>
                <a:lnTo>
                  <a:pt x="514" y="369"/>
                </a:lnTo>
                <a:lnTo>
                  <a:pt x="501" y="369"/>
                </a:lnTo>
                <a:lnTo>
                  <a:pt x="495" y="363"/>
                </a:lnTo>
                <a:lnTo>
                  <a:pt x="501" y="344"/>
                </a:lnTo>
                <a:lnTo>
                  <a:pt x="495" y="344"/>
                </a:lnTo>
                <a:lnTo>
                  <a:pt x="482" y="319"/>
                </a:lnTo>
                <a:lnTo>
                  <a:pt x="488" y="313"/>
                </a:lnTo>
                <a:lnTo>
                  <a:pt x="488" y="313"/>
                </a:lnTo>
                <a:lnTo>
                  <a:pt x="495" y="306"/>
                </a:lnTo>
                <a:lnTo>
                  <a:pt x="488" y="306"/>
                </a:lnTo>
                <a:lnTo>
                  <a:pt x="495" y="300"/>
                </a:lnTo>
                <a:lnTo>
                  <a:pt x="488" y="294"/>
                </a:lnTo>
                <a:lnTo>
                  <a:pt x="495" y="281"/>
                </a:lnTo>
                <a:lnTo>
                  <a:pt x="495" y="275"/>
                </a:lnTo>
                <a:lnTo>
                  <a:pt x="482" y="275"/>
                </a:lnTo>
                <a:lnTo>
                  <a:pt x="482" y="269"/>
                </a:lnTo>
                <a:lnTo>
                  <a:pt x="501" y="263"/>
                </a:lnTo>
                <a:lnTo>
                  <a:pt x="501" y="250"/>
                </a:lnTo>
                <a:lnTo>
                  <a:pt x="514" y="250"/>
                </a:lnTo>
                <a:lnTo>
                  <a:pt x="507" y="238"/>
                </a:lnTo>
                <a:lnTo>
                  <a:pt x="507" y="238"/>
                </a:lnTo>
                <a:lnTo>
                  <a:pt x="507" y="225"/>
                </a:lnTo>
                <a:lnTo>
                  <a:pt x="501" y="213"/>
                </a:lnTo>
                <a:lnTo>
                  <a:pt x="495" y="213"/>
                </a:lnTo>
                <a:lnTo>
                  <a:pt x="495" y="213"/>
                </a:lnTo>
                <a:lnTo>
                  <a:pt x="495" y="213"/>
                </a:lnTo>
                <a:lnTo>
                  <a:pt x="482" y="206"/>
                </a:lnTo>
                <a:lnTo>
                  <a:pt x="488" y="194"/>
                </a:lnTo>
                <a:lnTo>
                  <a:pt x="482" y="188"/>
                </a:lnTo>
                <a:lnTo>
                  <a:pt x="482" y="175"/>
                </a:lnTo>
                <a:lnTo>
                  <a:pt x="482" y="162"/>
                </a:lnTo>
                <a:lnTo>
                  <a:pt x="476" y="156"/>
                </a:lnTo>
                <a:lnTo>
                  <a:pt x="470" y="150"/>
                </a:lnTo>
                <a:lnTo>
                  <a:pt x="470" y="144"/>
                </a:lnTo>
                <a:lnTo>
                  <a:pt x="470" y="144"/>
                </a:lnTo>
                <a:lnTo>
                  <a:pt x="470" y="137"/>
                </a:lnTo>
                <a:lnTo>
                  <a:pt x="463" y="137"/>
                </a:lnTo>
                <a:lnTo>
                  <a:pt x="463" y="137"/>
                </a:lnTo>
                <a:lnTo>
                  <a:pt x="470" y="131"/>
                </a:lnTo>
                <a:lnTo>
                  <a:pt x="463" y="119"/>
                </a:lnTo>
                <a:lnTo>
                  <a:pt x="463" y="106"/>
                </a:lnTo>
                <a:lnTo>
                  <a:pt x="470" y="100"/>
                </a:lnTo>
                <a:lnTo>
                  <a:pt x="463" y="94"/>
                </a:lnTo>
                <a:lnTo>
                  <a:pt x="463" y="81"/>
                </a:lnTo>
                <a:lnTo>
                  <a:pt x="457" y="75"/>
                </a:lnTo>
                <a:lnTo>
                  <a:pt x="457" y="62"/>
                </a:lnTo>
                <a:lnTo>
                  <a:pt x="457" y="62"/>
                </a:lnTo>
                <a:lnTo>
                  <a:pt x="451" y="50"/>
                </a:lnTo>
                <a:lnTo>
                  <a:pt x="438" y="37"/>
                </a:lnTo>
                <a:lnTo>
                  <a:pt x="438" y="31"/>
                </a:lnTo>
                <a:lnTo>
                  <a:pt x="426" y="31"/>
                </a:lnTo>
                <a:lnTo>
                  <a:pt x="420" y="19"/>
                </a:lnTo>
                <a:lnTo>
                  <a:pt x="413" y="0"/>
                </a:lnTo>
                <a:lnTo>
                  <a:pt x="407" y="0"/>
                </a:lnTo>
                <a:lnTo>
                  <a:pt x="388" y="12"/>
                </a:lnTo>
                <a:lnTo>
                  <a:pt x="382" y="6"/>
                </a:lnTo>
                <a:lnTo>
                  <a:pt x="376" y="6"/>
                </a:lnTo>
                <a:lnTo>
                  <a:pt x="376" y="12"/>
                </a:lnTo>
                <a:lnTo>
                  <a:pt x="363" y="19"/>
                </a:lnTo>
                <a:lnTo>
                  <a:pt x="357" y="12"/>
                </a:lnTo>
                <a:lnTo>
                  <a:pt x="345" y="12"/>
                </a:lnTo>
                <a:lnTo>
                  <a:pt x="332" y="19"/>
                </a:lnTo>
                <a:lnTo>
                  <a:pt x="326" y="12"/>
                </a:lnTo>
                <a:lnTo>
                  <a:pt x="320" y="12"/>
                </a:lnTo>
                <a:lnTo>
                  <a:pt x="313" y="19"/>
                </a:lnTo>
                <a:lnTo>
                  <a:pt x="307" y="19"/>
                </a:lnTo>
                <a:lnTo>
                  <a:pt x="301" y="12"/>
                </a:lnTo>
                <a:lnTo>
                  <a:pt x="269" y="12"/>
                </a:lnTo>
                <a:lnTo>
                  <a:pt x="244" y="19"/>
                </a:lnTo>
                <a:lnTo>
                  <a:pt x="226" y="25"/>
                </a:lnTo>
                <a:lnTo>
                  <a:pt x="226" y="31"/>
                </a:lnTo>
                <a:lnTo>
                  <a:pt x="213" y="31"/>
                </a:lnTo>
                <a:lnTo>
                  <a:pt x="207" y="44"/>
                </a:lnTo>
                <a:lnTo>
                  <a:pt x="201" y="44"/>
                </a:lnTo>
                <a:lnTo>
                  <a:pt x="194" y="50"/>
                </a:lnTo>
                <a:lnTo>
                  <a:pt x="188" y="56"/>
                </a:lnTo>
                <a:lnTo>
                  <a:pt x="194" y="62"/>
                </a:lnTo>
                <a:lnTo>
                  <a:pt x="194" y="62"/>
                </a:lnTo>
                <a:lnTo>
                  <a:pt x="194" y="75"/>
                </a:lnTo>
                <a:lnTo>
                  <a:pt x="207" y="94"/>
                </a:lnTo>
                <a:lnTo>
                  <a:pt x="188" y="100"/>
                </a:lnTo>
                <a:lnTo>
                  <a:pt x="207" y="119"/>
                </a:lnTo>
                <a:lnTo>
                  <a:pt x="194" y="137"/>
                </a:lnTo>
                <a:lnTo>
                  <a:pt x="188" y="150"/>
                </a:lnTo>
                <a:lnTo>
                  <a:pt x="182" y="144"/>
                </a:lnTo>
                <a:lnTo>
                  <a:pt x="182" y="137"/>
                </a:lnTo>
                <a:lnTo>
                  <a:pt x="169" y="137"/>
                </a:lnTo>
                <a:lnTo>
                  <a:pt x="163" y="144"/>
                </a:lnTo>
                <a:lnTo>
                  <a:pt x="169" y="150"/>
                </a:lnTo>
                <a:lnTo>
                  <a:pt x="163" y="162"/>
                </a:lnTo>
                <a:lnTo>
                  <a:pt x="163" y="175"/>
                </a:lnTo>
                <a:lnTo>
                  <a:pt x="169" y="200"/>
                </a:lnTo>
                <a:lnTo>
                  <a:pt x="176" y="213"/>
                </a:lnTo>
                <a:lnTo>
                  <a:pt x="169" y="219"/>
                </a:lnTo>
                <a:lnTo>
                  <a:pt x="169" y="225"/>
                </a:lnTo>
                <a:lnTo>
                  <a:pt x="163" y="231"/>
                </a:lnTo>
                <a:lnTo>
                  <a:pt x="157" y="238"/>
                </a:lnTo>
                <a:lnTo>
                  <a:pt x="157" y="250"/>
                </a:lnTo>
                <a:lnTo>
                  <a:pt x="157" y="250"/>
                </a:lnTo>
                <a:lnTo>
                  <a:pt x="163" y="256"/>
                </a:lnTo>
                <a:lnTo>
                  <a:pt x="157" y="263"/>
                </a:lnTo>
                <a:lnTo>
                  <a:pt x="157" y="269"/>
                </a:lnTo>
                <a:lnTo>
                  <a:pt x="163" y="275"/>
                </a:lnTo>
                <a:lnTo>
                  <a:pt x="163" y="281"/>
                </a:lnTo>
                <a:lnTo>
                  <a:pt x="163" y="294"/>
                </a:lnTo>
                <a:lnTo>
                  <a:pt x="163" y="2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78" name="Freeform 762"/>
          <p:cNvSpPr>
            <a:spLocks/>
          </p:cNvSpPr>
          <p:nvPr/>
        </p:nvSpPr>
        <p:spPr bwMode="auto">
          <a:xfrm>
            <a:off x="5319713" y="3162300"/>
            <a:ext cx="2082800" cy="1292225"/>
          </a:xfrm>
          <a:custGeom>
            <a:avLst/>
            <a:gdLst>
              <a:gd name="T0" fmla="*/ 76 w 1089"/>
              <a:gd name="T1" fmla="*/ 394 h 738"/>
              <a:gd name="T2" fmla="*/ 44 w 1089"/>
              <a:gd name="T3" fmla="*/ 350 h 738"/>
              <a:gd name="T4" fmla="*/ 32 w 1089"/>
              <a:gd name="T5" fmla="*/ 288 h 738"/>
              <a:gd name="T6" fmla="*/ 25 w 1089"/>
              <a:gd name="T7" fmla="*/ 238 h 738"/>
              <a:gd name="T8" fmla="*/ 7 w 1089"/>
              <a:gd name="T9" fmla="*/ 169 h 738"/>
              <a:gd name="T10" fmla="*/ 38 w 1089"/>
              <a:gd name="T11" fmla="*/ 125 h 738"/>
              <a:gd name="T12" fmla="*/ 94 w 1089"/>
              <a:gd name="T13" fmla="*/ 156 h 738"/>
              <a:gd name="T14" fmla="*/ 144 w 1089"/>
              <a:gd name="T15" fmla="*/ 156 h 738"/>
              <a:gd name="T16" fmla="*/ 251 w 1089"/>
              <a:gd name="T17" fmla="*/ 194 h 738"/>
              <a:gd name="T18" fmla="*/ 338 w 1089"/>
              <a:gd name="T19" fmla="*/ 225 h 738"/>
              <a:gd name="T20" fmla="*/ 420 w 1089"/>
              <a:gd name="T21" fmla="*/ 256 h 738"/>
              <a:gd name="T22" fmla="*/ 495 w 1089"/>
              <a:gd name="T23" fmla="*/ 256 h 738"/>
              <a:gd name="T24" fmla="*/ 582 w 1089"/>
              <a:gd name="T25" fmla="*/ 213 h 738"/>
              <a:gd name="T26" fmla="*/ 645 w 1089"/>
              <a:gd name="T27" fmla="*/ 163 h 738"/>
              <a:gd name="T28" fmla="*/ 733 w 1089"/>
              <a:gd name="T29" fmla="*/ 119 h 738"/>
              <a:gd name="T30" fmla="*/ 827 w 1089"/>
              <a:gd name="T31" fmla="*/ 138 h 738"/>
              <a:gd name="T32" fmla="*/ 895 w 1089"/>
              <a:gd name="T33" fmla="*/ 163 h 738"/>
              <a:gd name="T34" fmla="*/ 945 w 1089"/>
              <a:gd name="T35" fmla="*/ 94 h 738"/>
              <a:gd name="T36" fmla="*/ 933 w 1089"/>
              <a:gd name="T37" fmla="*/ 44 h 738"/>
              <a:gd name="T38" fmla="*/ 958 w 1089"/>
              <a:gd name="T39" fmla="*/ 19 h 738"/>
              <a:gd name="T40" fmla="*/ 995 w 1089"/>
              <a:gd name="T41" fmla="*/ 0 h 738"/>
              <a:gd name="T42" fmla="*/ 1039 w 1089"/>
              <a:gd name="T43" fmla="*/ 37 h 738"/>
              <a:gd name="T44" fmla="*/ 1089 w 1089"/>
              <a:gd name="T45" fmla="*/ 62 h 738"/>
              <a:gd name="T46" fmla="*/ 1021 w 1089"/>
              <a:gd name="T47" fmla="*/ 119 h 738"/>
              <a:gd name="T48" fmla="*/ 1046 w 1089"/>
              <a:gd name="T49" fmla="*/ 169 h 738"/>
              <a:gd name="T50" fmla="*/ 1071 w 1089"/>
              <a:gd name="T51" fmla="*/ 225 h 738"/>
              <a:gd name="T52" fmla="*/ 1021 w 1089"/>
              <a:gd name="T53" fmla="*/ 244 h 738"/>
              <a:gd name="T54" fmla="*/ 933 w 1089"/>
              <a:gd name="T55" fmla="*/ 250 h 738"/>
              <a:gd name="T56" fmla="*/ 852 w 1089"/>
              <a:gd name="T57" fmla="*/ 281 h 738"/>
              <a:gd name="T58" fmla="*/ 795 w 1089"/>
              <a:gd name="T59" fmla="*/ 313 h 738"/>
              <a:gd name="T60" fmla="*/ 745 w 1089"/>
              <a:gd name="T61" fmla="*/ 357 h 738"/>
              <a:gd name="T62" fmla="*/ 714 w 1089"/>
              <a:gd name="T63" fmla="*/ 413 h 738"/>
              <a:gd name="T64" fmla="*/ 720 w 1089"/>
              <a:gd name="T65" fmla="*/ 469 h 738"/>
              <a:gd name="T66" fmla="*/ 764 w 1089"/>
              <a:gd name="T67" fmla="*/ 463 h 738"/>
              <a:gd name="T68" fmla="*/ 833 w 1089"/>
              <a:gd name="T69" fmla="*/ 444 h 738"/>
              <a:gd name="T70" fmla="*/ 877 w 1089"/>
              <a:gd name="T71" fmla="*/ 507 h 738"/>
              <a:gd name="T72" fmla="*/ 889 w 1089"/>
              <a:gd name="T73" fmla="*/ 569 h 738"/>
              <a:gd name="T74" fmla="*/ 858 w 1089"/>
              <a:gd name="T75" fmla="*/ 638 h 738"/>
              <a:gd name="T76" fmla="*/ 845 w 1089"/>
              <a:gd name="T77" fmla="*/ 682 h 738"/>
              <a:gd name="T78" fmla="*/ 839 w 1089"/>
              <a:gd name="T79" fmla="*/ 707 h 738"/>
              <a:gd name="T80" fmla="*/ 758 w 1089"/>
              <a:gd name="T81" fmla="*/ 720 h 738"/>
              <a:gd name="T82" fmla="*/ 676 w 1089"/>
              <a:gd name="T83" fmla="*/ 701 h 738"/>
              <a:gd name="T84" fmla="*/ 645 w 1089"/>
              <a:gd name="T85" fmla="*/ 669 h 738"/>
              <a:gd name="T86" fmla="*/ 614 w 1089"/>
              <a:gd name="T87" fmla="*/ 657 h 738"/>
              <a:gd name="T88" fmla="*/ 589 w 1089"/>
              <a:gd name="T89" fmla="*/ 663 h 738"/>
              <a:gd name="T90" fmla="*/ 539 w 1089"/>
              <a:gd name="T91" fmla="*/ 694 h 738"/>
              <a:gd name="T92" fmla="*/ 495 w 1089"/>
              <a:gd name="T93" fmla="*/ 738 h 738"/>
              <a:gd name="T94" fmla="*/ 401 w 1089"/>
              <a:gd name="T95" fmla="*/ 732 h 738"/>
              <a:gd name="T96" fmla="*/ 357 w 1089"/>
              <a:gd name="T97" fmla="*/ 694 h 738"/>
              <a:gd name="T98" fmla="*/ 338 w 1089"/>
              <a:gd name="T99" fmla="*/ 682 h 738"/>
              <a:gd name="T100" fmla="*/ 313 w 1089"/>
              <a:gd name="T101" fmla="*/ 669 h 738"/>
              <a:gd name="T102" fmla="*/ 282 w 1089"/>
              <a:gd name="T103" fmla="*/ 651 h 738"/>
              <a:gd name="T104" fmla="*/ 282 w 1089"/>
              <a:gd name="T105" fmla="*/ 601 h 738"/>
              <a:gd name="T106" fmla="*/ 251 w 1089"/>
              <a:gd name="T107" fmla="*/ 551 h 738"/>
              <a:gd name="T108" fmla="*/ 238 w 1089"/>
              <a:gd name="T109" fmla="*/ 513 h 738"/>
              <a:gd name="T110" fmla="*/ 182 w 1089"/>
              <a:gd name="T111" fmla="*/ 519 h 738"/>
              <a:gd name="T112" fmla="*/ 138 w 1089"/>
              <a:gd name="T113" fmla="*/ 526 h 738"/>
              <a:gd name="T114" fmla="*/ 88 w 1089"/>
              <a:gd name="T115" fmla="*/ 519 h 738"/>
              <a:gd name="T116" fmla="*/ 63 w 1089"/>
              <a:gd name="T117" fmla="*/ 488 h 738"/>
              <a:gd name="T118" fmla="*/ 50 w 1089"/>
              <a:gd name="T119" fmla="*/ 438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9" h="738">
                <a:moveTo>
                  <a:pt x="50" y="438"/>
                </a:moveTo>
                <a:lnTo>
                  <a:pt x="57" y="425"/>
                </a:lnTo>
                <a:lnTo>
                  <a:pt x="57" y="419"/>
                </a:lnTo>
                <a:lnTo>
                  <a:pt x="44" y="419"/>
                </a:lnTo>
                <a:lnTo>
                  <a:pt x="44" y="413"/>
                </a:lnTo>
                <a:lnTo>
                  <a:pt x="63" y="407"/>
                </a:lnTo>
                <a:lnTo>
                  <a:pt x="63" y="394"/>
                </a:lnTo>
                <a:lnTo>
                  <a:pt x="76" y="394"/>
                </a:lnTo>
                <a:lnTo>
                  <a:pt x="69" y="382"/>
                </a:lnTo>
                <a:lnTo>
                  <a:pt x="69" y="382"/>
                </a:lnTo>
                <a:lnTo>
                  <a:pt x="69" y="369"/>
                </a:lnTo>
                <a:lnTo>
                  <a:pt x="63" y="357"/>
                </a:lnTo>
                <a:lnTo>
                  <a:pt x="57" y="357"/>
                </a:lnTo>
                <a:lnTo>
                  <a:pt x="57" y="357"/>
                </a:lnTo>
                <a:lnTo>
                  <a:pt x="57" y="357"/>
                </a:lnTo>
                <a:lnTo>
                  <a:pt x="44" y="350"/>
                </a:lnTo>
                <a:lnTo>
                  <a:pt x="50" y="338"/>
                </a:lnTo>
                <a:lnTo>
                  <a:pt x="44" y="332"/>
                </a:lnTo>
                <a:lnTo>
                  <a:pt x="44" y="319"/>
                </a:lnTo>
                <a:lnTo>
                  <a:pt x="44" y="306"/>
                </a:lnTo>
                <a:lnTo>
                  <a:pt x="38" y="300"/>
                </a:lnTo>
                <a:lnTo>
                  <a:pt x="32" y="294"/>
                </a:lnTo>
                <a:lnTo>
                  <a:pt x="32" y="288"/>
                </a:lnTo>
                <a:lnTo>
                  <a:pt x="32" y="288"/>
                </a:lnTo>
                <a:lnTo>
                  <a:pt x="32" y="281"/>
                </a:lnTo>
                <a:lnTo>
                  <a:pt x="25" y="281"/>
                </a:lnTo>
                <a:lnTo>
                  <a:pt x="25" y="281"/>
                </a:lnTo>
                <a:lnTo>
                  <a:pt x="32" y="275"/>
                </a:lnTo>
                <a:lnTo>
                  <a:pt x="25" y="263"/>
                </a:lnTo>
                <a:lnTo>
                  <a:pt x="25" y="250"/>
                </a:lnTo>
                <a:lnTo>
                  <a:pt x="32" y="244"/>
                </a:lnTo>
                <a:lnTo>
                  <a:pt x="25" y="238"/>
                </a:lnTo>
                <a:lnTo>
                  <a:pt x="25" y="225"/>
                </a:lnTo>
                <a:lnTo>
                  <a:pt x="19" y="219"/>
                </a:lnTo>
                <a:lnTo>
                  <a:pt x="19" y="206"/>
                </a:lnTo>
                <a:lnTo>
                  <a:pt x="19" y="206"/>
                </a:lnTo>
                <a:lnTo>
                  <a:pt x="13" y="194"/>
                </a:lnTo>
                <a:lnTo>
                  <a:pt x="0" y="181"/>
                </a:lnTo>
                <a:lnTo>
                  <a:pt x="0" y="175"/>
                </a:lnTo>
                <a:lnTo>
                  <a:pt x="7" y="169"/>
                </a:lnTo>
                <a:lnTo>
                  <a:pt x="7" y="163"/>
                </a:lnTo>
                <a:lnTo>
                  <a:pt x="13" y="163"/>
                </a:lnTo>
                <a:lnTo>
                  <a:pt x="13" y="156"/>
                </a:lnTo>
                <a:lnTo>
                  <a:pt x="13" y="150"/>
                </a:lnTo>
                <a:lnTo>
                  <a:pt x="13" y="144"/>
                </a:lnTo>
                <a:lnTo>
                  <a:pt x="19" y="138"/>
                </a:lnTo>
                <a:lnTo>
                  <a:pt x="32" y="131"/>
                </a:lnTo>
                <a:lnTo>
                  <a:pt x="38" y="125"/>
                </a:lnTo>
                <a:lnTo>
                  <a:pt x="38" y="119"/>
                </a:lnTo>
                <a:lnTo>
                  <a:pt x="50" y="138"/>
                </a:lnTo>
                <a:lnTo>
                  <a:pt x="50" y="138"/>
                </a:lnTo>
                <a:lnTo>
                  <a:pt x="50" y="144"/>
                </a:lnTo>
                <a:lnTo>
                  <a:pt x="57" y="150"/>
                </a:lnTo>
                <a:lnTo>
                  <a:pt x="63" y="150"/>
                </a:lnTo>
                <a:lnTo>
                  <a:pt x="88" y="156"/>
                </a:lnTo>
                <a:lnTo>
                  <a:pt x="94" y="156"/>
                </a:lnTo>
                <a:lnTo>
                  <a:pt x="94" y="150"/>
                </a:lnTo>
                <a:lnTo>
                  <a:pt x="113" y="150"/>
                </a:lnTo>
                <a:lnTo>
                  <a:pt x="113" y="156"/>
                </a:lnTo>
                <a:lnTo>
                  <a:pt x="126" y="156"/>
                </a:lnTo>
                <a:lnTo>
                  <a:pt x="126" y="144"/>
                </a:lnTo>
                <a:lnTo>
                  <a:pt x="138" y="144"/>
                </a:lnTo>
                <a:lnTo>
                  <a:pt x="144" y="156"/>
                </a:lnTo>
                <a:lnTo>
                  <a:pt x="144" y="156"/>
                </a:lnTo>
                <a:lnTo>
                  <a:pt x="151" y="169"/>
                </a:lnTo>
                <a:lnTo>
                  <a:pt x="163" y="169"/>
                </a:lnTo>
                <a:lnTo>
                  <a:pt x="169" y="175"/>
                </a:lnTo>
                <a:lnTo>
                  <a:pt x="182" y="188"/>
                </a:lnTo>
                <a:lnTo>
                  <a:pt x="194" y="188"/>
                </a:lnTo>
                <a:lnTo>
                  <a:pt x="213" y="188"/>
                </a:lnTo>
                <a:lnTo>
                  <a:pt x="251" y="181"/>
                </a:lnTo>
                <a:lnTo>
                  <a:pt x="251" y="194"/>
                </a:lnTo>
                <a:lnTo>
                  <a:pt x="263" y="194"/>
                </a:lnTo>
                <a:lnTo>
                  <a:pt x="270" y="200"/>
                </a:lnTo>
                <a:lnTo>
                  <a:pt x="288" y="194"/>
                </a:lnTo>
                <a:lnTo>
                  <a:pt x="301" y="206"/>
                </a:lnTo>
                <a:lnTo>
                  <a:pt x="307" y="213"/>
                </a:lnTo>
                <a:lnTo>
                  <a:pt x="326" y="219"/>
                </a:lnTo>
                <a:lnTo>
                  <a:pt x="332" y="225"/>
                </a:lnTo>
                <a:lnTo>
                  <a:pt x="338" y="225"/>
                </a:lnTo>
                <a:lnTo>
                  <a:pt x="338" y="231"/>
                </a:lnTo>
                <a:lnTo>
                  <a:pt x="338" y="238"/>
                </a:lnTo>
                <a:lnTo>
                  <a:pt x="363" y="244"/>
                </a:lnTo>
                <a:lnTo>
                  <a:pt x="370" y="250"/>
                </a:lnTo>
                <a:lnTo>
                  <a:pt x="382" y="250"/>
                </a:lnTo>
                <a:lnTo>
                  <a:pt x="395" y="250"/>
                </a:lnTo>
                <a:lnTo>
                  <a:pt x="407" y="244"/>
                </a:lnTo>
                <a:lnTo>
                  <a:pt x="420" y="256"/>
                </a:lnTo>
                <a:lnTo>
                  <a:pt x="432" y="275"/>
                </a:lnTo>
                <a:lnTo>
                  <a:pt x="445" y="263"/>
                </a:lnTo>
                <a:lnTo>
                  <a:pt x="451" y="269"/>
                </a:lnTo>
                <a:lnTo>
                  <a:pt x="457" y="269"/>
                </a:lnTo>
                <a:lnTo>
                  <a:pt x="470" y="263"/>
                </a:lnTo>
                <a:lnTo>
                  <a:pt x="482" y="263"/>
                </a:lnTo>
                <a:lnTo>
                  <a:pt x="489" y="256"/>
                </a:lnTo>
                <a:lnTo>
                  <a:pt x="495" y="256"/>
                </a:lnTo>
                <a:lnTo>
                  <a:pt x="514" y="250"/>
                </a:lnTo>
                <a:lnTo>
                  <a:pt x="526" y="238"/>
                </a:lnTo>
                <a:lnTo>
                  <a:pt x="526" y="244"/>
                </a:lnTo>
                <a:lnTo>
                  <a:pt x="551" y="244"/>
                </a:lnTo>
                <a:lnTo>
                  <a:pt x="551" y="238"/>
                </a:lnTo>
                <a:lnTo>
                  <a:pt x="564" y="225"/>
                </a:lnTo>
                <a:lnTo>
                  <a:pt x="570" y="219"/>
                </a:lnTo>
                <a:lnTo>
                  <a:pt x="582" y="213"/>
                </a:lnTo>
                <a:lnTo>
                  <a:pt x="595" y="206"/>
                </a:lnTo>
                <a:lnTo>
                  <a:pt x="595" y="194"/>
                </a:lnTo>
                <a:lnTo>
                  <a:pt x="601" y="194"/>
                </a:lnTo>
                <a:lnTo>
                  <a:pt x="601" y="181"/>
                </a:lnTo>
                <a:lnTo>
                  <a:pt x="607" y="181"/>
                </a:lnTo>
                <a:lnTo>
                  <a:pt x="620" y="175"/>
                </a:lnTo>
                <a:lnTo>
                  <a:pt x="632" y="169"/>
                </a:lnTo>
                <a:lnTo>
                  <a:pt x="645" y="163"/>
                </a:lnTo>
                <a:lnTo>
                  <a:pt x="645" y="156"/>
                </a:lnTo>
                <a:lnTo>
                  <a:pt x="664" y="144"/>
                </a:lnTo>
                <a:lnTo>
                  <a:pt x="676" y="138"/>
                </a:lnTo>
                <a:lnTo>
                  <a:pt x="689" y="144"/>
                </a:lnTo>
                <a:lnTo>
                  <a:pt x="695" y="138"/>
                </a:lnTo>
                <a:lnTo>
                  <a:pt x="714" y="119"/>
                </a:lnTo>
                <a:lnTo>
                  <a:pt x="733" y="112"/>
                </a:lnTo>
                <a:lnTo>
                  <a:pt x="733" y="119"/>
                </a:lnTo>
                <a:lnTo>
                  <a:pt x="751" y="119"/>
                </a:lnTo>
                <a:lnTo>
                  <a:pt x="764" y="119"/>
                </a:lnTo>
                <a:lnTo>
                  <a:pt x="783" y="112"/>
                </a:lnTo>
                <a:lnTo>
                  <a:pt x="789" y="125"/>
                </a:lnTo>
                <a:lnTo>
                  <a:pt x="814" y="125"/>
                </a:lnTo>
                <a:lnTo>
                  <a:pt x="814" y="131"/>
                </a:lnTo>
                <a:lnTo>
                  <a:pt x="820" y="138"/>
                </a:lnTo>
                <a:lnTo>
                  <a:pt x="827" y="138"/>
                </a:lnTo>
                <a:lnTo>
                  <a:pt x="833" y="138"/>
                </a:lnTo>
                <a:lnTo>
                  <a:pt x="839" y="144"/>
                </a:lnTo>
                <a:lnTo>
                  <a:pt x="845" y="144"/>
                </a:lnTo>
                <a:lnTo>
                  <a:pt x="877" y="138"/>
                </a:lnTo>
                <a:lnTo>
                  <a:pt x="877" y="144"/>
                </a:lnTo>
                <a:lnTo>
                  <a:pt x="883" y="150"/>
                </a:lnTo>
                <a:lnTo>
                  <a:pt x="889" y="156"/>
                </a:lnTo>
                <a:lnTo>
                  <a:pt x="895" y="163"/>
                </a:lnTo>
                <a:lnTo>
                  <a:pt x="902" y="156"/>
                </a:lnTo>
                <a:lnTo>
                  <a:pt x="914" y="150"/>
                </a:lnTo>
                <a:lnTo>
                  <a:pt x="920" y="138"/>
                </a:lnTo>
                <a:lnTo>
                  <a:pt x="927" y="125"/>
                </a:lnTo>
                <a:lnTo>
                  <a:pt x="933" y="119"/>
                </a:lnTo>
                <a:lnTo>
                  <a:pt x="933" y="112"/>
                </a:lnTo>
                <a:lnTo>
                  <a:pt x="939" y="100"/>
                </a:lnTo>
                <a:lnTo>
                  <a:pt x="945" y="94"/>
                </a:lnTo>
                <a:lnTo>
                  <a:pt x="958" y="87"/>
                </a:lnTo>
                <a:lnTo>
                  <a:pt x="964" y="75"/>
                </a:lnTo>
                <a:lnTo>
                  <a:pt x="958" y="75"/>
                </a:lnTo>
                <a:lnTo>
                  <a:pt x="958" y="69"/>
                </a:lnTo>
                <a:lnTo>
                  <a:pt x="945" y="62"/>
                </a:lnTo>
                <a:lnTo>
                  <a:pt x="945" y="56"/>
                </a:lnTo>
                <a:lnTo>
                  <a:pt x="945" y="50"/>
                </a:lnTo>
                <a:lnTo>
                  <a:pt x="933" y="44"/>
                </a:lnTo>
                <a:lnTo>
                  <a:pt x="933" y="37"/>
                </a:lnTo>
                <a:lnTo>
                  <a:pt x="933" y="31"/>
                </a:lnTo>
                <a:lnTo>
                  <a:pt x="939" y="31"/>
                </a:lnTo>
                <a:lnTo>
                  <a:pt x="939" y="19"/>
                </a:lnTo>
                <a:lnTo>
                  <a:pt x="945" y="19"/>
                </a:lnTo>
                <a:lnTo>
                  <a:pt x="952" y="19"/>
                </a:lnTo>
                <a:lnTo>
                  <a:pt x="952" y="19"/>
                </a:lnTo>
                <a:lnTo>
                  <a:pt x="958" y="19"/>
                </a:lnTo>
                <a:lnTo>
                  <a:pt x="952" y="12"/>
                </a:lnTo>
                <a:lnTo>
                  <a:pt x="952" y="12"/>
                </a:lnTo>
                <a:lnTo>
                  <a:pt x="958" y="12"/>
                </a:lnTo>
                <a:lnTo>
                  <a:pt x="964" y="19"/>
                </a:lnTo>
                <a:lnTo>
                  <a:pt x="964" y="6"/>
                </a:lnTo>
                <a:lnTo>
                  <a:pt x="970" y="0"/>
                </a:lnTo>
                <a:lnTo>
                  <a:pt x="977" y="6"/>
                </a:lnTo>
                <a:lnTo>
                  <a:pt x="995" y="0"/>
                </a:lnTo>
                <a:lnTo>
                  <a:pt x="1008" y="0"/>
                </a:lnTo>
                <a:lnTo>
                  <a:pt x="1014" y="19"/>
                </a:lnTo>
                <a:lnTo>
                  <a:pt x="1014" y="25"/>
                </a:lnTo>
                <a:lnTo>
                  <a:pt x="1014" y="25"/>
                </a:lnTo>
                <a:lnTo>
                  <a:pt x="1014" y="31"/>
                </a:lnTo>
                <a:lnTo>
                  <a:pt x="1027" y="25"/>
                </a:lnTo>
                <a:lnTo>
                  <a:pt x="1033" y="44"/>
                </a:lnTo>
                <a:lnTo>
                  <a:pt x="1039" y="37"/>
                </a:lnTo>
                <a:lnTo>
                  <a:pt x="1052" y="50"/>
                </a:lnTo>
                <a:lnTo>
                  <a:pt x="1058" y="50"/>
                </a:lnTo>
                <a:lnTo>
                  <a:pt x="1064" y="56"/>
                </a:lnTo>
                <a:lnTo>
                  <a:pt x="1071" y="62"/>
                </a:lnTo>
                <a:lnTo>
                  <a:pt x="1083" y="62"/>
                </a:lnTo>
                <a:lnTo>
                  <a:pt x="1089" y="56"/>
                </a:lnTo>
                <a:lnTo>
                  <a:pt x="1089" y="56"/>
                </a:lnTo>
                <a:lnTo>
                  <a:pt x="1089" y="62"/>
                </a:lnTo>
                <a:lnTo>
                  <a:pt x="1064" y="75"/>
                </a:lnTo>
                <a:lnTo>
                  <a:pt x="1058" y="75"/>
                </a:lnTo>
                <a:lnTo>
                  <a:pt x="1052" y="87"/>
                </a:lnTo>
                <a:lnTo>
                  <a:pt x="1027" y="87"/>
                </a:lnTo>
                <a:lnTo>
                  <a:pt x="1021" y="100"/>
                </a:lnTo>
                <a:lnTo>
                  <a:pt x="1014" y="106"/>
                </a:lnTo>
                <a:lnTo>
                  <a:pt x="1014" y="112"/>
                </a:lnTo>
                <a:lnTo>
                  <a:pt x="1021" y="119"/>
                </a:lnTo>
                <a:lnTo>
                  <a:pt x="1027" y="131"/>
                </a:lnTo>
                <a:lnTo>
                  <a:pt x="1039" y="144"/>
                </a:lnTo>
                <a:lnTo>
                  <a:pt x="1039" y="150"/>
                </a:lnTo>
                <a:lnTo>
                  <a:pt x="1046" y="156"/>
                </a:lnTo>
                <a:lnTo>
                  <a:pt x="1046" y="156"/>
                </a:lnTo>
                <a:lnTo>
                  <a:pt x="1046" y="163"/>
                </a:lnTo>
                <a:lnTo>
                  <a:pt x="1046" y="169"/>
                </a:lnTo>
                <a:lnTo>
                  <a:pt x="1046" y="169"/>
                </a:lnTo>
                <a:lnTo>
                  <a:pt x="1046" y="181"/>
                </a:lnTo>
                <a:lnTo>
                  <a:pt x="1046" y="181"/>
                </a:lnTo>
                <a:lnTo>
                  <a:pt x="1058" y="181"/>
                </a:lnTo>
                <a:lnTo>
                  <a:pt x="1071" y="188"/>
                </a:lnTo>
                <a:lnTo>
                  <a:pt x="1071" y="200"/>
                </a:lnTo>
                <a:lnTo>
                  <a:pt x="1077" y="213"/>
                </a:lnTo>
                <a:lnTo>
                  <a:pt x="1071" y="213"/>
                </a:lnTo>
                <a:lnTo>
                  <a:pt x="1071" y="225"/>
                </a:lnTo>
                <a:lnTo>
                  <a:pt x="1071" y="225"/>
                </a:lnTo>
                <a:lnTo>
                  <a:pt x="1071" y="238"/>
                </a:lnTo>
                <a:lnTo>
                  <a:pt x="1071" y="244"/>
                </a:lnTo>
                <a:lnTo>
                  <a:pt x="1071" y="250"/>
                </a:lnTo>
                <a:lnTo>
                  <a:pt x="1052" y="244"/>
                </a:lnTo>
                <a:lnTo>
                  <a:pt x="1046" y="244"/>
                </a:lnTo>
                <a:lnTo>
                  <a:pt x="1027" y="244"/>
                </a:lnTo>
                <a:lnTo>
                  <a:pt x="1021" y="244"/>
                </a:lnTo>
                <a:lnTo>
                  <a:pt x="1008" y="256"/>
                </a:lnTo>
                <a:lnTo>
                  <a:pt x="983" y="269"/>
                </a:lnTo>
                <a:lnTo>
                  <a:pt x="970" y="263"/>
                </a:lnTo>
                <a:lnTo>
                  <a:pt x="964" y="256"/>
                </a:lnTo>
                <a:lnTo>
                  <a:pt x="958" y="256"/>
                </a:lnTo>
                <a:lnTo>
                  <a:pt x="952" y="250"/>
                </a:lnTo>
                <a:lnTo>
                  <a:pt x="945" y="256"/>
                </a:lnTo>
                <a:lnTo>
                  <a:pt x="933" y="250"/>
                </a:lnTo>
                <a:lnTo>
                  <a:pt x="914" y="256"/>
                </a:lnTo>
                <a:lnTo>
                  <a:pt x="902" y="263"/>
                </a:lnTo>
                <a:lnTo>
                  <a:pt x="889" y="275"/>
                </a:lnTo>
                <a:lnTo>
                  <a:pt x="883" y="275"/>
                </a:lnTo>
                <a:lnTo>
                  <a:pt x="877" y="275"/>
                </a:lnTo>
                <a:lnTo>
                  <a:pt x="870" y="281"/>
                </a:lnTo>
                <a:lnTo>
                  <a:pt x="864" y="288"/>
                </a:lnTo>
                <a:lnTo>
                  <a:pt x="852" y="281"/>
                </a:lnTo>
                <a:lnTo>
                  <a:pt x="845" y="281"/>
                </a:lnTo>
                <a:lnTo>
                  <a:pt x="839" y="281"/>
                </a:lnTo>
                <a:lnTo>
                  <a:pt x="833" y="275"/>
                </a:lnTo>
                <a:lnTo>
                  <a:pt x="808" y="288"/>
                </a:lnTo>
                <a:lnTo>
                  <a:pt x="814" y="300"/>
                </a:lnTo>
                <a:lnTo>
                  <a:pt x="808" y="306"/>
                </a:lnTo>
                <a:lnTo>
                  <a:pt x="801" y="313"/>
                </a:lnTo>
                <a:lnTo>
                  <a:pt x="795" y="313"/>
                </a:lnTo>
                <a:lnTo>
                  <a:pt x="789" y="325"/>
                </a:lnTo>
                <a:lnTo>
                  <a:pt x="789" y="338"/>
                </a:lnTo>
                <a:lnTo>
                  <a:pt x="770" y="332"/>
                </a:lnTo>
                <a:lnTo>
                  <a:pt x="764" y="338"/>
                </a:lnTo>
                <a:lnTo>
                  <a:pt x="758" y="344"/>
                </a:lnTo>
                <a:lnTo>
                  <a:pt x="758" y="357"/>
                </a:lnTo>
                <a:lnTo>
                  <a:pt x="751" y="357"/>
                </a:lnTo>
                <a:lnTo>
                  <a:pt x="745" y="357"/>
                </a:lnTo>
                <a:lnTo>
                  <a:pt x="739" y="369"/>
                </a:lnTo>
                <a:lnTo>
                  <a:pt x="739" y="382"/>
                </a:lnTo>
                <a:lnTo>
                  <a:pt x="733" y="388"/>
                </a:lnTo>
                <a:lnTo>
                  <a:pt x="726" y="400"/>
                </a:lnTo>
                <a:lnTo>
                  <a:pt x="726" y="400"/>
                </a:lnTo>
                <a:lnTo>
                  <a:pt x="720" y="407"/>
                </a:lnTo>
                <a:lnTo>
                  <a:pt x="720" y="407"/>
                </a:lnTo>
                <a:lnTo>
                  <a:pt x="714" y="413"/>
                </a:lnTo>
                <a:lnTo>
                  <a:pt x="708" y="419"/>
                </a:lnTo>
                <a:lnTo>
                  <a:pt x="701" y="425"/>
                </a:lnTo>
                <a:lnTo>
                  <a:pt x="701" y="432"/>
                </a:lnTo>
                <a:lnTo>
                  <a:pt x="695" y="444"/>
                </a:lnTo>
                <a:lnTo>
                  <a:pt x="701" y="450"/>
                </a:lnTo>
                <a:lnTo>
                  <a:pt x="708" y="450"/>
                </a:lnTo>
                <a:lnTo>
                  <a:pt x="720" y="457"/>
                </a:lnTo>
                <a:lnTo>
                  <a:pt x="720" y="469"/>
                </a:lnTo>
                <a:lnTo>
                  <a:pt x="726" y="475"/>
                </a:lnTo>
                <a:lnTo>
                  <a:pt x="726" y="482"/>
                </a:lnTo>
                <a:lnTo>
                  <a:pt x="733" y="488"/>
                </a:lnTo>
                <a:lnTo>
                  <a:pt x="739" y="488"/>
                </a:lnTo>
                <a:lnTo>
                  <a:pt x="745" y="488"/>
                </a:lnTo>
                <a:lnTo>
                  <a:pt x="751" y="488"/>
                </a:lnTo>
                <a:lnTo>
                  <a:pt x="764" y="475"/>
                </a:lnTo>
                <a:lnTo>
                  <a:pt x="764" y="463"/>
                </a:lnTo>
                <a:lnTo>
                  <a:pt x="770" y="463"/>
                </a:lnTo>
                <a:lnTo>
                  <a:pt x="789" y="457"/>
                </a:lnTo>
                <a:lnTo>
                  <a:pt x="795" y="457"/>
                </a:lnTo>
                <a:lnTo>
                  <a:pt x="808" y="450"/>
                </a:lnTo>
                <a:lnTo>
                  <a:pt x="814" y="450"/>
                </a:lnTo>
                <a:lnTo>
                  <a:pt x="820" y="444"/>
                </a:lnTo>
                <a:lnTo>
                  <a:pt x="827" y="438"/>
                </a:lnTo>
                <a:lnTo>
                  <a:pt x="833" y="444"/>
                </a:lnTo>
                <a:lnTo>
                  <a:pt x="858" y="438"/>
                </a:lnTo>
                <a:lnTo>
                  <a:pt x="864" y="444"/>
                </a:lnTo>
                <a:lnTo>
                  <a:pt x="858" y="450"/>
                </a:lnTo>
                <a:lnTo>
                  <a:pt x="870" y="457"/>
                </a:lnTo>
                <a:lnTo>
                  <a:pt x="864" y="482"/>
                </a:lnTo>
                <a:lnTo>
                  <a:pt x="870" y="488"/>
                </a:lnTo>
                <a:lnTo>
                  <a:pt x="870" y="494"/>
                </a:lnTo>
                <a:lnTo>
                  <a:pt x="877" y="507"/>
                </a:lnTo>
                <a:lnTo>
                  <a:pt x="877" y="513"/>
                </a:lnTo>
                <a:lnTo>
                  <a:pt x="883" y="526"/>
                </a:lnTo>
                <a:lnTo>
                  <a:pt x="902" y="538"/>
                </a:lnTo>
                <a:lnTo>
                  <a:pt x="908" y="544"/>
                </a:lnTo>
                <a:lnTo>
                  <a:pt x="908" y="551"/>
                </a:lnTo>
                <a:lnTo>
                  <a:pt x="895" y="551"/>
                </a:lnTo>
                <a:lnTo>
                  <a:pt x="889" y="557"/>
                </a:lnTo>
                <a:lnTo>
                  <a:pt x="889" y="569"/>
                </a:lnTo>
                <a:lnTo>
                  <a:pt x="889" y="588"/>
                </a:lnTo>
                <a:lnTo>
                  <a:pt x="902" y="594"/>
                </a:lnTo>
                <a:lnTo>
                  <a:pt x="889" y="601"/>
                </a:lnTo>
                <a:lnTo>
                  <a:pt x="889" y="607"/>
                </a:lnTo>
                <a:lnTo>
                  <a:pt x="883" y="613"/>
                </a:lnTo>
                <a:lnTo>
                  <a:pt x="877" y="619"/>
                </a:lnTo>
                <a:lnTo>
                  <a:pt x="864" y="632"/>
                </a:lnTo>
                <a:lnTo>
                  <a:pt x="858" y="638"/>
                </a:lnTo>
                <a:lnTo>
                  <a:pt x="852" y="644"/>
                </a:lnTo>
                <a:lnTo>
                  <a:pt x="845" y="651"/>
                </a:lnTo>
                <a:lnTo>
                  <a:pt x="839" y="657"/>
                </a:lnTo>
                <a:lnTo>
                  <a:pt x="839" y="663"/>
                </a:lnTo>
                <a:lnTo>
                  <a:pt x="839" y="663"/>
                </a:lnTo>
                <a:lnTo>
                  <a:pt x="839" y="669"/>
                </a:lnTo>
                <a:lnTo>
                  <a:pt x="845" y="676"/>
                </a:lnTo>
                <a:lnTo>
                  <a:pt x="845" y="682"/>
                </a:lnTo>
                <a:lnTo>
                  <a:pt x="845" y="682"/>
                </a:lnTo>
                <a:lnTo>
                  <a:pt x="845" y="694"/>
                </a:lnTo>
                <a:lnTo>
                  <a:pt x="858" y="688"/>
                </a:lnTo>
                <a:lnTo>
                  <a:pt x="864" y="694"/>
                </a:lnTo>
                <a:lnTo>
                  <a:pt x="864" y="701"/>
                </a:lnTo>
                <a:lnTo>
                  <a:pt x="858" y="701"/>
                </a:lnTo>
                <a:lnTo>
                  <a:pt x="845" y="701"/>
                </a:lnTo>
                <a:lnTo>
                  <a:pt x="839" y="707"/>
                </a:lnTo>
                <a:lnTo>
                  <a:pt x="833" y="707"/>
                </a:lnTo>
                <a:lnTo>
                  <a:pt x="820" y="713"/>
                </a:lnTo>
                <a:lnTo>
                  <a:pt x="814" y="720"/>
                </a:lnTo>
                <a:lnTo>
                  <a:pt x="808" y="726"/>
                </a:lnTo>
                <a:lnTo>
                  <a:pt x="789" y="726"/>
                </a:lnTo>
                <a:lnTo>
                  <a:pt x="776" y="720"/>
                </a:lnTo>
                <a:lnTo>
                  <a:pt x="770" y="720"/>
                </a:lnTo>
                <a:lnTo>
                  <a:pt x="758" y="720"/>
                </a:lnTo>
                <a:lnTo>
                  <a:pt x="739" y="720"/>
                </a:lnTo>
                <a:lnTo>
                  <a:pt x="726" y="720"/>
                </a:lnTo>
                <a:lnTo>
                  <a:pt x="714" y="720"/>
                </a:lnTo>
                <a:lnTo>
                  <a:pt x="708" y="720"/>
                </a:lnTo>
                <a:lnTo>
                  <a:pt x="701" y="720"/>
                </a:lnTo>
                <a:lnTo>
                  <a:pt x="695" y="720"/>
                </a:lnTo>
                <a:lnTo>
                  <a:pt x="695" y="701"/>
                </a:lnTo>
                <a:lnTo>
                  <a:pt x="676" y="701"/>
                </a:lnTo>
                <a:lnTo>
                  <a:pt x="670" y="688"/>
                </a:lnTo>
                <a:lnTo>
                  <a:pt x="658" y="682"/>
                </a:lnTo>
                <a:lnTo>
                  <a:pt x="651" y="682"/>
                </a:lnTo>
                <a:lnTo>
                  <a:pt x="651" y="682"/>
                </a:lnTo>
                <a:lnTo>
                  <a:pt x="651" y="676"/>
                </a:lnTo>
                <a:lnTo>
                  <a:pt x="651" y="669"/>
                </a:lnTo>
                <a:lnTo>
                  <a:pt x="645" y="669"/>
                </a:lnTo>
                <a:lnTo>
                  <a:pt x="645" y="669"/>
                </a:lnTo>
                <a:lnTo>
                  <a:pt x="639" y="663"/>
                </a:lnTo>
                <a:lnTo>
                  <a:pt x="632" y="657"/>
                </a:lnTo>
                <a:lnTo>
                  <a:pt x="632" y="651"/>
                </a:lnTo>
                <a:lnTo>
                  <a:pt x="632" y="644"/>
                </a:lnTo>
                <a:lnTo>
                  <a:pt x="626" y="644"/>
                </a:lnTo>
                <a:lnTo>
                  <a:pt x="620" y="651"/>
                </a:lnTo>
                <a:lnTo>
                  <a:pt x="614" y="657"/>
                </a:lnTo>
                <a:lnTo>
                  <a:pt x="614" y="657"/>
                </a:lnTo>
                <a:lnTo>
                  <a:pt x="607" y="657"/>
                </a:lnTo>
                <a:lnTo>
                  <a:pt x="607" y="663"/>
                </a:lnTo>
                <a:lnTo>
                  <a:pt x="601" y="663"/>
                </a:lnTo>
                <a:lnTo>
                  <a:pt x="601" y="669"/>
                </a:lnTo>
                <a:lnTo>
                  <a:pt x="589" y="669"/>
                </a:lnTo>
                <a:lnTo>
                  <a:pt x="589" y="663"/>
                </a:lnTo>
                <a:lnTo>
                  <a:pt x="589" y="663"/>
                </a:lnTo>
                <a:lnTo>
                  <a:pt x="589" y="663"/>
                </a:lnTo>
                <a:lnTo>
                  <a:pt x="582" y="663"/>
                </a:lnTo>
                <a:lnTo>
                  <a:pt x="582" y="657"/>
                </a:lnTo>
                <a:lnTo>
                  <a:pt x="570" y="663"/>
                </a:lnTo>
                <a:lnTo>
                  <a:pt x="564" y="669"/>
                </a:lnTo>
                <a:lnTo>
                  <a:pt x="551" y="676"/>
                </a:lnTo>
                <a:lnTo>
                  <a:pt x="545" y="682"/>
                </a:lnTo>
                <a:lnTo>
                  <a:pt x="539" y="688"/>
                </a:lnTo>
                <a:lnTo>
                  <a:pt x="539" y="694"/>
                </a:lnTo>
                <a:lnTo>
                  <a:pt x="526" y="701"/>
                </a:lnTo>
                <a:lnTo>
                  <a:pt x="526" y="713"/>
                </a:lnTo>
                <a:lnTo>
                  <a:pt x="520" y="713"/>
                </a:lnTo>
                <a:lnTo>
                  <a:pt x="514" y="720"/>
                </a:lnTo>
                <a:lnTo>
                  <a:pt x="507" y="720"/>
                </a:lnTo>
                <a:lnTo>
                  <a:pt x="507" y="726"/>
                </a:lnTo>
                <a:lnTo>
                  <a:pt x="507" y="732"/>
                </a:lnTo>
                <a:lnTo>
                  <a:pt x="495" y="738"/>
                </a:lnTo>
                <a:lnTo>
                  <a:pt x="482" y="738"/>
                </a:lnTo>
                <a:lnTo>
                  <a:pt x="476" y="738"/>
                </a:lnTo>
                <a:lnTo>
                  <a:pt x="457" y="738"/>
                </a:lnTo>
                <a:lnTo>
                  <a:pt x="451" y="732"/>
                </a:lnTo>
                <a:lnTo>
                  <a:pt x="432" y="726"/>
                </a:lnTo>
                <a:lnTo>
                  <a:pt x="426" y="726"/>
                </a:lnTo>
                <a:lnTo>
                  <a:pt x="413" y="732"/>
                </a:lnTo>
                <a:lnTo>
                  <a:pt x="401" y="732"/>
                </a:lnTo>
                <a:lnTo>
                  <a:pt x="395" y="726"/>
                </a:lnTo>
                <a:lnTo>
                  <a:pt x="382" y="726"/>
                </a:lnTo>
                <a:lnTo>
                  <a:pt x="388" y="713"/>
                </a:lnTo>
                <a:lnTo>
                  <a:pt x="370" y="707"/>
                </a:lnTo>
                <a:lnTo>
                  <a:pt x="370" y="701"/>
                </a:lnTo>
                <a:lnTo>
                  <a:pt x="363" y="694"/>
                </a:lnTo>
                <a:lnTo>
                  <a:pt x="357" y="694"/>
                </a:lnTo>
                <a:lnTo>
                  <a:pt x="357" y="694"/>
                </a:lnTo>
                <a:lnTo>
                  <a:pt x="345" y="701"/>
                </a:lnTo>
                <a:lnTo>
                  <a:pt x="338" y="694"/>
                </a:lnTo>
                <a:lnTo>
                  <a:pt x="345" y="694"/>
                </a:lnTo>
                <a:lnTo>
                  <a:pt x="345" y="688"/>
                </a:lnTo>
                <a:lnTo>
                  <a:pt x="338" y="688"/>
                </a:lnTo>
                <a:lnTo>
                  <a:pt x="338" y="682"/>
                </a:lnTo>
                <a:lnTo>
                  <a:pt x="338" y="682"/>
                </a:lnTo>
                <a:lnTo>
                  <a:pt x="338" y="682"/>
                </a:lnTo>
                <a:lnTo>
                  <a:pt x="332" y="682"/>
                </a:lnTo>
                <a:lnTo>
                  <a:pt x="338" y="676"/>
                </a:lnTo>
                <a:lnTo>
                  <a:pt x="332" y="663"/>
                </a:lnTo>
                <a:lnTo>
                  <a:pt x="326" y="663"/>
                </a:lnTo>
                <a:lnTo>
                  <a:pt x="320" y="663"/>
                </a:lnTo>
                <a:lnTo>
                  <a:pt x="320" y="657"/>
                </a:lnTo>
                <a:lnTo>
                  <a:pt x="313" y="657"/>
                </a:lnTo>
                <a:lnTo>
                  <a:pt x="313" y="669"/>
                </a:lnTo>
                <a:lnTo>
                  <a:pt x="307" y="676"/>
                </a:lnTo>
                <a:lnTo>
                  <a:pt x="295" y="669"/>
                </a:lnTo>
                <a:lnTo>
                  <a:pt x="288" y="669"/>
                </a:lnTo>
                <a:lnTo>
                  <a:pt x="288" y="676"/>
                </a:lnTo>
                <a:lnTo>
                  <a:pt x="288" y="669"/>
                </a:lnTo>
                <a:lnTo>
                  <a:pt x="282" y="669"/>
                </a:lnTo>
                <a:lnTo>
                  <a:pt x="276" y="669"/>
                </a:lnTo>
                <a:lnTo>
                  <a:pt x="282" y="651"/>
                </a:lnTo>
                <a:lnTo>
                  <a:pt x="295" y="644"/>
                </a:lnTo>
                <a:lnTo>
                  <a:pt x="288" y="632"/>
                </a:lnTo>
                <a:lnTo>
                  <a:pt x="295" y="632"/>
                </a:lnTo>
                <a:lnTo>
                  <a:pt x="295" y="626"/>
                </a:lnTo>
                <a:lnTo>
                  <a:pt x="295" y="626"/>
                </a:lnTo>
                <a:lnTo>
                  <a:pt x="295" y="619"/>
                </a:lnTo>
                <a:lnTo>
                  <a:pt x="282" y="607"/>
                </a:lnTo>
                <a:lnTo>
                  <a:pt x="282" y="601"/>
                </a:lnTo>
                <a:lnTo>
                  <a:pt x="276" y="594"/>
                </a:lnTo>
                <a:lnTo>
                  <a:pt x="263" y="588"/>
                </a:lnTo>
                <a:lnTo>
                  <a:pt x="257" y="588"/>
                </a:lnTo>
                <a:lnTo>
                  <a:pt x="257" y="576"/>
                </a:lnTo>
                <a:lnTo>
                  <a:pt x="244" y="569"/>
                </a:lnTo>
                <a:lnTo>
                  <a:pt x="244" y="557"/>
                </a:lnTo>
                <a:lnTo>
                  <a:pt x="244" y="557"/>
                </a:lnTo>
                <a:lnTo>
                  <a:pt x="251" y="551"/>
                </a:lnTo>
                <a:lnTo>
                  <a:pt x="263" y="532"/>
                </a:lnTo>
                <a:lnTo>
                  <a:pt x="263" y="532"/>
                </a:lnTo>
                <a:lnTo>
                  <a:pt x="257" y="526"/>
                </a:lnTo>
                <a:lnTo>
                  <a:pt x="263" y="513"/>
                </a:lnTo>
                <a:lnTo>
                  <a:pt x="251" y="513"/>
                </a:lnTo>
                <a:lnTo>
                  <a:pt x="251" y="519"/>
                </a:lnTo>
                <a:lnTo>
                  <a:pt x="244" y="519"/>
                </a:lnTo>
                <a:lnTo>
                  <a:pt x="238" y="513"/>
                </a:lnTo>
                <a:lnTo>
                  <a:pt x="226" y="513"/>
                </a:lnTo>
                <a:lnTo>
                  <a:pt x="219" y="513"/>
                </a:lnTo>
                <a:lnTo>
                  <a:pt x="207" y="507"/>
                </a:lnTo>
                <a:lnTo>
                  <a:pt x="207" y="507"/>
                </a:lnTo>
                <a:lnTo>
                  <a:pt x="194" y="500"/>
                </a:lnTo>
                <a:lnTo>
                  <a:pt x="194" y="513"/>
                </a:lnTo>
                <a:lnTo>
                  <a:pt x="188" y="519"/>
                </a:lnTo>
                <a:lnTo>
                  <a:pt x="182" y="519"/>
                </a:lnTo>
                <a:lnTo>
                  <a:pt x="169" y="519"/>
                </a:lnTo>
                <a:lnTo>
                  <a:pt x="169" y="513"/>
                </a:lnTo>
                <a:lnTo>
                  <a:pt x="163" y="507"/>
                </a:lnTo>
                <a:lnTo>
                  <a:pt x="157" y="507"/>
                </a:lnTo>
                <a:lnTo>
                  <a:pt x="157" y="513"/>
                </a:lnTo>
                <a:lnTo>
                  <a:pt x="151" y="513"/>
                </a:lnTo>
                <a:lnTo>
                  <a:pt x="151" y="519"/>
                </a:lnTo>
                <a:lnTo>
                  <a:pt x="138" y="526"/>
                </a:lnTo>
                <a:lnTo>
                  <a:pt x="126" y="519"/>
                </a:lnTo>
                <a:lnTo>
                  <a:pt x="126" y="526"/>
                </a:lnTo>
                <a:lnTo>
                  <a:pt x="126" y="513"/>
                </a:lnTo>
                <a:lnTo>
                  <a:pt x="119" y="513"/>
                </a:lnTo>
                <a:lnTo>
                  <a:pt x="119" y="519"/>
                </a:lnTo>
                <a:lnTo>
                  <a:pt x="101" y="519"/>
                </a:lnTo>
                <a:lnTo>
                  <a:pt x="94" y="519"/>
                </a:lnTo>
                <a:lnTo>
                  <a:pt x="88" y="519"/>
                </a:lnTo>
                <a:lnTo>
                  <a:pt x="82" y="519"/>
                </a:lnTo>
                <a:lnTo>
                  <a:pt x="82" y="526"/>
                </a:lnTo>
                <a:lnTo>
                  <a:pt x="82" y="532"/>
                </a:lnTo>
                <a:lnTo>
                  <a:pt x="69" y="519"/>
                </a:lnTo>
                <a:lnTo>
                  <a:pt x="76" y="513"/>
                </a:lnTo>
                <a:lnTo>
                  <a:pt x="63" y="513"/>
                </a:lnTo>
                <a:lnTo>
                  <a:pt x="57" y="507"/>
                </a:lnTo>
                <a:lnTo>
                  <a:pt x="63" y="488"/>
                </a:lnTo>
                <a:lnTo>
                  <a:pt x="57" y="488"/>
                </a:lnTo>
                <a:lnTo>
                  <a:pt x="44" y="463"/>
                </a:lnTo>
                <a:lnTo>
                  <a:pt x="50" y="457"/>
                </a:lnTo>
                <a:lnTo>
                  <a:pt x="50" y="457"/>
                </a:lnTo>
                <a:lnTo>
                  <a:pt x="57" y="450"/>
                </a:lnTo>
                <a:lnTo>
                  <a:pt x="50" y="450"/>
                </a:lnTo>
                <a:lnTo>
                  <a:pt x="57" y="444"/>
                </a:lnTo>
                <a:lnTo>
                  <a:pt x="50" y="438"/>
                </a:lnTo>
                <a:lnTo>
                  <a:pt x="50" y="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77" name="Freeform 761"/>
          <p:cNvSpPr>
            <a:spLocks/>
          </p:cNvSpPr>
          <p:nvPr/>
        </p:nvSpPr>
        <p:spPr bwMode="auto">
          <a:xfrm>
            <a:off x="6267450" y="1190625"/>
            <a:ext cx="979488" cy="569913"/>
          </a:xfrm>
          <a:custGeom>
            <a:avLst/>
            <a:gdLst>
              <a:gd name="T0" fmla="*/ 0 w 513"/>
              <a:gd name="T1" fmla="*/ 219 h 326"/>
              <a:gd name="T2" fmla="*/ 31 w 513"/>
              <a:gd name="T3" fmla="*/ 188 h 326"/>
              <a:gd name="T4" fmla="*/ 81 w 513"/>
              <a:gd name="T5" fmla="*/ 157 h 326"/>
              <a:gd name="T6" fmla="*/ 106 w 513"/>
              <a:gd name="T7" fmla="*/ 132 h 326"/>
              <a:gd name="T8" fmla="*/ 56 w 513"/>
              <a:gd name="T9" fmla="*/ 113 h 326"/>
              <a:gd name="T10" fmla="*/ 44 w 513"/>
              <a:gd name="T11" fmla="*/ 75 h 326"/>
              <a:gd name="T12" fmla="*/ 50 w 513"/>
              <a:gd name="T13" fmla="*/ 38 h 326"/>
              <a:gd name="T14" fmla="*/ 56 w 513"/>
              <a:gd name="T15" fmla="*/ 13 h 326"/>
              <a:gd name="T16" fmla="*/ 81 w 513"/>
              <a:gd name="T17" fmla="*/ 0 h 326"/>
              <a:gd name="T18" fmla="*/ 144 w 513"/>
              <a:gd name="T19" fmla="*/ 7 h 326"/>
              <a:gd name="T20" fmla="*/ 206 w 513"/>
              <a:gd name="T21" fmla="*/ 7 h 326"/>
              <a:gd name="T22" fmla="*/ 250 w 513"/>
              <a:gd name="T23" fmla="*/ 19 h 326"/>
              <a:gd name="T24" fmla="*/ 269 w 513"/>
              <a:gd name="T25" fmla="*/ 44 h 326"/>
              <a:gd name="T26" fmla="*/ 281 w 513"/>
              <a:gd name="T27" fmla="*/ 19 h 326"/>
              <a:gd name="T28" fmla="*/ 306 w 513"/>
              <a:gd name="T29" fmla="*/ 25 h 326"/>
              <a:gd name="T30" fmla="*/ 325 w 513"/>
              <a:gd name="T31" fmla="*/ 38 h 326"/>
              <a:gd name="T32" fmla="*/ 338 w 513"/>
              <a:gd name="T33" fmla="*/ 57 h 326"/>
              <a:gd name="T34" fmla="*/ 350 w 513"/>
              <a:gd name="T35" fmla="*/ 75 h 326"/>
              <a:gd name="T36" fmla="*/ 369 w 513"/>
              <a:gd name="T37" fmla="*/ 88 h 326"/>
              <a:gd name="T38" fmla="*/ 369 w 513"/>
              <a:gd name="T39" fmla="*/ 126 h 326"/>
              <a:gd name="T40" fmla="*/ 363 w 513"/>
              <a:gd name="T41" fmla="*/ 151 h 326"/>
              <a:gd name="T42" fmla="*/ 394 w 513"/>
              <a:gd name="T43" fmla="*/ 138 h 326"/>
              <a:gd name="T44" fmla="*/ 413 w 513"/>
              <a:gd name="T45" fmla="*/ 132 h 326"/>
              <a:gd name="T46" fmla="*/ 425 w 513"/>
              <a:gd name="T47" fmla="*/ 126 h 326"/>
              <a:gd name="T48" fmla="*/ 438 w 513"/>
              <a:gd name="T49" fmla="*/ 113 h 326"/>
              <a:gd name="T50" fmla="*/ 463 w 513"/>
              <a:gd name="T51" fmla="*/ 100 h 326"/>
              <a:gd name="T52" fmla="*/ 494 w 513"/>
              <a:gd name="T53" fmla="*/ 107 h 326"/>
              <a:gd name="T54" fmla="*/ 494 w 513"/>
              <a:gd name="T55" fmla="*/ 144 h 326"/>
              <a:gd name="T56" fmla="*/ 488 w 513"/>
              <a:gd name="T57" fmla="*/ 176 h 326"/>
              <a:gd name="T58" fmla="*/ 488 w 513"/>
              <a:gd name="T59" fmla="*/ 207 h 326"/>
              <a:gd name="T60" fmla="*/ 469 w 513"/>
              <a:gd name="T61" fmla="*/ 232 h 326"/>
              <a:gd name="T62" fmla="*/ 444 w 513"/>
              <a:gd name="T63" fmla="*/ 251 h 326"/>
              <a:gd name="T64" fmla="*/ 400 w 513"/>
              <a:gd name="T65" fmla="*/ 226 h 326"/>
              <a:gd name="T66" fmla="*/ 388 w 513"/>
              <a:gd name="T67" fmla="*/ 226 h 326"/>
              <a:gd name="T68" fmla="*/ 369 w 513"/>
              <a:gd name="T69" fmla="*/ 219 h 326"/>
              <a:gd name="T70" fmla="*/ 338 w 513"/>
              <a:gd name="T71" fmla="*/ 219 h 326"/>
              <a:gd name="T72" fmla="*/ 319 w 513"/>
              <a:gd name="T73" fmla="*/ 251 h 326"/>
              <a:gd name="T74" fmla="*/ 300 w 513"/>
              <a:gd name="T75" fmla="*/ 269 h 326"/>
              <a:gd name="T76" fmla="*/ 263 w 513"/>
              <a:gd name="T77" fmla="*/ 276 h 326"/>
              <a:gd name="T78" fmla="*/ 250 w 513"/>
              <a:gd name="T79" fmla="*/ 320 h 326"/>
              <a:gd name="T80" fmla="*/ 225 w 513"/>
              <a:gd name="T81" fmla="*/ 320 h 326"/>
              <a:gd name="T82" fmla="*/ 206 w 513"/>
              <a:gd name="T83" fmla="*/ 294 h 326"/>
              <a:gd name="T84" fmla="*/ 181 w 513"/>
              <a:gd name="T85" fmla="*/ 288 h 326"/>
              <a:gd name="T86" fmla="*/ 169 w 513"/>
              <a:gd name="T87" fmla="*/ 269 h 326"/>
              <a:gd name="T88" fmla="*/ 169 w 513"/>
              <a:gd name="T89" fmla="*/ 257 h 326"/>
              <a:gd name="T90" fmla="*/ 150 w 513"/>
              <a:gd name="T91" fmla="*/ 257 h 326"/>
              <a:gd name="T92" fmla="*/ 94 w 513"/>
              <a:gd name="T93" fmla="*/ 244 h 326"/>
              <a:gd name="T94" fmla="*/ 56 w 513"/>
              <a:gd name="T95" fmla="*/ 244 h 326"/>
              <a:gd name="T96" fmla="*/ 12 w 513"/>
              <a:gd name="T97" fmla="*/ 24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3" h="326">
                <a:moveTo>
                  <a:pt x="12" y="244"/>
                </a:moveTo>
                <a:lnTo>
                  <a:pt x="6" y="238"/>
                </a:lnTo>
                <a:lnTo>
                  <a:pt x="6" y="232"/>
                </a:lnTo>
                <a:lnTo>
                  <a:pt x="0" y="219"/>
                </a:lnTo>
                <a:lnTo>
                  <a:pt x="6" y="207"/>
                </a:lnTo>
                <a:lnTo>
                  <a:pt x="19" y="201"/>
                </a:lnTo>
                <a:lnTo>
                  <a:pt x="25" y="194"/>
                </a:lnTo>
                <a:lnTo>
                  <a:pt x="31" y="188"/>
                </a:lnTo>
                <a:lnTo>
                  <a:pt x="50" y="176"/>
                </a:lnTo>
                <a:lnTo>
                  <a:pt x="56" y="176"/>
                </a:lnTo>
                <a:lnTo>
                  <a:pt x="75" y="169"/>
                </a:lnTo>
                <a:lnTo>
                  <a:pt x="81" y="157"/>
                </a:lnTo>
                <a:lnTo>
                  <a:pt x="87" y="157"/>
                </a:lnTo>
                <a:lnTo>
                  <a:pt x="100" y="138"/>
                </a:lnTo>
                <a:lnTo>
                  <a:pt x="100" y="138"/>
                </a:lnTo>
                <a:lnTo>
                  <a:pt x="106" y="132"/>
                </a:lnTo>
                <a:lnTo>
                  <a:pt x="112" y="126"/>
                </a:lnTo>
                <a:lnTo>
                  <a:pt x="87" y="119"/>
                </a:lnTo>
                <a:lnTo>
                  <a:pt x="69" y="113"/>
                </a:lnTo>
                <a:lnTo>
                  <a:pt x="56" y="113"/>
                </a:lnTo>
                <a:lnTo>
                  <a:pt x="44" y="100"/>
                </a:lnTo>
                <a:lnTo>
                  <a:pt x="44" y="88"/>
                </a:lnTo>
                <a:lnTo>
                  <a:pt x="37" y="82"/>
                </a:lnTo>
                <a:lnTo>
                  <a:pt x="44" y="75"/>
                </a:lnTo>
                <a:lnTo>
                  <a:pt x="44" y="63"/>
                </a:lnTo>
                <a:lnTo>
                  <a:pt x="56" y="57"/>
                </a:lnTo>
                <a:lnTo>
                  <a:pt x="50" y="50"/>
                </a:lnTo>
                <a:lnTo>
                  <a:pt x="50" y="38"/>
                </a:lnTo>
                <a:lnTo>
                  <a:pt x="56" y="32"/>
                </a:lnTo>
                <a:lnTo>
                  <a:pt x="56" y="25"/>
                </a:lnTo>
                <a:lnTo>
                  <a:pt x="56" y="25"/>
                </a:lnTo>
                <a:lnTo>
                  <a:pt x="56" y="13"/>
                </a:lnTo>
                <a:lnTo>
                  <a:pt x="50" y="13"/>
                </a:lnTo>
                <a:lnTo>
                  <a:pt x="56" y="0"/>
                </a:lnTo>
                <a:lnTo>
                  <a:pt x="62" y="7"/>
                </a:lnTo>
                <a:lnTo>
                  <a:pt x="81" y="0"/>
                </a:lnTo>
                <a:lnTo>
                  <a:pt x="87" y="0"/>
                </a:lnTo>
                <a:lnTo>
                  <a:pt x="100" y="7"/>
                </a:lnTo>
                <a:lnTo>
                  <a:pt x="112" y="0"/>
                </a:lnTo>
                <a:lnTo>
                  <a:pt x="144" y="7"/>
                </a:lnTo>
                <a:lnTo>
                  <a:pt x="144" y="13"/>
                </a:lnTo>
                <a:lnTo>
                  <a:pt x="163" y="13"/>
                </a:lnTo>
                <a:lnTo>
                  <a:pt x="175" y="13"/>
                </a:lnTo>
                <a:lnTo>
                  <a:pt x="206" y="7"/>
                </a:lnTo>
                <a:lnTo>
                  <a:pt x="206" y="7"/>
                </a:lnTo>
                <a:lnTo>
                  <a:pt x="219" y="0"/>
                </a:lnTo>
                <a:lnTo>
                  <a:pt x="238" y="19"/>
                </a:lnTo>
                <a:lnTo>
                  <a:pt x="250" y="19"/>
                </a:lnTo>
                <a:lnTo>
                  <a:pt x="256" y="25"/>
                </a:lnTo>
                <a:lnTo>
                  <a:pt x="256" y="32"/>
                </a:lnTo>
                <a:lnTo>
                  <a:pt x="269" y="38"/>
                </a:lnTo>
                <a:lnTo>
                  <a:pt x="269" y="44"/>
                </a:lnTo>
                <a:lnTo>
                  <a:pt x="269" y="44"/>
                </a:lnTo>
                <a:lnTo>
                  <a:pt x="281" y="32"/>
                </a:lnTo>
                <a:lnTo>
                  <a:pt x="281" y="32"/>
                </a:lnTo>
                <a:lnTo>
                  <a:pt x="281" y="19"/>
                </a:lnTo>
                <a:lnTo>
                  <a:pt x="288" y="19"/>
                </a:lnTo>
                <a:lnTo>
                  <a:pt x="300" y="19"/>
                </a:lnTo>
                <a:lnTo>
                  <a:pt x="300" y="19"/>
                </a:lnTo>
                <a:lnTo>
                  <a:pt x="306" y="25"/>
                </a:lnTo>
                <a:lnTo>
                  <a:pt x="306" y="32"/>
                </a:lnTo>
                <a:lnTo>
                  <a:pt x="319" y="25"/>
                </a:lnTo>
                <a:lnTo>
                  <a:pt x="325" y="32"/>
                </a:lnTo>
                <a:lnTo>
                  <a:pt x="325" y="38"/>
                </a:lnTo>
                <a:lnTo>
                  <a:pt x="325" y="44"/>
                </a:lnTo>
                <a:lnTo>
                  <a:pt x="338" y="44"/>
                </a:lnTo>
                <a:lnTo>
                  <a:pt x="338" y="50"/>
                </a:lnTo>
                <a:lnTo>
                  <a:pt x="338" y="57"/>
                </a:lnTo>
                <a:lnTo>
                  <a:pt x="338" y="63"/>
                </a:lnTo>
                <a:lnTo>
                  <a:pt x="344" y="69"/>
                </a:lnTo>
                <a:lnTo>
                  <a:pt x="350" y="69"/>
                </a:lnTo>
                <a:lnTo>
                  <a:pt x="350" y="75"/>
                </a:lnTo>
                <a:lnTo>
                  <a:pt x="357" y="75"/>
                </a:lnTo>
                <a:lnTo>
                  <a:pt x="357" y="82"/>
                </a:lnTo>
                <a:lnTo>
                  <a:pt x="369" y="82"/>
                </a:lnTo>
                <a:lnTo>
                  <a:pt x="369" y="88"/>
                </a:lnTo>
                <a:lnTo>
                  <a:pt x="375" y="100"/>
                </a:lnTo>
                <a:lnTo>
                  <a:pt x="369" y="100"/>
                </a:lnTo>
                <a:lnTo>
                  <a:pt x="369" y="113"/>
                </a:lnTo>
                <a:lnTo>
                  <a:pt x="369" y="126"/>
                </a:lnTo>
                <a:lnTo>
                  <a:pt x="369" y="132"/>
                </a:lnTo>
                <a:lnTo>
                  <a:pt x="357" y="144"/>
                </a:lnTo>
                <a:lnTo>
                  <a:pt x="357" y="144"/>
                </a:lnTo>
                <a:lnTo>
                  <a:pt x="363" y="151"/>
                </a:lnTo>
                <a:lnTo>
                  <a:pt x="369" y="151"/>
                </a:lnTo>
                <a:lnTo>
                  <a:pt x="375" y="151"/>
                </a:lnTo>
                <a:lnTo>
                  <a:pt x="388" y="144"/>
                </a:lnTo>
                <a:lnTo>
                  <a:pt x="394" y="138"/>
                </a:lnTo>
                <a:lnTo>
                  <a:pt x="394" y="144"/>
                </a:lnTo>
                <a:lnTo>
                  <a:pt x="400" y="144"/>
                </a:lnTo>
                <a:lnTo>
                  <a:pt x="407" y="132"/>
                </a:lnTo>
                <a:lnTo>
                  <a:pt x="413" y="132"/>
                </a:lnTo>
                <a:lnTo>
                  <a:pt x="413" y="126"/>
                </a:lnTo>
                <a:lnTo>
                  <a:pt x="413" y="132"/>
                </a:lnTo>
                <a:lnTo>
                  <a:pt x="425" y="132"/>
                </a:lnTo>
                <a:lnTo>
                  <a:pt x="425" y="126"/>
                </a:lnTo>
                <a:lnTo>
                  <a:pt x="432" y="126"/>
                </a:lnTo>
                <a:lnTo>
                  <a:pt x="432" y="113"/>
                </a:lnTo>
                <a:lnTo>
                  <a:pt x="438" y="107"/>
                </a:lnTo>
                <a:lnTo>
                  <a:pt x="438" y="113"/>
                </a:lnTo>
                <a:lnTo>
                  <a:pt x="444" y="113"/>
                </a:lnTo>
                <a:lnTo>
                  <a:pt x="450" y="100"/>
                </a:lnTo>
                <a:lnTo>
                  <a:pt x="457" y="100"/>
                </a:lnTo>
                <a:lnTo>
                  <a:pt x="463" y="100"/>
                </a:lnTo>
                <a:lnTo>
                  <a:pt x="469" y="100"/>
                </a:lnTo>
                <a:lnTo>
                  <a:pt x="482" y="94"/>
                </a:lnTo>
                <a:lnTo>
                  <a:pt x="494" y="100"/>
                </a:lnTo>
                <a:lnTo>
                  <a:pt x="494" y="107"/>
                </a:lnTo>
                <a:lnTo>
                  <a:pt x="500" y="107"/>
                </a:lnTo>
                <a:lnTo>
                  <a:pt x="513" y="113"/>
                </a:lnTo>
                <a:lnTo>
                  <a:pt x="488" y="144"/>
                </a:lnTo>
                <a:lnTo>
                  <a:pt x="494" y="144"/>
                </a:lnTo>
                <a:lnTo>
                  <a:pt x="488" y="157"/>
                </a:lnTo>
                <a:lnTo>
                  <a:pt x="482" y="163"/>
                </a:lnTo>
                <a:lnTo>
                  <a:pt x="482" y="163"/>
                </a:lnTo>
                <a:lnTo>
                  <a:pt x="488" y="176"/>
                </a:lnTo>
                <a:lnTo>
                  <a:pt x="482" y="188"/>
                </a:lnTo>
                <a:lnTo>
                  <a:pt x="482" y="194"/>
                </a:lnTo>
                <a:lnTo>
                  <a:pt x="482" y="201"/>
                </a:lnTo>
                <a:lnTo>
                  <a:pt x="488" y="207"/>
                </a:lnTo>
                <a:lnTo>
                  <a:pt x="482" y="219"/>
                </a:lnTo>
                <a:lnTo>
                  <a:pt x="482" y="226"/>
                </a:lnTo>
                <a:lnTo>
                  <a:pt x="475" y="232"/>
                </a:lnTo>
                <a:lnTo>
                  <a:pt x="469" y="232"/>
                </a:lnTo>
                <a:lnTo>
                  <a:pt x="463" y="238"/>
                </a:lnTo>
                <a:lnTo>
                  <a:pt x="463" y="244"/>
                </a:lnTo>
                <a:lnTo>
                  <a:pt x="457" y="244"/>
                </a:lnTo>
                <a:lnTo>
                  <a:pt x="444" y="251"/>
                </a:lnTo>
                <a:lnTo>
                  <a:pt x="444" y="244"/>
                </a:lnTo>
                <a:lnTo>
                  <a:pt x="438" y="244"/>
                </a:lnTo>
                <a:lnTo>
                  <a:pt x="413" y="232"/>
                </a:lnTo>
                <a:lnTo>
                  <a:pt x="400" y="226"/>
                </a:lnTo>
                <a:lnTo>
                  <a:pt x="400" y="219"/>
                </a:lnTo>
                <a:lnTo>
                  <a:pt x="400" y="213"/>
                </a:lnTo>
                <a:lnTo>
                  <a:pt x="388" y="219"/>
                </a:lnTo>
                <a:lnTo>
                  <a:pt x="388" y="226"/>
                </a:lnTo>
                <a:lnTo>
                  <a:pt x="382" y="226"/>
                </a:lnTo>
                <a:lnTo>
                  <a:pt x="375" y="219"/>
                </a:lnTo>
                <a:lnTo>
                  <a:pt x="369" y="219"/>
                </a:lnTo>
                <a:lnTo>
                  <a:pt x="369" y="219"/>
                </a:lnTo>
                <a:lnTo>
                  <a:pt x="369" y="226"/>
                </a:lnTo>
                <a:lnTo>
                  <a:pt x="357" y="232"/>
                </a:lnTo>
                <a:lnTo>
                  <a:pt x="350" y="226"/>
                </a:lnTo>
                <a:lnTo>
                  <a:pt x="338" y="219"/>
                </a:lnTo>
                <a:lnTo>
                  <a:pt x="325" y="232"/>
                </a:lnTo>
                <a:lnTo>
                  <a:pt x="325" y="238"/>
                </a:lnTo>
                <a:lnTo>
                  <a:pt x="319" y="244"/>
                </a:lnTo>
                <a:lnTo>
                  <a:pt x="319" y="251"/>
                </a:lnTo>
                <a:lnTo>
                  <a:pt x="313" y="263"/>
                </a:lnTo>
                <a:lnTo>
                  <a:pt x="313" y="269"/>
                </a:lnTo>
                <a:lnTo>
                  <a:pt x="300" y="269"/>
                </a:lnTo>
                <a:lnTo>
                  <a:pt x="300" y="269"/>
                </a:lnTo>
                <a:lnTo>
                  <a:pt x="294" y="263"/>
                </a:lnTo>
                <a:lnTo>
                  <a:pt x="281" y="276"/>
                </a:lnTo>
                <a:lnTo>
                  <a:pt x="269" y="276"/>
                </a:lnTo>
                <a:lnTo>
                  <a:pt x="263" y="276"/>
                </a:lnTo>
                <a:lnTo>
                  <a:pt x="263" y="294"/>
                </a:lnTo>
                <a:lnTo>
                  <a:pt x="256" y="301"/>
                </a:lnTo>
                <a:lnTo>
                  <a:pt x="250" y="313"/>
                </a:lnTo>
                <a:lnTo>
                  <a:pt x="250" y="320"/>
                </a:lnTo>
                <a:lnTo>
                  <a:pt x="244" y="326"/>
                </a:lnTo>
                <a:lnTo>
                  <a:pt x="244" y="320"/>
                </a:lnTo>
                <a:lnTo>
                  <a:pt x="231" y="320"/>
                </a:lnTo>
                <a:lnTo>
                  <a:pt x="225" y="320"/>
                </a:lnTo>
                <a:lnTo>
                  <a:pt x="219" y="313"/>
                </a:lnTo>
                <a:lnTo>
                  <a:pt x="213" y="313"/>
                </a:lnTo>
                <a:lnTo>
                  <a:pt x="219" y="294"/>
                </a:lnTo>
                <a:lnTo>
                  <a:pt x="206" y="294"/>
                </a:lnTo>
                <a:lnTo>
                  <a:pt x="200" y="288"/>
                </a:lnTo>
                <a:lnTo>
                  <a:pt x="206" y="276"/>
                </a:lnTo>
                <a:lnTo>
                  <a:pt x="200" y="276"/>
                </a:lnTo>
                <a:lnTo>
                  <a:pt x="181" y="288"/>
                </a:lnTo>
                <a:lnTo>
                  <a:pt x="175" y="301"/>
                </a:lnTo>
                <a:lnTo>
                  <a:pt x="169" y="294"/>
                </a:lnTo>
                <a:lnTo>
                  <a:pt x="163" y="276"/>
                </a:lnTo>
                <a:lnTo>
                  <a:pt x="169" y="269"/>
                </a:lnTo>
                <a:lnTo>
                  <a:pt x="169" y="263"/>
                </a:lnTo>
                <a:lnTo>
                  <a:pt x="163" y="263"/>
                </a:lnTo>
                <a:lnTo>
                  <a:pt x="163" y="257"/>
                </a:lnTo>
                <a:lnTo>
                  <a:pt x="169" y="257"/>
                </a:lnTo>
                <a:lnTo>
                  <a:pt x="163" y="251"/>
                </a:lnTo>
                <a:lnTo>
                  <a:pt x="163" y="251"/>
                </a:lnTo>
                <a:lnTo>
                  <a:pt x="156" y="251"/>
                </a:lnTo>
                <a:lnTo>
                  <a:pt x="150" y="257"/>
                </a:lnTo>
                <a:lnTo>
                  <a:pt x="144" y="251"/>
                </a:lnTo>
                <a:lnTo>
                  <a:pt x="112" y="244"/>
                </a:lnTo>
                <a:lnTo>
                  <a:pt x="112" y="238"/>
                </a:lnTo>
                <a:lnTo>
                  <a:pt x="94" y="244"/>
                </a:lnTo>
                <a:lnTo>
                  <a:pt x="87" y="244"/>
                </a:lnTo>
                <a:lnTo>
                  <a:pt x="81" y="251"/>
                </a:lnTo>
                <a:lnTo>
                  <a:pt x="62" y="257"/>
                </a:lnTo>
                <a:lnTo>
                  <a:pt x="56" y="244"/>
                </a:lnTo>
                <a:lnTo>
                  <a:pt x="50" y="257"/>
                </a:lnTo>
                <a:lnTo>
                  <a:pt x="31" y="257"/>
                </a:lnTo>
                <a:lnTo>
                  <a:pt x="19" y="257"/>
                </a:lnTo>
                <a:lnTo>
                  <a:pt x="12" y="244"/>
                </a:lnTo>
                <a:lnTo>
                  <a:pt x="12" y="2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73" name="Freeform 757"/>
          <p:cNvSpPr>
            <a:spLocks/>
          </p:cNvSpPr>
          <p:nvPr/>
        </p:nvSpPr>
        <p:spPr bwMode="auto">
          <a:xfrm>
            <a:off x="6040438" y="446088"/>
            <a:ext cx="1552575" cy="1008062"/>
          </a:xfrm>
          <a:custGeom>
            <a:avLst/>
            <a:gdLst>
              <a:gd name="T0" fmla="*/ 169 w 813"/>
              <a:gd name="T1" fmla="*/ 363 h 576"/>
              <a:gd name="T2" fmla="*/ 163 w 813"/>
              <a:gd name="T3" fmla="*/ 325 h 576"/>
              <a:gd name="T4" fmla="*/ 138 w 813"/>
              <a:gd name="T5" fmla="*/ 269 h 576"/>
              <a:gd name="T6" fmla="*/ 50 w 813"/>
              <a:gd name="T7" fmla="*/ 219 h 576"/>
              <a:gd name="T8" fmla="*/ 19 w 813"/>
              <a:gd name="T9" fmla="*/ 194 h 576"/>
              <a:gd name="T10" fmla="*/ 12 w 813"/>
              <a:gd name="T11" fmla="*/ 163 h 576"/>
              <a:gd name="T12" fmla="*/ 12 w 813"/>
              <a:gd name="T13" fmla="*/ 131 h 576"/>
              <a:gd name="T14" fmla="*/ 50 w 813"/>
              <a:gd name="T15" fmla="*/ 131 h 576"/>
              <a:gd name="T16" fmla="*/ 88 w 813"/>
              <a:gd name="T17" fmla="*/ 137 h 576"/>
              <a:gd name="T18" fmla="*/ 131 w 813"/>
              <a:gd name="T19" fmla="*/ 137 h 576"/>
              <a:gd name="T20" fmla="*/ 181 w 813"/>
              <a:gd name="T21" fmla="*/ 56 h 576"/>
              <a:gd name="T22" fmla="*/ 250 w 813"/>
              <a:gd name="T23" fmla="*/ 50 h 576"/>
              <a:gd name="T24" fmla="*/ 375 w 813"/>
              <a:gd name="T25" fmla="*/ 19 h 576"/>
              <a:gd name="T26" fmla="*/ 388 w 813"/>
              <a:gd name="T27" fmla="*/ 69 h 576"/>
              <a:gd name="T28" fmla="*/ 400 w 813"/>
              <a:gd name="T29" fmla="*/ 144 h 576"/>
              <a:gd name="T30" fmla="*/ 407 w 813"/>
              <a:gd name="T31" fmla="*/ 194 h 576"/>
              <a:gd name="T32" fmla="*/ 419 w 813"/>
              <a:gd name="T33" fmla="*/ 200 h 576"/>
              <a:gd name="T34" fmla="*/ 482 w 813"/>
              <a:gd name="T35" fmla="*/ 206 h 576"/>
              <a:gd name="T36" fmla="*/ 576 w 813"/>
              <a:gd name="T37" fmla="*/ 200 h 576"/>
              <a:gd name="T38" fmla="*/ 594 w 813"/>
              <a:gd name="T39" fmla="*/ 188 h 576"/>
              <a:gd name="T40" fmla="*/ 645 w 813"/>
              <a:gd name="T41" fmla="*/ 163 h 576"/>
              <a:gd name="T42" fmla="*/ 670 w 813"/>
              <a:gd name="T43" fmla="*/ 125 h 576"/>
              <a:gd name="T44" fmla="*/ 701 w 813"/>
              <a:gd name="T45" fmla="*/ 94 h 576"/>
              <a:gd name="T46" fmla="*/ 720 w 813"/>
              <a:gd name="T47" fmla="*/ 62 h 576"/>
              <a:gd name="T48" fmla="*/ 751 w 813"/>
              <a:gd name="T49" fmla="*/ 31 h 576"/>
              <a:gd name="T50" fmla="*/ 788 w 813"/>
              <a:gd name="T51" fmla="*/ 50 h 576"/>
              <a:gd name="T52" fmla="*/ 782 w 813"/>
              <a:gd name="T53" fmla="*/ 100 h 576"/>
              <a:gd name="T54" fmla="*/ 795 w 813"/>
              <a:gd name="T55" fmla="*/ 156 h 576"/>
              <a:gd name="T56" fmla="*/ 782 w 813"/>
              <a:gd name="T57" fmla="*/ 213 h 576"/>
              <a:gd name="T58" fmla="*/ 770 w 813"/>
              <a:gd name="T59" fmla="*/ 250 h 576"/>
              <a:gd name="T60" fmla="*/ 751 w 813"/>
              <a:gd name="T61" fmla="*/ 288 h 576"/>
              <a:gd name="T62" fmla="*/ 701 w 813"/>
              <a:gd name="T63" fmla="*/ 300 h 576"/>
              <a:gd name="T64" fmla="*/ 682 w 813"/>
              <a:gd name="T65" fmla="*/ 331 h 576"/>
              <a:gd name="T66" fmla="*/ 676 w 813"/>
              <a:gd name="T67" fmla="*/ 375 h 576"/>
              <a:gd name="T68" fmla="*/ 676 w 813"/>
              <a:gd name="T69" fmla="*/ 394 h 576"/>
              <a:gd name="T70" fmla="*/ 701 w 813"/>
              <a:gd name="T71" fmla="*/ 419 h 576"/>
              <a:gd name="T72" fmla="*/ 751 w 813"/>
              <a:gd name="T73" fmla="*/ 444 h 576"/>
              <a:gd name="T74" fmla="*/ 738 w 813"/>
              <a:gd name="T75" fmla="*/ 469 h 576"/>
              <a:gd name="T76" fmla="*/ 745 w 813"/>
              <a:gd name="T77" fmla="*/ 500 h 576"/>
              <a:gd name="T78" fmla="*/ 720 w 813"/>
              <a:gd name="T79" fmla="*/ 538 h 576"/>
              <a:gd name="T80" fmla="*/ 701 w 813"/>
              <a:gd name="T81" fmla="*/ 525 h 576"/>
              <a:gd name="T82" fmla="*/ 688 w 813"/>
              <a:gd name="T83" fmla="*/ 532 h 576"/>
              <a:gd name="T84" fmla="*/ 676 w 813"/>
              <a:gd name="T85" fmla="*/ 538 h 576"/>
              <a:gd name="T86" fmla="*/ 638 w 813"/>
              <a:gd name="T87" fmla="*/ 538 h 576"/>
              <a:gd name="T88" fmla="*/ 613 w 813"/>
              <a:gd name="T89" fmla="*/ 525 h 576"/>
              <a:gd name="T90" fmla="*/ 569 w 813"/>
              <a:gd name="T91" fmla="*/ 525 h 576"/>
              <a:gd name="T92" fmla="*/ 551 w 813"/>
              <a:gd name="T93" fmla="*/ 551 h 576"/>
              <a:gd name="T94" fmla="*/ 532 w 813"/>
              <a:gd name="T95" fmla="*/ 557 h 576"/>
              <a:gd name="T96" fmla="*/ 507 w 813"/>
              <a:gd name="T97" fmla="*/ 569 h 576"/>
              <a:gd name="T98" fmla="*/ 476 w 813"/>
              <a:gd name="T99" fmla="*/ 569 h 576"/>
              <a:gd name="T100" fmla="*/ 494 w 813"/>
              <a:gd name="T101" fmla="*/ 525 h 576"/>
              <a:gd name="T102" fmla="*/ 469 w 813"/>
              <a:gd name="T103" fmla="*/ 500 h 576"/>
              <a:gd name="T104" fmla="*/ 457 w 813"/>
              <a:gd name="T105" fmla="*/ 475 h 576"/>
              <a:gd name="T106" fmla="*/ 438 w 813"/>
              <a:gd name="T107" fmla="*/ 450 h 576"/>
              <a:gd name="T108" fmla="*/ 407 w 813"/>
              <a:gd name="T109" fmla="*/ 444 h 576"/>
              <a:gd name="T110" fmla="*/ 388 w 813"/>
              <a:gd name="T111" fmla="*/ 469 h 576"/>
              <a:gd name="T112" fmla="*/ 357 w 813"/>
              <a:gd name="T113" fmla="*/ 444 h 576"/>
              <a:gd name="T114" fmla="*/ 282 w 813"/>
              <a:gd name="T115" fmla="*/ 438 h 576"/>
              <a:gd name="T116" fmla="*/ 206 w 813"/>
              <a:gd name="T117" fmla="*/ 425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3" h="576">
                <a:moveTo>
                  <a:pt x="175" y="425"/>
                </a:moveTo>
                <a:lnTo>
                  <a:pt x="169" y="382"/>
                </a:lnTo>
                <a:lnTo>
                  <a:pt x="169" y="375"/>
                </a:lnTo>
                <a:lnTo>
                  <a:pt x="163" y="369"/>
                </a:lnTo>
                <a:lnTo>
                  <a:pt x="169" y="363"/>
                </a:lnTo>
                <a:lnTo>
                  <a:pt x="175" y="363"/>
                </a:lnTo>
                <a:lnTo>
                  <a:pt x="175" y="350"/>
                </a:lnTo>
                <a:lnTo>
                  <a:pt x="169" y="344"/>
                </a:lnTo>
                <a:lnTo>
                  <a:pt x="163" y="331"/>
                </a:lnTo>
                <a:lnTo>
                  <a:pt x="163" y="325"/>
                </a:lnTo>
                <a:lnTo>
                  <a:pt x="156" y="306"/>
                </a:lnTo>
                <a:lnTo>
                  <a:pt x="144" y="281"/>
                </a:lnTo>
                <a:lnTo>
                  <a:pt x="150" y="275"/>
                </a:lnTo>
                <a:lnTo>
                  <a:pt x="138" y="275"/>
                </a:lnTo>
                <a:lnTo>
                  <a:pt x="138" y="269"/>
                </a:lnTo>
                <a:lnTo>
                  <a:pt x="106" y="250"/>
                </a:lnTo>
                <a:lnTo>
                  <a:pt x="100" y="244"/>
                </a:lnTo>
                <a:lnTo>
                  <a:pt x="100" y="238"/>
                </a:lnTo>
                <a:lnTo>
                  <a:pt x="62" y="231"/>
                </a:lnTo>
                <a:lnTo>
                  <a:pt x="50" y="219"/>
                </a:lnTo>
                <a:lnTo>
                  <a:pt x="31" y="219"/>
                </a:lnTo>
                <a:lnTo>
                  <a:pt x="19" y="206"/>
                </a:lnTo>
                <a:lnTo>
                  <a:pt x="31" y="200"/>
                </a:lnTo>
                <a:lnTo>
                  <a:pt x="19" y="200"/>
                </a:lnTo>
                <a:lnTo>
                  <a:pt x="19" y="194"/>
                </a:lnTo>
                <a:lnTo>
                  <a:pt x="25" y="188"/>
                </a:lnTo>
                <a:lnTo>
                  <a:pt x="25" y="175"/>
                </a:lnTo>
                <a:lnTo>
                  <a:pt x="19" y="175"/>
                </a:lnTo>
                <a:lnTo>
                  <a:pt x="25" y="169"/>
                </a:lnTo>
                <a:lnTo>
                  <a:pt x="12" y="163"/>
                </a:lnTo>
                <a:lnTo>
                  <a:pt x="6" y="163"/>
                </a:lnTo>
                <a:lnTo>
                  <a:pt x="12" y="144"/>
                </a:lnTo>
                <a:lnTo>
                  <a:pt x="0" y="131"/>
                </a:lnTo>
                <a:lnTo>
                  <a:pt x="6" y="125"/>
                </a:lnTo>
                <a:lnTo>
                  <a:pt x="12" y="131"/>
                </a:lnTo>
                <a:lnTo>
                  <a:pt x="12" y="125"/>
                </a:lnTo>
                <a:lnTo>
                  <a:pt x="19" y="131"/>
                </a:lnTo>
                <a:lnTo>
                  <a:pt x="25" y="137"/>
                </a:lnTo>
                <a:lnTo>
                  <a:pt x="37" y="131"/>
                </a:lnTo>
                <a:lnTo>
                  <a:pt x="50" y="131"/>
                </a:lnTo>
                <a:lnTo>
                  <a:pt x="56" y="144"/>
                </a:lnTo>
                <a:lnTo>
                  <a:pt x="62" y="144"/>
                </a:lnTo>
                <a:lnTo>
                  <a:pt x="75" y="144"/>
                </a:lnTo>
                <a:lnTo>
                  <a:pt x="88" y="144"/>
                </a:lnTo>
                <a:lnTo>
                  <a:pt x="88" y="137"/>
                </a:lnTo>
                <a:lnTo>
                  <a:pt x="100" y="131"/>
                </a:lnTo>
                <a:lnTo>
                  <a:pt x="119" y="144"/>
                </a:lnTo>
                <a:lnTo>
                  <a:pt x="119" y="137"/>
                </a:lnTo>
                <a:lnTo>
                  <a:pt x="125" y="131"/>
                </a:lnTo>
                <a:lnTo>
                  <a:pt x="131" y="137"/>
                </a:lnTo>
                <a:lnTo>
                  <a:pt x="150" y="119"/>
                </a:lnTo>
                <a:lnTo>
                  <a:pt x="156" y="94"/>
                </a:lnTo>
                <a:lnTo>
                  <a:pt x="156" y="69"/>
                </a:lnTo>
                <a:lnTo>
                  <a:pt x="169" y="56"/>
                </a:lnTo>
                <a:lnTo>
                  <a:pt x="181" y="56"/>
                </a:lnTo>
                <a:lnTo>
                  <a:pt x="181" y="50"/>
                </a:lnTo>
                <a:lnTo>
                  <a:pt x="200" y="31"/>
                </a:lnTo>
                <a:lnTo>
                  <a:pt x="213" y="37"/>
                </a:lnTo>
                <a:lnTo>
                  <a:pt x="250" y="50"/>
                </a:lnTo>
                <a:lnTo>
                  <a:pt x="250" y="50"/>
                </a:lnTo>
                <a:lnTo>
                  <a:pt x="338" y="0"/>
                </a:lnTo>
                <a:lnTo>
                  <a:pt x="357" y="12"/>
                </a:lnTo>
                <a:lnTo>
                  <a:pt x="363" y="19"/>
                </a:lnTo>
                <a:lnTo>
                  <a:pt x="382" y="12"/>
                </a:lnTo>
                <a:lnTo>
                  <a:pt x="375" y="19"/>
                </a:lnTo>
                <a:lnTo>
                  <a:pt x="375" y="25"/>
                </a:lnTo>
                <a:lnTo>
                  <a:pt x="382" y="31"/>
                </a:lnTo>
                <a:lnTo>
                  <a:pt x="388" y="31"/>
                </a:lnTo>
                <a:lnTo>
                  <a:pt x="394" y="44"/>
                </a:lnTo>
                <a:lnTo>
                  <a:pt x="388" y="69"/>
                </a:lnTo>
                <a:lnTo>
                  <a:pt x="400" y="81"/>
                </a:lnTo>
                <a:lnTo>
                  <a:pt x="400" y="106"/>
                </a:lnTo>
                <a:lnTo>
                  <a:pt x="400" y="112"/>
                </a:lnTo>
                <a:lnTo>
                  <a:pt x="394" y="131"/>
                </a:lnTo>
                <a:lnTo>
                  <a:pt x="400" y="144"/>
                </a:lnTo>
                <a:lnTo>
                  <a:pt x="413" y="150"/>
                </a:lnTo>
                <a:lnTo>
                  <a:pt x="413" y="163"/>
                </a:lnTo>
                <a:lnTo>
                  <a:pt x="400" y="169"/>
                </a:lnTo>
                <a:lnTo>
                  <a:pt x="400" y="181"/>
                </a:lnTo>
                <a:lnTo>
                  <a:pt x="407" y="194"/>
                </a:lnTo>
                <a:lnTo>
                  <a:pt x="407" y="206"/>
                </a:lnTo>
                <a:lnTo>
                  <a:pt x="400" y="213"/>
                </a:lnTo>
                <a:lnTo>
                  <a:pt x="407" y="219"/>
                </a:lnTo>
                <a:lnTo>
                  <a:pt x="413" y="206"/>
                </a:lnTo>
                <a:lnTo>
                  <a:pt x="419" y="200"/>
                </a:lnTo>
                <a:lnTo>
                  <a:pt x="432" y="213"/>
                </a:lnTo>
                <a:lnTo>
                  <a:pt x="432" y="219"/>
                </a:lnTo>
                <a:lnTo>
                  <a:pt x="438" y="225"/>
                </a:lnTo>
                <a:lnTo>
                  <a:pt x="469" y="206"/>
                </a:lnTo>
                <a:lnTo>
                  <a:pt x="482" y="206"/>
                </a:lnTo>
                <a:lnTo>
                  <a:pt x="544" y="213"/>
                </a:lnTo>
                <a:lnTo>
                  <a:pt x="544" y="206"/>
                </a:lnTo>
                <a:lnTo>
                  <a:pt x="557" y="206"/>
                </a:lnTo>
                <a:lnTo>
                  <a:pt x="563" y="206"/>
                </a:lnTo>
                <a:lnTo>
                  <a:pt x="576" y="200"/>
                </a:lnTo>
                <a:lnTo>
                  <a:pt x="582" y="188"/>
                </a:lnTo>
                <a:lnTo>
                  <a:pt x="588" y="188"/>
                </a:lnTo>
                <a:lnTo>
                  <a:pt x="588" y="194"/>
                </a:lnTo>
                <a:lnTo>
                  <a:pt x="594" y="194"/>
                </a:lnTo>
                <a:lnTo>
                  <a:pt x="594" y="188"/>
                </a:lnTo>
                <a:lnTo>
                  <a:pt x="626" y="194"/>
                </a:lnTo>
                <a:lnTo>
                  <a:pt x="626" y="188"/>
                </a:lnTo>
                <a:lnTo>
                  <a:pt x="632" y="181"/>
                </a:lnTo>
                <a:lnTo>
                  <a:pt x="632" y="169"/>
                </a:lnTo>
                <a:lnTo>
                  <a:pt x="645" y="163"/>
                </a:lnTo>
                <a:lnTo>
                  <a:pt x="651" y="150"/>
                </a:lnTo>
                <a:lnTo>
                  <a:pt x="663" y="150"/>
                </a:lnTo>
                <a:lnTo>
                  <a:pt x="670" y="144"/>
                </a:lnTo>
                <a:lnTo>
                  <a:pt x="663" y="131"/>
                </a:lnTo>
                <a:lnTo>
                  <a:pt x="670" y="125"/>
                </a:lnTo>
                <a:lnTo>
                  <a:pt x="663" y="112"/>
                </a:lnTo>
                <a:lnTo>
                  <a:pt x="676" y="112"/>
                </a:lnTo>
                <a:lnTo>
                  <a:pt x="682" y="100"/>
                </a:lnTo>
                <a:lnTo>
                  <a:pt x="695" y="100"/>
                </a:lnTo>
                <a:lnTo>
                  <a:pt x="701" y="94"/>
                </a:lnTo>
                <a:lnTo>
                  <a:pt x="701" y="87"/>
                </a:lnTo>
                <a:lnTo>
                  <a:pt x="701" y="81"/>
                </a:lnTo>
                <a:lnTo>
                  <a:pt x="707" y="69"/>
                </a:lnTo>
                <a:lnTo>
                  <a:pt x="713" y="62"/>
                </a:lnTo>
                <a:lnTo>
                  <a:pt x="720" y="62"/>
                </a:lnTo>
                <a:lnTo>
                  <a:pt x="726" y="56"/>
                </a:lnTo>
                <a:lnTo>
                  <a:pt x="720" y="50"/>
                </a:lnTo>
                <a:lnTo>
                  <a:pt x="732" y="31"/>
                </a:lnTo>
                <a:lnTo>
                  <a:pt x="745" y="37"/>
                </a:lnTo>
                <a:lnTo>
                  <a:pt x="751" y="31"/>
                </a:lnTo>
                <a:lnTo>
                  <a:pt x="763" y="37"/>
                </a:lnTo>
                <a:lnTo>
                  <a:pt x="770" y="31"/>
                </a:lnTo>
                <a:lnTo>
                  <a:pt x="782" y="37"/>
                </a:lnTo>
                <a:lnTo>
                  <a:pt x="782" y="44"/>
                </a:lnTo>
                <a:lnTo>
                  <a:pt x="788" y="50"/>
                </a:lnTo>
                <a:lnTo>
                  <a:pt x="813" y="56"/>
                </a:lnTo>
                <a:lnTo>
                  <a:pt x="813" y="69"/>
                </a:lnTo>
                <a:lnTo>
                  <a:pt x="801" y="69"/>
                </a:lnTo>
                <a:lnTo>
                  <a:pt x="801" y="81"/>
                </a:lnTo>
                <a:lnTo>
                  <a:pt x="782" y="100"/>
                </a:lnTo>
                <a:lnTo>
                  <a:pt x="776" y="119"/>
                </a:lnTo>
                <a:lnTo>
                  <a:pt x="788" y="131"/>
                </a:lnTo>
                <a:lnTo>
                  <a:pt x="795" y="144"/>
                </a:lnTo>
                <a:lnTo>
                  <a:pt x="788" y="144"/>
                </a:lnTo>
                <a:lnTo>
                  <a:pt x="795" y="156"/>
                </a:lnTo>
                <a:lnTo>
                  <a:pt x="807" y="150"/>
                </a:lnTo>
                <a:lnTo>
                  <a:pt x="807" y="169"/>
                </a:lnTo>
                <a:lnTo>
                  <a:pt x="807" y="181"/>
                </a:lnTo>
                <a:lnTo>
                  <a:pt x="801" y="194"/>
                </a:lnTo>
                <a:lnTo>
                  <a:pt x="782" y="213"/>
                </a:lnTo>
                <a:lnTo>
                  <a:pt x="782" y="219"/>
                </a:lnTo>
                <a:lnTo>
                  <a:pt x="782" y="225"/>
                </a:lnTo>
                <a:lnTo>
                  <a:pt x="782" y="231"/>
                </a:lnTo>
                <a:lnTo>
                  <a:pt x="776" y="244"/>
                </a:lnTo>
                <a:lnTo>
                  <a:pt x="770" y="250"/>
                </a:lnTo>
                <a:lnTo>
                  <a:pt x="770" y="263"/>
                </a:lnTo>
                <a:lnTo>
                  <a:pt x="763" y="263"/>
                </a:lnTo>
                <a:lnTo>
                  <a:pt x="757" y="275"/>
                </a:lnTo>
                <a:lnTo>
                  <a:pt x="745" y="275"/>
                </a:lnTo>
                <a:lnTo>
                  <a:pt x="751" y="288"/>
                </a:lnTo>
                <a:lnTo>
                  <a:pt x="732" y="281"/>
                </a:lnTo>
                <a:lnTo>
                  <a:pt x="720" y="275"/>
                </a:lnTo>
                <a:lnTo>
                  <a:pt x="713" y="294"/>
                </a:lnTo>
                <a:lnTo>
                  <a:pt x="707" y="300"/>
                </a:lnTo>
                <a:lnTo>
                  <a:pt x="701" y="300"/>
                </a:lnTo>
                <a:lnTo>
                  <a:pt x="701" y="313"/>
                </a:lnTo>
                <a:lnTo>
                  <a:pt x="688" y="313"/>
                </a:lnTo>
                <a:lnTo>
                  <a:pt x="688" y="325"/>
                </a:lnTo>
                <a:lnTo>
                  <a:pt x="682" y="331"/>
                </a:lnTo>
                <a:lnTo>
                  <a:pt x="682" y="331"/>
                </a:lnTo>
                <a:lnTo>
                  <a:pt x="682" y="344"/>
                </a:lnTo>
                <a:lnTo>
                  <a:pt x="682" y="357"/>
                </a:lnTo>
                <a:lnTo>
                  <a:pt x="676" y="357"/>
                </a:lnTo>
                <a:lnTo>
                  <a:pt x="682" y="369"/>
                </a:lnTo>
                <a:lnTo>
                  <a:pt x="676" y="375"/>
                </a:lnTo>
                <a:lnTo>
                  <a:pt x="663" y="388"/>
                </a:lnTo>
                <a:lnTo>
                  <a:pt x="663" y="394"/>
                </a:lnTo>
                <a:lnTo>
                  <a:pt x="670" y="394"/>
                </a:lnTo>
                <a:lnTo>
                  <a:pt x="670" y="388"/>
                </a:lnTo>
                <a:lnTo>
                  <a:pt x="676" y="394"/>
                </a:lnTo>
                <a:lnTo>
                  <a:pt x="676" y="400"/>
                </a:lnTo>
                <a:lnTo>
                  <a:pt x="670" y="407"/>
                </a:lnTo>
                <a:lnTo>
                  <a:pt x="670" y="413"/>
                </a:lnTo>
                <a:lnTo>
                  <a:pt x="688" y="413"/>
                </a:lnTo>
                <a:lnTo>
                  <a:pt x="701" y="419"/>
                </a:lnTo>
                <a:lnTo>
                  <a:pt x="701" y="425"/>
                </a:lnTo>
                <a:lnTo>
                  <a:pt x="720" y="425"/>
                </a:lnTo>
                <a:lnTo>
                  <a:pt x="732" y="432"/>
                </a:lnTo>
                <a:lnTo>
                  <a:pt x="732" y="432"/>
                </a:lnTo>
                <a:lnTo>
                  <a:pt x="751" y="444"/>
                </a:lnTo>
                <a:lnTo>
                  <a:pt x="770" y="450"/>
                </a:lnTo>
                <a:lnTo>
                  <a:pt x="770" y="463"/>
                </a:lnTo>
                <a:lnTo>
                  <a:pt x="757" y="469"/>
                </a:lnTo>
                <a:lnTo>
                  <a:pt x="745" y="475"/>
                </a:lnTo>
                <a:lnTo>
                  <a:pt x="738" y="469"/>
                </a:lnTo>
                <a:lnTo>
                  <a:pt x="732" y="469"/>
                </a:lnTo>
                <a:lnTo>
                  <a:pt x="732" y="482"/>
                </a:lnTo>
                <a:lnTo>
                  <a:pt x="738" y="482"/>
                </a:lnTo>
                <a:lnTo>
                  <a:pt x="745" y="494"/>
                </a:lnTo>
                <a:lnTo>
                  <a:pt x="745" y="500"/>
                </a:lnTo>
                <a:lnTo>
                  <a:pt x="745" y="513"/>
                </a:lnTo>
                <a:lnTo>
                  <a:pt x="745" y="525"/>
                </a:lnTo>
                <a:lnTo>
                  <a:pt x="745" y="538"/>
                </a:lnTo>
                <a:lnTo>
                  <a:pt x="738" y="532"/>
                </a:lnTo>
                <a:lnTo>
                  <a:pt x="720" y="538"/>
                </a:lnTo>
                <a:lnTo>
                  <a:pt x="720" y="532"/>
                </a:lnTo>
                <a:lnTo>
                  <a:pt x="720" y="525"/>
                </a:lnTo>
                <a:lnTo>
                  <a:pt x="713" y="519"/>
                </a:lnTo>
                <a:lnTo>
                  <a:pt x="707" y="525"/>
                </a:lnTo>
                <a:lnTo>
                  <a:pt x="701" y="525"/>
                </a:lnTo>
                <a:lnTo>
                  <a:pt x="695" y="519"/>
                </a:lnTo>
                <a:lnTo>
                  <a:pt x="688" y="519"/>
                </a:lnTo>
                <a:lnTo>
                  <a:pt x="688" y="519"/>
                </a:lnTo>
                <a:lnTo>
                  <a:pt x="682" y="525"/>
                </a:lnTo>
                <a:lnTo>
                  <a:pt x="688" y="532"/>
                </a:lnTo>
                <a:lnTo>
                  <a:pt x="688" y="532"/>
                </a:lnTo>
                <a:lnTo>
                  <a:pt x="695" y="538"/>
                </a:lnTo>
                <a:lnTo>
                  <a:pt x="688" y="544"/>
                </a:lnTo>
                <a:lnTo>
                  <a:pt x="682" y="544"/>
                </a:lnTo>
                <a:lnTo>
                  <a:pt x="676" y="538"/>
                </a:lnTo>
                <a:lnTo>
                  <a:pt x="676" y="532"/>
                </a:lnTo>
                <a:lnTo>
                  <a:pt x="670" y="538"/>
                </a:lnTo>
                <a:lnTo>
                  <a:pt x="663" y="538"/>
                </a:lnTo>
                <a:lnTo>
                  <a:pt x="657" y="544"/>
                </a:lnTo>
                <a:lnTo>
                  <a:pt x="638" y="538"/>
                </a:lnTo>
                <a:lnTo>
                  <a:pt x="632" y="538"/>
                </a:lnTo>
                <a:lnTo>
                  <a:pt x="632" y="538"/>
                </a:lnTo>
                <a:lnTo>
                  <a:pt x="619" y="532"/>
                </a:lnTo>
                <a:lnTo>
                  <a:pt x="613" y="532"/>
                </a:lnTo>
                <a:lnTo>
                  <a:pt x="613" y="525"/>
                </a:lnTo>
                <a:lnTo>
                  <a:pt x="601" y="519"/>
                </a:lnTo>
                <a:lnTo>
                  <a:pt x="588" y="525"/>
                </a:lnTo>
                <a:lnTo>
                  <a:pt x="582" y="525"/>
                </a:lnTo>
                <a:lnTo>
                  <a:pt x="576" y="525"/>
                </a:lnTo>
                <a:lnTo>
                  <a:pt x="569" y="525"/>
                </a:lnTo>
                <a:lnTo>
                  <a:pt x="563" y="538"/>
                </a:lnTo>
                <a:lnTo>
                  <a:pt x="557" y="538"/>
                </a:lnTo>
                <a:lnTo>
                  <a:pt x="557" y="532"/>
                </a:lnTo>
                <a:lnTo>
                  <a:pt x="551" y="538"/>
                </a:lnTo>
                <a:lnTo>
                  <a:pt x="551" y="551"/>
                </a:lnTo>
                <a:lnTo>
                  <a:pt x="544" y="551"/>
                </a:lnTo>
                <a:lnTo>
                  <a:pt x="544" y="557"/>
                </a:lnTo>
                <a:lnTo>
                  <a:pt x="532" y="557"/>
                </a:lnTo>
                <a:lnTo>
                  <a:pt x="532" y="551"/>
                </a:lnTo>
                <a:lnTo>
                  <a:pt x="532" y="557"/>
                </a:lnTo>
                <a:lnTo>
                  <a:pt x="526" y="557"/>
                </a:lnTo>
                <a:lnTo>
                  <a:pt x="519" y="569"/>
                </a:lnTo>
                <a:lnTo>
                  <a:pt x="513" y="569"/>
                </a:lnTo>
                <a:lnTo>
                  <a:pt x="513" y="563"/>
                </a:lnTo>
                <a:lnTo>
                  <a:pt x="507" y="569"/>
                </a:lnTo>
                <a:lnTo>
                  <a:pt x="494" y="576"/>
                </a:lnTo>
                <a:lnTo>
                  <a:pt x="488" y="576"/>
                </a:lnTo>
                <a:lnTo>
                  <a:pt x="482" y="576"/>
                </a:lnTo>
                <a:lnTo>
                  <a:pt x="476" y="569"/>
                </a:lnTo>
                <a:lnTo>
                  <a:pt x="476" y="569"/>
                </a:lnTo>
                <a:lnTo>
                  <a:pt x="488" y="557"/>
                </a:lnTo>
                <a:lnTo>
                  <a:pt x="488" y="551"/>
                </a:lnTo>
                <a:lnTo>
                  <a:pt x="488" y="538"/>
                </a:lnTo>
                <a:lnTo>
                  <a:pt x="488" y="525"/>
                </a:lnTo>
                <a:lnTo>
                  <a:pt x="494" y="525"/>
                </a:lnTo>
                <a:lnTo>
                  <a:pt x="488" y="513"/>
                </a:lnTo>
                <a:lnTo>
                  <a:pt x="488" y="507"/>
                </a:lnTo>
                <a:lnTo>
                  <a:pt x="476" y="507"/>
                </a:lnTo>
                <a:lnTo>
                  <a:pt x="476" y="500"/>
                </a:lnTo>
                <a:lnTo>
                  <a:pt x="469" y="500"/>
                </a:lnTo>
                <a:lnTo>
                  <a:pt x="469" y="494"/>
                </a:lnTo>
                <a:lnTo>
                  <a:pt x="463" y="494"/>
                </a:lnTo>
                <a:lnTo>
                  <a:pt x="457" y="488"/>
                </a:lnTo>
                <a:lnTo>
                  <a:pt x="457" y="482"/>
                </a:lnTo>
                <a:lnTo>
                  <a:pt x="457" y="475"/>
                </a:lnTo>
                <a:lnTo>
                  <a:pt x="457" y="469"/>
                </a:lnTo>
                <a:lnTo>
                  <a:pt x="444" y="469"/>
                </a:lnTo>
                <a:lnTo>
                  <a:pt x="444" y="463"/>
                </a:lnTo>
                <a:lnTo>
                  <a:pt x="444" y="457"/>
                </a:lnTo>
                <a:lnTo>
                  <a:pt x="438" y="450"/>
                </a:lnTo>
                <a:lnTo>
                  <a:pt x="425" y="457"/>
                </a:lnTo>
                <a:lnTo>
                  <a:pt x="425" y="450"/>
                </a:lnTo>
                <a:lnTo>
                  <a:pt x="419" y="444"/>
                </a:lnTo>
                <a:lnTo>
                  <a:pt x="419" y="444"/>
                </a:lnTo>
                <a:lnTo>
                  <a:pt x="407" y="444"/>
                </a:lnTo>
                <a:lnTo>
                  <a:pt x="400" y="444"/>
                </a:lnTo>
                <a:lnTo>
                  <a:pt x="400" y="457"/>
                </a:lnTo>
                <a:lnTo>
                  <a:pt x="400" y="457"/>
                </a:lnTo>
                <a:lnTo>
                  <a:pt x="388" y="469"/>
                </a:lnTo>
                <a:lnTo>
                  <a:pt x="388" y="469"/>
                </a:lnTo>
                <a:lnTo>
                  <a:pt x="388" y="463"/>
                </a:lnTo>
                <a:lnTo>
                  <a:pt x="375" y="457"/>
                </a:lnTo>
                <a:lnTo>
                  <a:pt x="375" y="450"/>
                </a:lnTo>
                <a:lnTo>
                  <a:pt x="369" y="444"/>
                </a:lnTo>
                <a:lnTo>
                  <a:pt x="357" y="444"/>
                </a:lnTo>
                <a:lnTo>
                  <a:pt x="338" y="425"/>
                </a:lnTo>
                <a:lnTo>
                  <a:pt x="325" y="432"/>
                </a:lnTo>
                <a:lnTo>
                  <a:pt x="325" y="432"/>
                </a:lnTo>
                <a:lnTo>
                  <a:pt x="294" y="438"/>
                </a:lnTo>
                <a:lnTo>
                  <a:pt x="282" y="438"/>
                </a:lnTo>
                <a:lnTo>
                  <a:pt x="263" y="438"/>
                </a:lnTo>
                <a:lnTo>
                  <a:pt x="263" y="432"/>
                </a:lnTo>
                <a:lnTo>
                  <a:pt x="231" y="425"/>
                </a:lnTo>
                <a:lnTo>
                  <a:pt x="219" y="432"/>
                </a:lnTo>
                <a:lnTo>
                  <a:pt x="206" y="425"/>
                </a:lnTo>
                <a:lnTo>
                  <a:pt x="200" y="425"/>
                </a:lnTo>
                <a:lnTo>
                  <a:pt x="181" y="432"/>
                </a:lnTo>
                <a:lnTo>
                  <a:pt x="175" y="425"/>
                </a:lnTo>
                <a:lnTo>
                  <a:pt x="175" y="4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24" name="Freeform 8"/>
          <p:cNvSpPr>
            <a:spLocks/>
          </p:cNvSpPr>
          <p:nvPr/>
        </p:nvSpPr>
        <p:spPr bwMode="auto">
          <a:xfrm>
            <a:off x="2689225" y="3654425"/>
            <a:ext cx="419100" cy="330200"/>
          </a:xfrm>
          <a:custGeom>
            <a:avLst/>
            <a:gdLst>
              <a:gd name="T0" fmla="*/ 31 w 219"/>
              <a:gd name="T1" fmla="*/ 101 h 188"/>
              <a:gd name="T2" fmla="*/ 37 w 219"/>
              <a:gd name="T3" fmla="*/ 119 h 188"/>
              <a:gd name="T4" fmla="*/ 37 w 219"/>
              <a:gd name="T5" fmla="*/ 138 h 188"/>
              <a:gd name="T6" fmla="*/ 18 w 219"/>
              <a:gd name="T7" fmla="*/ 157 h 188"/>
              <a:gd name="T8" fmla="*/ 12 w 219"/>
              <a:gd name="T9" fmla="*/ 169 h 188"/>
              <a:gd name="T10" fmla="*/ 18 w 219"/>
              <a:gd name="T11" fmla="*/ 188 h 188"/>
              <a:gd name="T12" fmla="*/ 81 w 219"/>
              <a:gd name="T13" fmla="*/ 182 h 188"/>
              <a:gd name="T14" fmla="*/ 106 w 219"/>
              <a:gd name="T15" fmla="*/ 188 h 188"/>
              <a:gd name="T16" fmla="*/ 144 w 219"/>
              <a:gd name="T17" fmla="*/ 182 h 188"/>
              <a:gd name="T18" fmla="*/ 156 w 219"/>
              <a:gd name="T19" fmla="*/ 151 h 188"/>
              <a:gd name="T20" fmla="*/ 181 w 219"/>
              <a:gd name="T21" fmla="*/ 144 h 188"/>
              <a:gd name="T22" fmla="*/ 194 w 219"/>
              <a:gd name="T23" fmla="*/ 132 h 188"/>
              <a:gd name="T24" fmla="*/ 212 w 219"/>
              <a:gd name="T25" fmla="*/ 132 h 188"/>
              <a:gd name="T26" fmla="*/ 212 w 219"/>
              <a:gd name="T27" fmla="*/ 126 h 188"/>
              <a:gd name="T28" fmla="*/ 219 w 219"/>
              <a:gd name="T29" fmla="*/ 107 h 188"/>
              <a:gd name="T30" fmla="*/ 175 w 219"/>
              <a:gd name="T31" fmla="*/ 76 h 188"/>
              <a:gd name="T32" fmla="*/ 200 w 219"/>
              <a:gd name="T33" fmla="*/ 44 h 188"/>
              <a:gd name="T34" fmla="*/ 194 w 219"/>
              <a:gd name="T35" fmla="*/ 25 h 188"/>
              <a:gd name="T36" fmla="*/ 187 w 219"/>
              <a:gd name="T37" fmla="*/ 25 h 188"/>
              <a:gd name="T38" fmla="*/ 175 w 219"/>
              <a:gd name="T39" fmla="*/ 32 h 188"/>
              <a:gd name="T40" fmla="*/ 162 w 219"/>
              <a:gd name="T41" fmla="*/ 25 h 188"/>
              <a:gd name="T42" fmla="*/ 156 w 219"/>
              <a:gd name="T43" fmla="*/ 19 h 188"/>
              <a:gd name="T44" fmla="*/ 125 w 219"/>
              <a:gd name="T45" fmla="*/ 13 h 188"/>
              <a:gd name="T46" fmla="*/ 112 w 219"/>
              <a:gd name="T47" fmla="*/ 19 h 188"/>
              <a:gd name="T48" fmla="*/ 100 w 219"/>
              <a:gd name="T49" fmla="*/ 19 h 188"/>
              <a:gd name="T50" fmla="*/ 81 w 219"/>
              <a:gd name="T51" fmla="*/ 25 h 188"/>
              <a:gd name="T52" fmla="*/ 75 w 219"/>
              <a:gd name="T53" fmla="*/ 13 h 188"/>
              <a:gd name="T54" fmla="*/ 62 w 219"/>
              <a:gd name="T55" fmla="*/ 13 h 188"/>
              <a:gd name="T56" fmla="*/ 62 w 219"/>
              <a:gd name="T57" fmla="*/ 7 h 188"/>
              <a:gd name="T58" fmla="*/ 56 w 219"/>
              <a:gd name="T59" fmla="*/ 0 h 188"/>
              <a:gd name="T60" fmla="*/ 43 w 219"/>
              <a:gd name="T61" fmla="*/ 13 h 188"/>
              <a:gd name="T62" fmla="*/ 12 w 219"/>
              <a:gd name="T63" fmla="*/ 7 h 188"/>
              <a:gd name="T64" fmla="*/ 0 w 219"/>
              <a:gd name="T65" fmla="*/ 13 h 188"/>
              <a:gd name="T66" fmla="*/ 0 w 219"/>
              <a:gd name="T67" fmla="*/ 19 h 188"/>
              <a:gd name="T68" fmla="*/ 0 w 219"/>
              <a:gd name="T69" fmla="*/ 32 h 188"/>
              <a:gd name="T70" fmla="*/ 6 w 219"/>
              <a:gd name="T71" fmla="*/ 51 h 188"/>
              <a:gd name="T72" fmla="*/ 12 w 219"/>
              <a:gd name="T73" fmla="*/ 57 h 188"/>
              <a:gd name="T74" fmla="*/ 12 w 219"/>
              <a:gd name="T75" fmla="*/ 82 h 188"/>
              <a:gd name="T76" fmla="*/ 6 w 219"/>
              <a:gd name="T77" fmla="*/ 9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9" h="188">
                <a:moveTo>
                  <a:pt x="6" y="94"/>
                </a:moveTo>
                <a:lnTo>
                  <a:pt x="31" y="101"/>
                </a:lnTo>
                <a:lnTo>
                  <a:pt x="37" y="113"/>
                </a:lnTo>
                <a:lnTo>
                  <a:pt x="37" y="119"/>
                </a:lnTo>
                <a:lnTo>
                  <a:pt x="31" y="126"/>
                </a:lnTo>
                <a:lnTo>
                  <a:pt x="37" y="138"/>
                </a:lnTo>
                <a:lnTo>
                  <a:pt x="31" y="151"/>
                </a:lnTo>
                <a:lnTo>
                  <a:pt x="18" y="157"/>
                </a:lnTo>
                <a:lnTo>
                  <a:pt x="12" y="163"/>
                </a:lnTo>
                <a:lnTo>
                  <a:pt x="12" y="169"/>
                </a:lnTo>
                <a:lnTo>
                  <a:pt x="18" y="176"/>
                </a:lnTo>
                <a:lnTo>
                  <a:pt x="18" y="188"/>
                </a:lnTo>
                <a:lnTo>
                  <a:pt x="56" y="182"/>
                </a:lnTo>
                <a:lnTo>
                  <a:pt x="81" y="182"/>
                </a:lnTo>
                <a:lnTo>
                  <a:pt x="100" y="188"/>
                </a:lnTo>
                <a:lnTo>
                  <a:pt x="106" y="188"/>
                </a:lnTo>
                <a:lnTo>
                  <a:pt x="131" y="188"/>
                </a:lnTo>
                <a:lnTo>
                  <a:pt x="144" y="182"/>
                </a:lnTo>
                <a:lnTo>
                  <a:pt x="144" y="151"/>
                </a:lnTo>
                <a:lnTo>
                  <a:pt x="156" y="151"/>
                </a:lnTo>
                <a:lnTo>
                  <a:pt x="169" y="151"/>
                </a:lnTo>
                <a:lnTo>
                  <a:pt x="181" y="144"/>
                </a:lnTo>
                <a:lnTo>
                  <a:pt x="194" y="132"/>
                </a:lnTo>
                <a:lnTo>
                  <a:pt x="194" y="132"/>
                </a:lnTo>
                <a:lnTo>
                  <a:pt x="206" y="126"/>
                </a:lnTo>
                <a:lnTo>
                  <a:pt x="212" y="132"/>
                </a:lnTo>
                <a:lnTo>
                  <a:pt x="212" y="132"/>
                </a:lnTo>
                <a:lnTo>
                  <a:pt x="212" y="126"/>
                </a:lnTo>
                <a:lnTo>
                  <a:pt x="212" y="119"/>
                </a:lnTo>
                <a:lnTo>
                  <a:pt x="219" y="107"/>
                </a:lnTo>
                <a:lnTo>
                  <a:pt x="187" y="94"/>
                </a:lnTo>
                <a:lnTo>
                  <a:pt x="175" y="76"/>
                </a:lnTo>
                <a:lnTo>
                  <a:pt x="194" y="57"/>
                </a:lnTo>
                <a:lnTo>
                  <a:pt x="200" y="44"/>
                </a:lnTo>
                <a:lnTo>
                  <a:pt x="187" y="44"/>
                </a:lnTo>
                <a:lnTo>
                  <a:pt x="194" y="25"/>
                </a:lnTo>
                <a:lnTo>
                  <a:pt x="194" y="25"/>
                </a:lnTo>
                <a:lnTo>
                  <a:pt x="187" y="25"/>
                </a:lnTo>
                <a:lnTo>
                  <a:pt x="181" y="25"/>
                </a:lnTo>
                <a:lnTo>
                  <a:pt x="175" y="32"/>
                </a:lnTo>
                <a:lnTo>
                  <a:pt x="162" y="32"/>
                </a:lnTo>
                <a:lnTo>
                  <a:pt x="162" y="25"/>
                </a:lnTo>
                <a:lnTo>
                  <a:pt x="156" y="32"/>
                </a:lnTo>
                <a:lnTo>
                  <a:pt x="156" y="19"/>
                </a:lnTo>
                <a:lnTo>
                  <a:pt x="131" y="13"/>
                </a:lnTo>
                <a:lnTo>
                  <a:pt x="125" y="13"/>
                </a:lnTo>
                <a:lnTo>
                  <a:pt x="125" y="19"/>
                </a:lnTo>
                <a:lnTo>
                  <a:pt x="112" y="19"/>
                </a:lnTo>
                <a:lnTo>
                  <a:pt x="100" y="19"/>
                </a:lnTo>
                <a:lnTo>
                  <a:pt x="100" y="19"/>
                </a:lnTo>
                <a:lnTo>
                  <a:pt x="87" y="19"/>
                </a:lnTo>
                <a:lnTo>
                  <a:pt x="81" y="25"/>
                </a:lnTo>
                <a:lnTo>
                  <a:pt x="81" y="19"/>
                </a:lnTo>
                <a:lnTo>
                  <a:pt x="75" y="13"/>
                </a:lnTo>
                <a:lnTo>
                  <a:pt x="68" y="19"/>
                </a:lnTo>
                <a:lnTo>
                  <a:pt x="62" y="13"/>
                </a:lnTo>
                <a:lnTo>
                  <a:pt x="68" y="7"/>
                </a:lnTo>
                <a:lnTo>
                  <a:pt x="62" y="7"/>
                </a:lnTo>
                <a:lnTo>
                  <a:pt x="56" y="0"/>
                </a:lnTo>
                <a:lnTo>
                  <a:pt x="56" y="0"/>
                </a:lnTo>
                <a:lnTo>
                  <a:pt x="56" y="0"/>
                </a:lnTo>
                <a:lnTo>
                  <a:pt x="43" y="13"/>
                </a:lnTo>
                <a:lnTo>
                  <a:pt x="31" y="13"/>
                </a:lnTo>
                <a:lnTo>
                  <a:pt x="12" y="7"/>
                </a:lnTo>
                <a:lnTo>
                  <a:pt x="6" y="13"/>
                </a:lnTo>
                <a:lnTo>
                  <a:pt x="0" y="13"/>
                </a:lnTo>
                <a:lnTo>
                  <a:pt x="6" y="19"/>
                </a:lnTo>
                <a:lnTo>
                  <a:pt x="0" y="19"/>
                </a:lnTo>
                <a:lnTo>
                  <a:pt x="0" y="32"/>
                </a:lnTo>
                <a:lnTo>
                  <a:pt x="0" y="32"/>
                </a:lnTo>
                <a:lnTo>
                  <a:pt x="6" y="32"/>
                </a:lnTo>
                <a:lnTo>
                  <a:pt x="6" y="51"/>
                </a:lnTo>
                <a:lnTo>
                  <a:pt x="6" y="63"/>
                </a:lnTo>
                <a:lnTo>
                  <a:pt x="12" y="57"/>
                </a:lnTo>
                <a:lnTo>
                  <a:pt x="6" y="69"/>
                </a:lnTo>
                <a:lnTo>
                  <a:pt x="12" y="82"/>
                </a:lnTo>
                <a:lnTo>
                  <a:pt x="6" y="82"/>
                </a:lnTo>
                <a:lnTo>
                  <a:pt x="6" y="94"/>
                </a:lnTo>
                <a:lnTo>
                  <a:pt x="6" y="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26" name="Freeform 10"/>
          <p:cNvSpPr>
            <a:spLocks/>
          </p:cNvSpPr>
          <p:nvPr/>
        </p:nvSpPr>
        <p:spPr bwMode="auto">
          <a:xfrm>
            <a:off x="2965450" y="3227388"/>
            <a:ext cx="393700" cy="625475"/>
          </a:xfrm>
          <a:custGeom>
            <a:avLst/>
            <a:gdLst>
              <a:gd name="T0" fmla="*/ 6 w 206"/>
              <a:gd name="T1" fmla="*/ 88 h 357"/>
              <a:gd name="T2" fmla="*/ 18 w 206"/>
              <a:gd name="T3" fmla="*/ 101 h 357"/>
              <a:gd name="T4" fmla="*/ 12 w 206"/>
              <a:gd name="T5" fmla="*/ 107 h 357"/>
              <a:gd name="T6" fmla="*/ 18 w 206"/>
              <a:gd name="T7" fmla="*/ 119 h 357"/>
              <a:gd name="T8" fmla="*/ 37 w 206"/>
              <a:gd name="T9" fmla="*/ 119 h 357"/>
              <a:gd name="T10" fmla="*/ 37 w 206"/>
              <a:gd name="T11" fmla="*/ 132 h 357"/>
              <a:gd name="T12" fmla="*/ 50 w 206"/>
              <a:gd name="T13" fmla="*/ 157 h 357"/>
              <a:gd name="T14" fmla="*/ 50 w 206"/>
              <a:gd name="T15" fmla="*/ 176 h 357"/>
              <a:gd name="T16" fmla="*/ 50 w 206"/>
              <a:gd name="T17" fmla="*/ 188 h 357"/>
              <a:gd name="T18" fmla="*/ 50 w 206"/>
              <a:gd name="T19" fmla="*/ 194 h 357"/>
              <a:gd name="T20" fmla="*/ 43 w 206"/>
              <a:gd name="T21" fmla="*/ 201 h 357"/>
              <a:gd name="T22" fmla="*/ 43 w 206"/>
              <a:gd name="T23" fmla="*/ 232 h 357"/>
              <a:gd name="T24" fmla="*/ 31 w 206"/>
              <a:gd name="T25" fmla="*/ 238 h 357"/>
              <a:gd name="T26" fmla="*/ 6 w 206"/>
              <a:gd name="T27" fmla="*/ 219 h 357"/>
              <a:gd name="T28" fmla="*/ 6 w 206"/>
              <a:gd name="T29" fmla="*/ 244 h 357"/>
              <a:gd name="T30" fmla="*/ 12 w 206"/>
              <a:gd name="T31" fmla="*/ 257 h 357"/>
              <a:gd name="T32" fmla="*/ 12 w 206"/>
              <a:gd name="T33" fmla="*/ 276 h 357"/>
              <a:gd name="T34" fmla="*/ 18 w 206"/>
              <a:gd name="T35" fmla="*/ 276 h 357"/>
              <a:gd name="T36" fmla="*/ 37 w 206"/>
              <a:gd name="T37" fmla="*/ 269 h 357"/>
              <a:gd name="T38" fmla="*/ 50 w 206"/>
              <a:gd name="T39" fmla="*/ 269 h 357"/>
              <a:gd name="T40" fmla="*/ 43 w 206"/>
              <a:gd name="T41" fmla="*/ 288 h 357"/>
              <a:gd name="T42" fmla="*/ 50 w 206"/>
              <a:gd name="T43" fmla="*/ 301 h 357"/>
              <a:gd name="T44" fmla="*/ 43 w 206"/>
              <a:gd name="T45" fmla="*/ 338 h 357"/>
              <a:gd name="T46" fmla="*/ 81 w 206"/>
              <a:gd name="T47" fmla="*/ 351 h 357"/>
              <a:gd name="T48" fmla="*/ 93 w 206"/>
              <a:gd name="T49" fmla="*/ 351 h 357"/>
              <a:gd name="T50" fmla="*/ 112 w 206"/>
              <a:gd name="T51" fmla="*/ 338 h 357"/>
              <a:gd name="T52" fmla="*/ 137 w 206"/>
              <a:gd name="T53" fmla="*/ 332 h 357"/>
              <a:gd name="T54" fmla="*/ 169 w 206"/>
              <a:gd name="T55" fmla="*/ 338 h 357"/>
              <a:gd name="T56" fmla="*/ 169 w 206"/>
              <a:gd name="T57" fmla="*/ 332 h 357"/>
              <a:gd name="T58" fmla="*/ 181 w 206"/>
              <a:gd name="T59" fmla="*/ 326 h 357"/>
              <a:gd name="T60" fmla="*/ 194 w 206"/>
              <a:gd name="T61" fmla="*/ 326 h 357"/>
              <a:gd name="T62" fmla="*/ 206 w 206"/>
              <a:gd name="T63" fmla="*/ 326 h 357"/>
              <a:gd name="T64" fmla="*/ 200 w 206"/>
              <a:gd name="T65" fmla="*/ 301 h 357"/>
              <a:gd name="T66" fmla="*/ 194 w 206"/>
              <a:gd name="T67" fmla="*/ 282 h 357"/>
              <a:gd name="T68" fmla="*/ 187 w 206"/>
              <a:gd name="T69" fmla="*/ 251 h 357"/>
              <a:gd name="T70" fmla="*/ 194 w 206"/>
              <a:gd name="T71" fmla="*/ 207 h 357"/>
              <a:gd name="T72" fmla="*/ 181 w 206"/>
              <a:gd name="T73" fmla="*/ 176 h 357"/>
              <a:gd name="T74" fmla="*/ 181 w 206"/>
              <a:gd name="T75" fmla="*/ 176 h 357"/>
              <a:gd name="T76" fmla="*/ 181 w 206"/>
              <a:gd name="T77" fmla="*/ 163 h 357"/>
              <a:gd name="T78" fmla="*/ 181 w 206"/>
              <a:gd name="T79" fmla="*/ 132 h 357"/>
              <a:gd name="T80" fmla="*/ 181 w 206"/>
              <a:gd name="T81" fmla="*/ 113 h 357"/>
              <a:gd name="T82" fmla="*/ 187 w 206"/>
              <a:gd name="T83" fmla="*/ 107 h 357"/>
              <a:gd name="T84" fmla="*/ 194 w 206"/>
              <a:gd name="T85" fmla="*/ 88 h 357"/>
              <a:gd name="T86" fmla="*/ 187 w 206"/>
              <a:gd name="T87" fmla="*/ 82 h 357"/>
              <a:gd name="T88" fmla="*/ 162 w 206"/>
              <a:gd name="T89" fmla="*/ 63 h 357"/>
              <a:gd name="T90" fmla="*/ 150 w 206"/>
              <a:gd name="T91" fmla="*/ 57 h 357"/>
              <a:gd name="T92" fmla="*/ 156 w 206"/>
              <a:gd name="T93" fmla="*/ 44 h 357"/>
              <a:gd name="T94" fmla="*/ 144 w 206"/>
              <a:gd name="T95" fmla="*/ 38 h 357"/>
              <a:gd name="T96" fmla="*/ 125 w 206"/>
              <a:gd name="T97" fmla="*/ 32 h 357"/>
              <a:gd name="T98" fmla="*/ 93 w 206"/>
              <a:gd name="T99" fmla="*/ 13 h 357"/>
              <a:gd name="T100" fmla="*/ 87 w 206"/>
              <a:gd name="T101" fmla="*/ 7 h 357"/>
              <a:gd name="T102" fmla="*/ 68 w 206"/>
              <a:gd name="T103" fmla="*/ 0 h 357"/>
              <a:gd name="T104" fmla="*/ 56 w 206"/>
              <a:gd name="T105" fmla="*/ 7 h 357"/>
              <a:gd name="T106" fmla="*/ 50 w 206"/>
              <a:gd name="T107" fmla="*/ 25 h 357"/>
              <a:gd name="T108" fmla="*/ 62 w 206"/>
              <a:gd name="T109" fmla="*/ 44 h 357"/>
              <a:gd name="T110" fmla="*/ 68 w 206"/>
              <a:gd name="T111" fmla="*/ 63 h 357"/>
              <a:gd name="T112" fmla="*/ 56 w 206"/>
              <a:gd name="T113" fmla="*/ 63 h 357"/>
              <a:gd name="T114" fmla="*/ 25 w 206"/>
              <a:gd name="T115" fmla="*/ 75 h 357"/>
              <a:gd name="T116" fmla="*/ 12 w 206"/>
              <a:gd name="T117" fmla="*/ 82 h 357"/>
              <a:gd name="T118" fmla="*/ 0 w 206"/>
              <a:gd name="T119" fmla="*/ 8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6" h="357">
                <a:moveTo>
                  <a:pt x="0" y="88"/>
                </a:moveTo>
                <a:lnTo>
                  <a:pt x="6" y="88"/>
                </a:lnTo>
                <a:lnTo>
                  <a:pt x="12" y="94"/>
                </a:lnTo>
                <a:lnTo>
                  <a:pt x="18" y="101"/>
                </a:lnTo>
                <a:lnTo>
                  <a:pt x="12" y="101"/>
                </a:lnTo>
                <a:lnTo>
                  <a:pt x="12" y="107"/>
                </a:lnTo>
                <a:lnTo>
                  <a:pt x="12" y="113"/>
                </a:lnTo>
                <a:lnTo>
                  <a:pt x="18" y="119"/>
                </a:lnTo>
                <a:lnTo>
                  <a:pt x="25" y="107"/>
                </a:lnTo>
                <a:lnTo>
                  <a:pt x="37" y="119"/>
                </a:lnTo>
                <a:lnTo>
                  <a:pt x="31" y="132"/>
                </a:lnTo>
                <a:lnTo>
                  <a:pt x="37" y="132"/>
                </a:lnTo>
                <a:lnTo>
                  <a:pt x="43" y="157"/>
                </a:lnTo>
                <a:lnTo>
                  <a:pt x="50" y="157"/>
                </a:lnTo>
                <a:lnTo>
                  <a:pt x="50" y="169"/>
                </a:lnTo>
                <a:lnTo>
                  <a:pt x="50" y="176"/>
                </a:lnTo>
                <a:lnTo>
                  <a:pt x="50" y="182"/>
                </a:lnTo>
                <a:lnTo>
                  <a:pt x="50" y="188"/>
                </a:lnTo>
                <a:lnTo>
                  <a:pt x="43" y="194"/>
                </a:lnTo>
                <a:lnTo>
                  <a:pt x="50" y="194"/>
                </a:lnTo>
                <a:lnTo>
                  <a:pt x="50" y="201"/>
                </a:lnTo>
                <a:lnTo>
                  <a:pt x="43" y="201"/>
                </a:lnTo>
                <a:lnTo>
                  <a:pt x="37" y="232"/>
                </a:lnTo>
                <a:lnTo>
                  <a:pt x="43" y="232"/>
                </a:lnTo>
                <a:lnTo>
                  <a:pt x="37" y="238"/>
                </a:lnTo>
                <a:lnTo>
                  <a:pt x="31" y="238"/>
                </a:lnTo>
                <a:lnTo>
                  <a:pt x="18" y="226"/>
                </a:lnTo>
                <a:lnTo>
                  <a:pt x="6" y="219"/>
                </a:lnTo>
                <a:lnTo>
                  <a:pt x="0" y="232"/>
                </a:lnTo>
                <a:lnTo>
                  <a:pt x="6" y="244"/>
                </a:lnTo>
                <a:lnTo>
                  <a:pt x="12" y="251"/>
                </a:lnTo>
                <a:lnTo>
                  <a:pt x="12" y="257"/>
                </a:lnTo>
                <a:lnTo>
                  <a:pt x="12" y="263"/>
                </a:lnTo>
                <a:lnTo>
                  <a:pt x="12" y="276"/>
                </a:lnTo>
                <a:lnTo>
                  <a:pt x="18" y="269"/>
                </a:lnTo>
                <a:lnTo>
                  <a:pt x="18" y="276"/>
                </a:lnTo>
                <a:lnTo>
                  <a:pt x="31" y="276"/>
                </a:lnTo>
                <a:lnTo>
                  <a:pt x="37" y="269"/>
                </a:lnTo>
                <a:lnTo>
                  <a:pt x="43" y="269"/>
                </a:lnTo>
                <a:lnTo>
                  <a:pt x="50" y="269"/>
                </a:lnTo>
                <a:lnTo>
                  <a:pt x="50" y="269"/>
                </a:lnTo>
                <a:lnTo>
                  <a:pt x="43" y="288"/>
                </a:lnTo>
                <a:lnTo>
                  <a:pt x="56" y="288"/>
                </a:lnTo>
                <a:lnTo>
                  <a:pt x="50" y="301"/>
                </a:lnTo>
                <a:lnTo>
                  <a:pt x="31" y="320"/>
                </a:lnTo>
                <a:lnTo>
                  <a:pt x="43" y="338"/>
                </a:lnTo>
                <a:lnTo>
                  <a:pt x="75" y="351"/>
                </a:lnTo>
                <a:lnTo>
                  <a:pt x="81" y="351"/>
                </a:lnTo>
                <a:lnTo>
                  <a:pt x="87" y="357"/>
                </a:lnTo>
                <a:lnTo>
                  <a:pt x="93" y="351"/>
                </a:lnTo>
                <a:lnTo>
                  <a:pt x="100" y="345"/>
                </a:lnTo>
                <a:lnTo>
                  <a:pt x="112" y="338"/>
                </a:lnTo>
                <a:lnTo>
                  <a:pt x="125" y="326"/>
                </a:lnTo>
                <a:lnTo>
                  <a:pt x="137" y="332"/>
                </a:lnTo>
                <a:lnTo>
                  <a:pt x="156" y="338"/>
                </a:lnTo>
                <a:lnTo>
                  <a:pt x="169" y="338"/>
                </a:lnTo>
                <a:lnTo>
                  <a:pt x="169" y="338"/>
                </a:lnTo>
                <a:lnTo>
                  <a:pt x="169" y="332"/>
                </a:lnTo>
                <a:lnTo>
                  <a:pt x="169" y="326"/>
                </a:lnTo>
                <a:lnTo>
                  <a:pt x="181" y="326"/>
                </a:lnTo>
                <a:lnTo>
                  <a:pt x="181" y="332"/>
                </a:lnTo>
                <a:lnTo>
                  <a:pt x="194" y="326"/>
                </a:lnTo>
                <a:lnTo>
                  <a:pt x="200" y="326"/>
                </a:lnTo>
                <a:lnTo>
                  <a:pt x="206" y="326"/>
                </a:lnTo>
                <a:lnTo>
                  <a:pt x="200" y="313"/>
                </a:lnTo>
                <a:lnTo>
                  <a:pt x="200" y="301"/>
                </a:lnTo>
                <a:lnTo>
                  <a:pt x="194" y="301"/>
                </a:lnTo>
                <a:lnTo>
                  <a:pt x="194" y="282"/>
                </a:lnTo>
                <a:lnTo>
                  <a:pt x="194" y="269"/>
                </a:lnTo>
                <a:lnTo>
                  <a:pt x="187" y="251"/>
                </a:lnTo>
                <a:lnTo>
                  <a:pt x="194" y="232"/>
                </a:lnTo>
                <a:lnTo>
                  <a:pt x="194" y="207"/>
                </a:lnTo>
                <a:lnTo>
                  <a:pt x="187" y="188"/>
                </a:lnTo>
                <a:lnTo>
                  <a:pt x="181" y="176"/>
                </a:lnTo>
                <a:lnTo>
                  <a:pt x="181" y="176"/>
                </a:lnTo>
                <a:lnTo>
                  <a:pt x="181" y="176"/>
                </a:lnTo>
                <a:lnTo>
                  <a:pt x="181" y="169"/>
                </a:lnTo>
                <a:lnTo>
                  <a:pt x="181" y="163"/>
                </a:lnTo>
                <a:lnTo>
                  <a:pt x="194" y="138"/>
                </a:lnTo>
                <a:lnTo>
                  <a:pt x="181" y="132"/>
                </a:lnTo>
                <a:lnTo>
                  <a:pt x="187" y="126"/>
                </a:lnTo>
                <a:lnTo>
                  <a:pt x="181" y="113"/>
                </a:lnTo>
                <a:lnTo>
                  <a:pt x="187" y="113"/>
                </a:lnTo>
                <a:lnTo>
                  <a:pt x="187" y="107"/>
                </a:lnTo>
                <a:lnTo>
                  <a:pt x="194" y="107"/>
                </a:lnTo>
                <a:lnTo>
                  <a:pt x="194" y="88"/>
                </a:lnTo>
                <a:lnTo>
                  <a:pt x="194" y="82"/>
                </a:lnTo>
                <a:lnTo>
                  <a:pt x="187" y="82"/>
                </a:lnTo>
                <a:lnTo>
                  <a:pt x="181" y="75"/>
                </a:lnTo>
                <a:lnTo>
                  <a:pt x="162" y="63"/>
                </a:lnTo>
                <a:lnTo>
                  <a:pt x="156" y="57"/>
                </a:lnTo>
                <a:lnTo>
                  <a:pt x="150" y="57"/>
                </a:lnTo>
                <a:lnTo>
                  <a:pt x="156" y="44"/>
                </a:lnTo>
                <a:lnTo>
                  <a:pt x="156" y="44"/>
                </a:lnTo>
                <a:lnTo>
                  <a:pt x="156" y="38"/>
                </a:lnTo>
                <a:lnTo>
                  <a:pt x="144" y="38"/>
                </a:lnTo>
                <a:lnTo>
                  <a:pt x="131" y="38"/>
                </a:lnTo>
                <a:lnTo>
                  <a:pt x="125" y="32"/>
                </a:lnTo>
                <a:lnTo>
                  <a:pt x="112" y="19"/>
                </a:lnTo>
                <a:lnTo>
                  <a:pt x="93" y="13"/>
                </a:lnTo>
                <a:lnTo>
                  <a:pt x="87" y="13"/>
                </a:lnTo>
                <a:lnTo>
                  <a:pt x="87" y="7"/>
                </a:lnTo>
                <a:lnTo>
                  <a:pt x="81" y="7"/>
                </a:lnTo>
                <a:lnTo>
                  <a:pt x="68" y="0"/>
                </a:lnTo>
                <a:lnTo>
                  <a:pt x="56" y="0"/>
                </a:lnTo>
                <a:lnTo>
                  <a:pt x="56" y="7"/>
                </a:lnTo>
                <a:lnTo>
                  <a:pt x="50" y="13"/>
                </a:lnTo>
                <a:lnTo>
                  <a:pt x="50" y="25"/>
                </a:lnTo>
                <a:lnTo>
                  <a:pt x="50" y="38"/>
                </a:lnTo>
                <a:lnTo>
                  <a:pt x="62" y="44"/>
                </a:lnTo>
                <a:lnTo>
                  <a:pt x="68" y="50"/>
                </a:lnTo>
                <a:lnTo>
                  <a:pt x="68" y="63"/>
                </a:lnTo>
                <a:lnTo>
                  <a:pt x="62" y="63"/>
                </a:lnTo>
                <a:lnTo>
                  <a:pt x="56" y="63"/>
                </a:lnTo>
                <a:lnTo>
                  <a:pt x="43" y="75"/>
                </a:lnTo>
                <a:lnTo>
                  <a:pt x="25" y="75"/>
                </a:lnTo>
                <a:lnTo>
                  <a:pt x="12" y="75"/>
                </a:lnTo>
                <a:lnTo>
                  <a:pt x="12" y="82"/>
                </a:lnTo>
                <a:lnTo>
                  <a:pt x="0" y="88"/>
                </a:lnTo>
                <a:lnTo>
                  <a:pt x="0" y="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32" name="Freeform 16"/>
          <p:cNvSpPr>
            <a:spLocks/>
          </p:cNvSpPr>
          <p:nvPr/>
        </p:nvSpPr>
        <p:spPr bwMode="auto">
          <a:xfrm>
            <a:off x="3252788" y="4541838"/>
            <a:ext cx="763587" cy="703262"/>
          </a:xfrm>
          <a:custGeom>
            <a:avLst/>
            <a:gdLst>
              <a:gd name="T0" fmla="*/ 44 w 400"/>
              <a:gd name="T1" fmla="*/ 219 h 401"/>
              <a:gd name="T2" fmla="*/ 50 w 400"/>
              <a:gd name="T3" fmla="*/ 188 h 401"/>
              <a:gd name="T4" fmla="*/ 69 w 400"/>
              <a:gd name="T5" fmla="*/ 163 h 401"/>
              <a:gd name="T6" fmla="*/ 75 w 400"/>
              <a:gd name="T7" fmla="*/ 126 h 401"/>
              <a:gd name="T8" fmla="*/ 62 w 400"/>
              <a:gd name="T9" fmla="*/ 100 h 401"/>
              <a:gd name="T10" fmla="*/ 69 w 400"/>
              <a:gd name="T11" fmla="*/ 88 h 401"/>
              <a:gd name="T12" fmla="*/ 50 w 400"/>
              <a:gd name="T13" fmla="*/ 75 h 401"/>
              <a:gd name="T14" fmla="*/ 37 w 400"/>
              <a:gd name="T15" fmla="*/ 69 h 401"/>
              <a:gd name="T16" fmla="*/ 19 w 400"/>
              <a:gd name="T17" fmla="*/ 57 h 401"/>
              <a:gd name="T18" fmla="*/ 19 w 400"/>
              <a:gd name="T19" fmla="*/ 25 h 401"/>
              <a:gd name="T20" fmla="*/ 37 w 400"/>
              <a:gd name="T21" fmla="*/ 57 h 401"/>
              <a:gd name="T22" fmla="*/ 62 w 400"/>
              <a:gd name="T23" fmla="*/ 38 h 401"/>
              <a:gd name="T24" fmla="*/ 69 w 400"/>
              <a:gd name="T25" fmla="*/ 7 h 401"/>
              <a:gd name="T26" fmla="*/ 81 w 400"/>
              <a:gd name="T27" fmla="*/ 0 h 401"/>
              <a:gd name="T28" fmla="*/ 125 w 400"/>
              <a:gd name="T29" fmla="*/ 32 h 401"/>
              <a:gd name="T30" fmla="*/ 188 w 400"/>
              <a:gd name="T31" fmla="*/ 75 h 401"/>
              <a:gd name="T32" fmla="*/ 206 w 400"/>
              <a:gd name="T33" fmla="*/ 107 h 401"/>
              <a:gd name="T34" fmla="*/ 225 w 400"/>
              <a:gd name="T35" fmla="*/ 113 h 401"/>
              <a:gd name="T36" fmla="*/ 244 w 400"/>
              <a:gd name="T37" fmla="*/ 94 h 401"/>
              <a:gd name="T38" fmla="*/ 256 w 400"/>
              <a:gd name="T39" fmla="*/ 100 h 401"/>
              <a:gd name="T40" fmla="*/ 288 w 400"/>
              <a:gd name="T41" fmla="*/ 100 h 401"/>
              <a:gd name="T42" fmla="*/ 306 w 400"/>
              <a:gd name="T43" fmla="*/ 126 h 401"/>
              <a:gd name="T44" fmla="*/ 313 w 400"/>
              <a:gd name="T45" fmla="*/ 144 h 401"/>
              <a:gd name="T46" fmla="*/ 331 w 400"/>
              <a:gd name="T47" fmla="*/ 163 h 401"/>
              <a:gd name="T48" fmla="*/ 331 w 400"/>
              <a:gd name="T49" fmla="*/ 182 h 401"/>
              <a:gd name="T50" fmla="*/ 319 w 400"/>
              <a:gd name="T51" fmla="*/ 194 h 401"/>
              <a:gd name="T52" fmla="*/ 344 w 400"/>
              <a:gd name="T53" fmla="*/ 219 h 401"/>
              <a:gd name="T54" fmla="*/ 375 w 400"/>
              <a:gd name="T55" fmla="*/ 213 h 401"/>
              <a:gd name="T56" fmla="*/ 375 w 400"/>
              <a:gd name="T57" fmla="*/ 257 h 401"/>
              <a:gd name="T58" fmla="*/ 369 w 400"/>
              <a:gd name="T59" fmla="*/ 282 h 401"/>
              <a:gd name="T60" fmla="*/ 375 w 400"/>
              <a:gd name="T61" fmla="*/ 294 h 401"/>
              <a:gd name="T62" fmla="*/ 369 w 400"/>
              <a:gd name="T63" fmla="*/ 313 h 401"/>
              <a:gd name="T64" fmla="*/ 394 w 400"/>
              <a:gd name="T65" fmla="*/ 332 h 401"/>
              <a:gd name="T66" fmla="*/ 382 w 400"/>
              <a:gd name="T67" fmla="*/ 351 h 401"/>
              <a:gd name="T68" fmla="*/ 338 w 400"/>
              <a:gd name="T69" fmla="*/ 382 h 401"/>
              <a:gd name="T70" fmla="*/ 325 w 400"/>
              <a:gd name="T71" fmla="*/ 395 h 401"/>
              <a:gd name="T72" fmla="*/ 300 w 400"/>
              <a:gd name="T73" fmla="*/ 401 h 401"/>
              <a:gd name="T74" fmla="*/ 269 w 400"/>
              <a:gd name="T75" fmla="*/ 370 h 401"/>
              <a:gd name="T76" fmla="*/ 263 w 400"/>
              <a:gd name="T77" fmla="*/ 376 h 401"/>
              <a:gd name="T78" fmla="*/ 244 w 400"/>
              <a:gd name="T79" fmla="*/ 388 h 401"/>
              <a:gd name="T80" fmla="*/ 219 w 400"/>
              <a:gd name="T81" fmla="*/ 382 h 401"/>
              <a:gd name="T82" fmla="*/ 206 w 400"/>
              <a:gd name="T83" fmla="*/ 382 h 401"/>
              <a:gd name="T84" fmla="*/ 181 w 400"/>
              <a:gd name="T85" fmla="*/ 376 h 401"/>
              <a:gd name="T86" fmla="*/ 162 w 400"/>
              <a:gd name="T87" fmla="*/ 388 h 401"/>
              <a:gd name="T88" fmla="*/ 156 w 400"/>
              <a:gd name="T89" fmla="*/ 370 h 401"/>
              <a:gd name="T90" fmla="*/ 156 w 400"/>
              <a:gd name="T91" fmla="*/ 345 h 401"/>
              <a:gd name="T92" fmla="*/ 156 w 400"/>
              <a:gd name="T93" fmla="*/ 301 h 401"/>
              <a:gd name="T94" fmla="*/ 94 w 400"/>
              <a:gd name="T95" fmla="*/ 288 h 401"/>
              <a:gd name="T96" fmla="*/ 75 w 400"/>
              <a:gd name="T97" fmla="*/ 263 h 401"/>
              <a:gd name="T98" fmla="*/ 56 w 400"/>
              <a:gd name="T99" fmla="*/ 244 h 401"/>
              <a:gd name="T100" fmla="*/ 37 w 400"/>
              <a:gd name="T101" fmla="*/ 232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0" h="401">
                <a:moveTo>
                  <a:pt x="37" y="232"/>
                </a:moveTo>
                <a:lnTo>
                  <a:pt x="44" y="226"/>
                </a:lnTo>
                <a:lnTo>
                  <a:pt x="44" y="219"/>
                </a:lnTo>
                <a:lnTo>
                  <a:pt x="50" y="207"/>
                </a:lnTo>
                <a:lnTo>
                  <a:pt x="56" y="201"/>
                </a:lnTo>
                <a:lnTo>
                  <a:pt x="50" y="188"/>
                </a:lnTo>
                <a:lnTo>
                  <a:pt x="62" y="176"/>
                </a:lnTo>
                <a:lnTo>
                  <a:pt x="56" y="176"/>
                </a:lnTo>
                <a:lnTo>
                  <a:pt x="69" y="163"/>
                </a:lnTo>
                <a:lnTo>
                  <a:pt x="75" y="151"/>
                </a:lnTo>
                <a:lnTo>
                  <a:pt x="69" y="132"/>
                </a:lnTo>
                <a:lnTo>
                  <a:pt x="75" y="126"/>
                </a:lnTo>
                <a:lnTo>
                  <a:pt x="69" y="119"/>
                </a:lnTo>
                <a:lnTo>
                  <a:pt x="75" y="113"/>
                </a:lnTo>
                <a:lnTo>
                  <a:pt x="62" y="100"/>
                </a:lnTo>
                <a:lnTo>
                  <a:pt x="75" y="94"/>
                </a:lnTo>
                <a:lnTo>
                  <a:pt x="69" y="88"/>
                </a:lnTo>
                <a:lnTo>
                  <a:pt x="69" y="88"/>
                </a:lnTo>
                <a:lnTo>
                  <a:pt x="56" y="82"/>
                </a:lnTo>
                <a:lnTo>
                  <a:pt x="56" y="75"/>
                </a:lnTo>
                <a:lnTo>
                  <a:pt x="50" y="75"/>
                </a:lnTo>
                <a:lnTo>
                  <a:pt x="44" y="75"/>
                </a:lnTo>
                <a:lnTo>
                  <a:pt x="37" y="75"/>
                </a:lnTo>
                <a:lnTo>
                  <a:pt x="37" y="69"/>
                </a:lnTo>
                <a:lnTo>
                  <a:pt x="31" y="75"/>
                </a:lnTo>
                <a:lnTo>
                  <a:pt x="19" y="63"/>
                </a:lnTo>
                <a:lnTo>
                  <a:pt x="19" y="57"/>
                </a:lnTo>
                <a:lnTo>
                  <a:pt x="0" y="38"/>
                </a:lnTo>
                <a:lnTo>
                  <a:pt x="6" y="32"/>
                </a:lnTo>
                <a:lnTo>
                  <a:pt x="19" y="25"/>
                </a:lnTo>
                <a:lnTo>
                  <a:pt x="19" y="25"/>
                </a:lnTo>
                <a:lnTo>
                  <a:pt x="31" y="38"/>
                </a:lnTo>
                <a:lnTo>
                  <a:pt x="37" y="57"/>
                </a:lnTo>
                <a:lnTo>
                  <a:pt x="44" y="63"/>
                </a:lnTo>
                <a:lnTo>
                  <a:pt x="50" y="50"/>
                </a:lnTo>
                <a:lnTo>
                  <a:pt x="62" y="38"/>
                </a:lnTo>
                <a:lnTo>
                  <a:pt x="56" y="13"/>
                </a:lnTo>
                <a:lnTo>
                  <a:pt x="69" y="13"/>
                </a:lnTo>
                <a:lnTo>
                  <a:pt x="69" y="7"/>
                </a:lnTo>
                <a:lnTo>
                  <a:pt x="75" y="7"/>
                </a:lnTo>
                <a:lnTo>
                  <a:pt x="75" y="0"/>
                </a:lnTo>
                <a:lnTo>
                  <a:pt x="81" y="0"/>
                </a:lnTo>
                <a:lnTo>
                  <a:pt x="81" y="7"/>
                </a:lnTo>
                <a:lnTo>
                  <a:pt x="87" y="19"/>
                </a:lnTo>
                <a:lnTo>
                  <a:pt x="125" y="32"/>
                </a:lnTo>
                <a:lnTo>
                  <a:pt x="144" y="38"/>
                </a:lnTo>
                <a:lnTo>
                  <a:pt x="169" y="63"/>
                </a:lnTo>
                <a:lnTo>
                  <a:pt x="188" y="75"/>
                </a:lnTo>
                <a:lnTo>
                  <a:pt x="200" y="82"/>
                </a:lnTo>
                <a:lnTo>
                  <a:pt x="206" y="94"/>
                </a:lnTo>
                <a:lnTo>
                  <a:pt x="206" y="107"/>
                </a:lnTo>
                <a:lnTo>
                  <a:pt x="206" y="113"/>
                </a:lnTo>
                <a:lnTo>
                  <a:pt x="213" y="113"/>
                </a:lnTo>
                <a:lnTo>
                  <a:pt x="225" y="113"/>
                </a:lnTo>
                <a:lnTo>
                  <a:pt x="225" y="107"/>
                </a:lnTo>
                <a:lnTo>
                  <a:pt x="238" y="94"/>
                </a:lnTo>
                <a:lnTo>
                  <a:pt x="244" y="94"/>
                </a:lnTo>
                <a:lnTo>
                  <a:pt x="244" y="100"/>
                </a:lnTo>
                <a:lnTo>
                  <a:pt x="250" y="100"/>
                </a:lnTo>
                <a:lnTo>
                  <a:pt x="256" y="100"/>
                </a:lnTo>
                <a:lnTo>
                  <a:pt x="269" y="100"/>
                </a:lnTo>
                <a:lnTo>
                  <a:pt x="275" y="100"/>
                </a:lnTo>
                <a:lnTo>
                  <a:pt x="288" y="100"/>
                </a:lnTo>
                <a:lnTo>
                  <a:pt x="300" y="100"/>
                </a:lnTo>
                <a:lnTo>
                  <a:pt x="294" y="107"/>
                </a:lnTo>
                <a:lnTo>
                  <a:pt x="306" y="126"/>
                </a:lnTo>
                <a:lnTo>
                  <a:pt x="300" y="138"/>
                </a:lnTo>
                <a:lnTo>
                  <a:pt x="300" y="144"/>
                </a:lnTo>
                <a:lnTo>
                  <a:pt x="313" y="144"/>
                </a:lnTo>
                <a:lnTo>
                  <a:pt x="319" y="151"/>
                </a:lnTo>
                <a:lnTo>
                  <a:pt x="325" y="151"/>
                </a:lnTo>
                <a:lnTo>
                  <a:pt x="331" y="163"/>
                </a:lnTo>
                <a:lnTo>
                  <a:pt x="325" y="169"/>
                </a:lnTo>
                <a:lnTo>
                  <a:pt x="331" y="169"/>
                </a:lnTo>
                <a:lnTo>
                  <a:pt x="331" y="182"/>
                </a:lnTo>
                <a:lnTo>
                  <a:pt x="331" y="188"/>
                </a:lnTo>
                <a:lnTo>
                  <a:pt x="325" y="194"/>
                </a:lnTo>
                <a:lnTo>
                  <a:pt x="319" y="194"/>
                </a:lnTo>
                <a:lnTo>
                  <a:pt x="331" y="201"/>
                </a:lnTo>
                <a:lnTo>
                  <a:pt x="331" y="207"/>
                </a:lnTo>
                <a:lnTo>
                  <a:pt x="344" y="219"/>
                </a:lnTo>
                <a:lnTo>
                  <a:pt x="356" y="219"/>
                </a:lnTo>
                <a:lnTo>
                  <a:pt x="363" y="219"/>
                </a:lnTo>
                <a:lnTo>
                  <a:pt x="375" y="213"/>
                </a:lnTo>
                <a:lnTo>
                  <a:pt x="382" y="213"/>
                </a:lnTo>
                <a:lnTo>
                  <a:pt x="369" y="244"/>
                </a:lnTo>
                <a:lnTo>
                  <a:pt x="375" y="257"/>
                </a:lnTo>
                <a:lnTo>
                  <a:pt x="375" y="263"/>
                </a:lnTo>
                <a:lnTo>
                  <a:pt x="369" y="276"/>
                </a:lnTo>
                <a:lnTo>
                  <a:pt x="369" y="282"/>
                </a:lnTo>
                <a:lnTo>
                  <a:pt x="369" y="282"/>
                </a:lnTo>
                <a:lnTo>
                  <a:pt x="369" y="288"/>
                </a:lnTo>
                <a:lnTo>
                  <a:pt x="375" y="294"/>
                </a:lnTo>
                <a:lnTo>
                  <a:pt x="375" y="301"/>
                </a:lnTo>
                <a:lnTo>
                  <a:pt x="375" y="307"/>
                </a:lnTo>
                <a:lnTo>
                  <a:pt x="369" y="313"/>
                </a:lnTo>
                <a:lnTo>
                  <a:pt x="382" y="326"/>
                </a:lnTo>
                <a:lnTo>
                  <a:pt x="388" y="332"/>
                </a:lnTo>
                <a:lnTo>
                  <a:pt x="394" y="332"/>
                </a:lnTo>
                <a:lnTo>
                  <a:pt x="400" y="332"/>
                </a:lnTo>
                <a:lnTo>
                  <a:pt x="394" y="338"/>
                </a:lnTo>
                <a:lnTo>
                  <a:pt x="382" y="351"/>
                </a:lnTo>
                <a:lnTo>
                  <a:pt x="350" y="376"/>
                </a:lnTo>
                <a:lnTo>
                  <a:pt x="350" y="382"/>
                </a:lnTo>
                <a:lnTo>
                  <a:pt x="338" y="382"/>
                </a:lnTo>
                <a:lnTo>
                  <a:pt x="331" y="388"/>
                </a:lnTo>
                <a:lnTo>
                  <a:pt x="331" y="395"/>
                </a:lnTo>
                <a:lnTo>
                  <a:pt x="325" y="395"/>
                </a:lnTo>
                <a:lnTo>
                  <a:pt x="319" y="395"/>
                </a:lnTo>
                <a:lnTo>
                  <a:pt x="313" y="401"/>
                </a:lnTo>
                <a:lnTo>
                  <a:pt x="300" y="401"/>
                </a:lnTo>
                <a:lnTo>
                  <a:pt x="300" y="376"/>
                </a:lnTo>
                <a:lnTo>
                  <a:pt x="294" y="370"/>
                </a:lnTo>
                <a:lnTo>
                  <a:pt x="269" y="370"/>
                </a:lnTo>
                <a:lnTo>
                  <a:pt x="269" y="376"/>
                </a:lnTo>
                <a:lnTo>
                  <a:pt x="263" y="376"/>
                </a:lnTo>
                <a:lnTo>
                  <a:pt x="263" y="376"/>
                </a:lnTo>
                <a:lnTo>
                  <a:pt x="256" y="388"/>
                </a:lnTo>
                <a:lnTo>
                  <a:pt x="244" y="388"/>
                </a:lnTo>
                <a:lnTo>
                  <a:pt x="244" y="388"/>
                </a:lnTo>
                <a:lnTo>
                  <a:pt x="231" y="388"/>
                </a:lnTo>
                <a:lnTo>
                  <a:pt x="225" y="388"/>
                </a:lnTo>
                <a:lnTo>
                  <a:pt x="219" y="382"/>
                </a:lnTo>
                <a:lnTo>
                  <a:pt x="213" y="382"/>
                </a:lnTo>
                <a:lnTo>
                  <a:pt x="213" y="382"/>
                </a:lnTo>
                <a:lnTo>
                  <a:pt x="206" y="382"/>
                </a:lnTo>
                <a:lnTo>
                  <a:pt x="200" y="388"/>
                </a:lnTo>
                <a:lnTo>
                  <a:pt x="188" y="395"/>
                </a:lnTo>
                <a:lnTo>
                  <a:pt x="181" y="376"/>
                </a:lnTo>
                <a:lnTo>
                  <a:pt x="175" y="382"/>
                </a:lnTo>
                <a:lnTo>
                  <a:pt x="175" y="388"/>
                </a:lnTo>
                <a:lnTo>
                  <a:pt x="162" y="388"/>
                </a:lnTo>
                <a:lnTo>
                  <a:pt x="162" y="382"/>
                </a:lnTo>
                <a:lnTo>
                  <a:pt x="156" y="382"/>
                </a:lnTo>
                <a:lnTo>
                  <a:pt x="156" y="370"/>
                </a:lnTo>
                <a:lnTo>
                  <a:pt x="156" y="370"/>
                </a:lnTo>
                <a:lnTo>
                  <a:pt x="150" y="357"/>
                </a:lnTo>
                <a:lnTo>
                  <a:pt x="156" y="345"/>
                </a:lnTo>
                <a:lnTo>
                  <a:pt x="150" y="326"/>
                </a:lnTo>
                <a:lnTo>
                  <a:pt x="144" y="320"/>
                </a:lnTo>
                <a:lnTo>
                  <a:pt x="156" y="301"/>
                </a:lnTo>
                <a:lnTo>
                  <a:pt x="112" y="276"/>
                </a:lnTo>
                <a:lnTo>
                  <a:pt x="106" y="282"/>
                </a:lnTo>
                <a:lnTo>
                  <a:pt x="94" y="288"/>
                </a:lnTo>
                <a:lnTo>
                  <a:pt x="87" y="282"/>
                </a:lnTo>
                <a:lnTo>
                  <a:pt x="81" y="276"/>
                </a:lnTo>
                <a:lnTo>
                  <a:pt x="75" y="263"/>
                </a:lnTo>
                <a:lnTo>
                  <a:pt x="75" y="251"/>
                </a:lnTo>
                <a:lnTo>
                  <a:pt x="75" y="251"/>
                </a:lnTo>
                <a:lnTo>
                  <a:pt x="56" y="244"/>
                </a:lnTo>
                <a:lnTo>
                  <a:pt x="50" y="238"/>
                </a:lnTo>
                <a:lnTo>
                  <a:pt x="50" y="232"/>
                </a:lnTo>
                <a:lnTo>
                  <a:pt x="37" y="232"/>
                </a:lnTo>
                <a:lnTo>
                  <a:pt x="37" y="23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36" name="Freeform 20"/>
          <p:cNvSpPr>
            <a:spLocks/>
          </p:cNvSpPr>
          <p:nvPr/>
        </p:nvSpPr>
        <p:spPr bwMode="auto">
          <a:xfrm>
            <a:off x="3479800" y="3282950"/>
            <a:ext cx="450850" cy="525463"/>
          </a:xfrm>
          <a:custGeom>
            <a:avLst/>
            <a:gdLst>
              <a:gd name="T0" fmla="*/ 6 w 237"/>
              <a:gd name="T1" fmla="*/ 106 h 300"/>
              <a:gd name="T2" fmla="*/ 18 w 237"/>
              <a:gd name="T3" fmla="*/ 119 h 300"/>
              <a:gd name="T4" fmla="*/ 37 w 237"/>
              <a:gd name="T5" fmla="*/ 137 h 300"/>
              <a:gd name="T6" fmla="*/ 56 w 237"/>
              <a:gd name="T7" fmla="*/ 137 h 300"/>
              <a:gd name="T8" fmla="*/ 56 w 237"/>
              <a:gd name="T9" fmla="*/ 162 h 300"/>
              <a:gd name="T10" fmla="*/ 50 w 237"/>
              <a:gd name="T11" fmla="*/ 194 h 300"/>
              <a:gd name="T12" fmla="*/ 43 w 237"/>
              <a:gd name="T13" fmla="*/ 219 h 300"/>
              <a:gd name="T14" fmla="*/ 43 w 237"/>
              <a:gd name="T15" fmla="*/ 231 h 300"/>
              <a:gd name="T16" fmla="*/ 18 w 237"/>
              <a:gd name="T17" fmla="*/ 250 h 300"/>
              <a:gd name="T18" fmla="*/ 18 w 237"/>
              <a:gd name="T19" fmla="*/ 256 h 300"/>
              <a:gd name="T20" fmla="*/ 18 w 237"/>
              <a:gd name="T21" fmla="*/ 256 h 300"/>
              <a:gd name="T22" fmla="*/ 18 w 237"/>
              <a:gd name="T23" fmla="*/ 275 h 300"/>
              <a:gd name="T24" fmla="*/ 25 w 237"/>
              <a:gd name="T25" fmla="*/ 288 h 300"/>
              <a:gd name="T26" fmla="*/ 31 w 237"/>
              <a:gd name="T27" fmla="*/ 300 h 300"/>
              <a:gd name="T28" fmla="*/ 37 w 237"/>
              <a:gd name="T29" fmla="*/ 294 h 300"/>
              <a:gd name="T30" fmla="*/ 69 w 237"/>
              <a:gd name="T31" fmla="*/ 300 h 300"/>
              <a:gd name="T32" fmla="*/ 81 w 237"/>
              <a:gd name="T33" fmla="*/ 288 h 300"/>
              <a:gd name="T34" fmla="*/ 94 w 237"/>
              <a:gd name="T35" fmla="*/ 281 h 300"/>
              <a:gd name="T36" fmla="*/ 112 w 237"/>
              <a:gd name="T37" fmla="*/ 275 h 300"/>
              <a:gd name="T38" fmla="*/ 137 w 237"/>
              <a:gd name="T39" fmla="*/ 275 h 300"/>
              <a:gd name="T40" fmla="*/ 156 w 237"/>
              <a:gd name="T41" fmla="*/ 275 h 300"/>
              <a:gd name="T42" fmla="*/ 181 w 237"/>
              <a:gd name="T43" fmla="*/ 256 h 300"/>
              <a:gd name="T44" fmla="*/ 194 w 237"/>
              <a:gd name="T45" fmla="*/ 256 h 300"/>
              <a:gd name="T46" fmla="*/ 206 w 237"/>
              <a:gd name="T47" fmla="*/ 256 h 300"/>
              <a:gd name="T48" fmla="*/ 212 w 237"/>
              <a:gd name="T49" fmla="*/ 250 h 300"/>
              <a:gd name="T50" fmla="*/ 219 w 237"/>
              <a:gd name="T51" fmla="*/ 244 h 300"/>
              <a:gd name="T52" fmla="*/ 219 w 237"/>
              <a:gd name="T53" fmla="*/ 219 h 300"/>
              <a:gd name="T54" fmla="*/ 231 w 237"/>
              <a:gd name="T55" fmla="*/ 194 h 300"/>
              <a:gd name="T56" fmla="*/ 237 w 237"/>
              <a:gd name="T57" fmla="*/ 175 h 300"/>
              <a:gd name="T58" fmla="*/ 225 w 237"/>
              <a:gd name="T59" fmla="*/ 162 h 300"/>
              <a:gd name="T60" fmla="*/ 237 w 237"/>
              <a:gd name="T61" fmla="*/ 150 h 300"/>
              <a:gd name="T62" fmla="*/ 219 w 237"/>
              <a:gd name="T63" fmla="*/ 125 h 300"/>
              <a:gd name="T64" fmla="*/ 212 w 237"/>
              <a:gd name="T65" fmla="*/ 119 h 300"/>
              <a:gd name="T66" fmla="*/ 212 w 237"/>
              <a:gd name="T67" fmla="*/ 112 h 300"/>
              <a:gd name="T68" fmla="*/ 206 w 237"/>
              <a:gd name="T69" fmla="*/ 87 h 300"/>
              <a:gd name="T70" fmla="*/ 175 w 237"/>
              <a:gd name="T71" fmla="*/ 81 h 300"/>
              <a:gd name="T72" fmla="*/ 169 w 237"/>
              <a:gd name="T73" fmla="*/ 56 h 300"/>
              <a:gd name="T74" fmla="*/ 150 w 237"/>
              <a:gd name="T75" fmla="*/ 37 h 300"/>
              <a:gd name="T76" fmla="*/ 137 w 237"/>
              <a:gd name="T77" fmla="*/ 31 h 300"/>
              <a:gd name="T78" fmla="*/ 119 w 237"/>
              <a:gd name="T79" fmla="*/ 12 h 300"/>
              <a:gd name="T80" fmla="*/ 106 w 237"/>
              <a:gd name="T81" fmla="*/ 0 h 300"/>
              <a:gd name="T82" fmla="*/ 94 w 237"/>
              <a:gd name="T83" fmla="*/ 18 h 300"/>
              <a:gd name="T84" fmla="*/ 87 w 237"/>
              <a:gd name="T85" fmla="*/ 43 h 300"/>
              <a:gd name="T86" fmla="*/ 37 w 237"/>
              <a:gd name="T87" fmla="*/ 62 h 300"/>
              <a:gd name="T88" fmla="*/ 18 w 237"/>
              <a:gd name="T89" fmla="*/ 62 h 300"/>
              <a:gd name="T90" fmla="*/ 6 w 237"/>
              <a:gd name="T91" fmla="*/ 75 h 300"/>
              <a:gd name="T92" fmla="*/ 0 w 237"/>
              <a:gd name="T93" fmla="*/ 87 h 300"/>
              <a:gd name="T94" fmla="*/ 0 w 237"/>
              <a:gd name="T95" fmla="*/ 1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" h="300">
                <a:moveTo>
                  <a:pt x="0" y="100"/>
                </a:moveTo>
                <a:lnTo>
                  <a:pt x="6" y="106"/>
                </a:lnTo>
                <a:lnTo>
                  <a:pt x="18" y="112"/>
                </a:lnTo>
                <a:lnTo>
                  <a:pt x="18" y="119"/>
                </a:lnTo>
                <a:lnTo>
                  <a:pt x="18" y="137"/>
                </a:lnTo>
                <a:lnTo>
                  <a:pt x="37" y="137"/>
                </a:lnTo>
                <a:lnTo>
                  <a:pt x="43" y="137"/>
                </a:lnTo>
                <a:lnTo>
                  <a:pt x="56" y="137"/>
                </a:lnTo>
                <a:lnTo>
                  <a:pt x="62" y="156"/>
                </a:lnTo>
                <a:lnTo>
                  <a:pt x="56" y="162"/>
                </a:lnTo>
                <a:lnTo>
                  <a:pt x="56" y="181"/>
                </a:lnTo>
                <a:lnTo>
                  <a:pt x="50" y="194"/>
                </a:lnTo>
                <a:lnTo>
                  <a:pt x="50" y="219"/>
                </a:lnTo>
                <a:lnTo>
                  <a:pt x="43" y="219"/>
                </a:lnTo>
                <a:lnTo>
                  <a:pt x="50" y="225"/>
                </a:lnTo>
                <a:lnTo>
                  <a:pt x="43" y="231"/>
                </a:lnTo>
                <a:lnTo>
                  <a:pt x="37" y="237"/>
                </a:lnTo>
                <a:lnTo>
                  <a:pt x="18" y="250"/>
                </a:lnTo>
                <a:lnTo>
                  <a:pt x="12" y="250"/>
                </a:lnTo>
                <a:lnTo>
                  <a:pt x="18" y="256"/>
                </a:lnTo>
                <a:lnTo>
                  <a:pt x="18" y="263"/>
                </a:lnTo>
                <a:lnTo>
                  <a:pt x="18" y="256"/>
                </a:lnTo>
                <a:lnTo>
                  <a:pt x="12" y="269"/>
                </a:lnTo>
                <a:lnTo>
                  <a:pt x="18" y="275"/>
                </a:lnTo>
                <a:lnTo>
                  <a:pt x="31" y="281"/>
                </a:lnTo>
                <a:lnTo>
                  <a:pt x="25" y="288"/>
                </a:lnTo>
                <a:lnTo>
                  <a:pt x="31" y="288"/>
                </a:lnTo>
                <a:lnTo>
                  <a:pt x="31" y="300"/>
                </a:lnTo>
                <a:lnTo>
                  <a:pt x="37" y="300"/>
                </a:lnTo>
                <a:lnTo>
                  <a:pt x="37" y="294"/>
                </a:lnTo>
                <a:lnTo>
                  <a:pt x="50" y="294"/>
                </a:lnTo>
                <a:lnTo>
                  <a:pt x="69" y="300"/>
                </a:lnTo>
                <a:lnTo>
                  <a:pt x="81" y="288"/>
                </a:lnTo>
                <a:lnTo>
                  <a:pt x="81" y="288"/>
                </a:lnTo>
                <a:lnTo>
                  <a:pt x="87" y="288"/>
                </a:lnTo>
                <a:lnTo>
                  <a:pt x="94" y="281"/>
                </a:lnTo>
                <a:lnTo>
                  <a:pt x="106" y="281"/>
                </a:lnTo>
                <a:lnTo>
                  <a:pt x="112" y="275"/>
                </a:lnTo>
                <a:lnTo>
                  <a:pt x="125" y="269"/>
                </a:lnTo>
                <a:lnTo>
                  <a:pt x="137" y="275"/>
                </a:lnTo>
                <a:lnTo>
                  <a:pt x="150" y="263"/>
                </a:lnTo>
                <a:lnTo>
                  <a:pt x="156" y="275"/>
                </a:lnTo>
                <a:lnTo>
                  <a:pt x="169" y="263"/>
                </a:lnTo>
                <a:lnTo>
                  <a:pt x="181" y="256"/>
                </a:lnTo>
                <a:lnTo>
                  <a:pt x="187" y="263"/>
                </a:lnTo>
                <a:lnTo>
                  <a:pt x="194" y="256"/>
                </a:lnTo>
                <a:lnTo>
                  <a:pt x="194" y="263"/>
                </a:lnTo>
                <a:lnTo>
                  <a:pt x="206" y="256"/>
                </a:lnTo>
                <a:lnTo>
                  <a:pt x="206" y="250"/>
                </a:lnTo>
                <a:lnTo>
                  <a:pt x="212" y="250"/>
                </a:lnTo>
                <a:lnTo>
                  <a:pt x="219" y="250"/>
                </a:lnTo>
                <a:lnTo>
                  <a:pt x="219" y="244"/>
                </a:lnTo>
                <a:lnTo>
                  <a:pt x="219" y="231"/>
                </a:lnTo>
                <a:lnTo>
                  <a:pt x="219" y="219"/>
                </a:lnTo>
                <a:lnTo>
                  <a:pt x="212" y="200"/>
                </a:lnTo>
                <a:lnTo>
                  <a:pt x="231" y="194"/>
                </a:lnTo>
                <a:lnTo>
                  <a:pt x="231" y="187"/>
                </a:lnTo>
                <a:lnTo>
                  <a:pt x="237" y="175"/>
                </a:lnTo>
                <a:lnTo>
                  <a:pt x="219" y="162"/>
                </a:lnTo>
                <a:lnTo>
                  <a:pt x="225" y="162"/>
                </a:lnTo>
                <a:lnTo>
                  <a:pt x="225" y="156"/>
                </a:lnTo>
                <a:lnTo>
                  <a:pt x="237" y="150"/>
                </a:lnTo>
                <a:lnTo>
                  <a:pt x="231" y="137"/>
                </a:lnTo>
                <a:lnTo>
                  <a:pt x="219" y="125"/>
                </a:lnTo>
                <a:lnTo>
                  <a:pt x="212" y="119"/>
                </a:lnTo>
                <a:lnTo>
                  <a:pt x="212" y="119"/>
                </a:lnTo>
                <a:lnTo>
                  <a:pt x="212" y="112"/>
                </a:lnTo>
                <a:lnTo>
                  <a:pt x="212" y="112"/>
                </a:lnTo>
                <a:lnTo>
                  <a:pt x="212" y="100"/>
                </a:lnTo>
                <a:lnTo>
                  <a:pt x="206" y="87"/>
                </a:lnTo>
                <a:lnTo>
                  <a:pt x="187" y="81"/>
                </a:lnTo>
                <a:lnTo>
                  <a:pt x="175" y="81"/>
                </a:lnTo>
                <a:lnTo>
                  <a:pt x="175" y="69"/>
                </a:lnTo>
                <a:lnTo>
                  <a:pt x="169" y="56"/>
                </a:lnTo>
                <a:lnTo>
                  <a:pt x="162" y="62"/>
                </a:lnTo>
                <a:lnTo>
                  <a:pt x="150" y="37"/>
                </a:lnTo>
                <a:lnTo>
                  <a:pt x="144" y="37"/>
                </a:lnTo>
                <a:lnTo>
                  <a:pt x="137" y="31"/>
                </a:lnTo>
                <a:lnTo>
                  <a:pt x="119" y="25"/>
                </a:lnTo>
                <a:lnTo>
                  <a:pt x="119" y="12"/>
                </a:lnTo>
                <a:lnTo>
                  <a:pt x="112" y="6"/>
                </a:lnTo>
                <a:lnTo>
                  <a:pt x="106" y="0"/>
                </a:lnTo>
                <a:lnTo>
                  <a:pt x="100" y="6"/>
                </a:lnTo>
                <a:lnTo>
                  <a:pt x="94" y="18"/>
                </a:lnTo>
                <a:lnTo>
                  <a:pt x="87" y="37"/>
                </a:lnTo>
                <a:lnTo>
                  <a:pt x="87" y="43"/>
                </a:lnTo>
                <a:lnTo>
                  <a:pt x="56" y="56"/>
                </a:lnTo>
                <a:lnTo>
                  <a:pt x="37" y="62"/>
                </a:lnTo>
                <a:lnTo>
                  <a:pt x="31" y="62"/>
                </a:lnTo>
                <a:lnTo>
                  <a:pt x="18" y="62"/>
                </a:lnTo>
                <a:lnTo>
                  <a:pt x="25" y="69"/>
                </a:lnTo>
                <a:lnTo>
                  <a:pt x="6" y="75"/>
                </a:lnTo>
                <a:lnTo>
                  <a:pt x="0" y="81"/>
                </a:lnTo>
                <a:lnTo>
                  <a:pt x="0" y="87"/>
                </a:lnTo>
                <a:lnTo>
                  <a:pt x="0" y="94"/>
                </a:lnTo>
                <a:lnTo>
                  <a:pt x="0" y="100"/>
                </a:lnTo>
                <a:lnTo>
                  <a:pt x="0" y="1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42" name="Freeform 26"/>
          <p:cNvSpPr>
            <a:spLocks/>
          </p:cNvSpPr>
          <p:nvPr/>
        </p:nvSpPr>
        <p:spPr bwMode="auto">
          <a:xfrm>
            <a:off x="3754438" y="5399088"/>
            <a:ext cx="357187" cy="393700"/>
          </a:xfrm>
          <a:custGeom>
            <a:avLst/>
            <a:gdLst>
              <a:gd name="T0" fmla="*/ 12 w 187"/>
              <a:gd name="T1" fmla="*/ 37 h 225"/>
              <a:gd name="T2" fmla="*/ 12 w 187"/>
              <a:gd name="T3" fmla="*/ 87 h 225"/>
              <a:gd name="T4" fmla="*/ 6 w 187"/>
              <a:gd name="T5" fmla="*/ 118 h 225"/>
              <a:gd name="T6" fmla="*/ 6 w 187"/>
              <a:gd name="T7" fmla="*/ 131 h 225"/>
              <a:gd name="T8" fmla="*/ 6 w 187"/>
              <a:gd name="T9" fmla="*/ 150 h 225"/>
              <a:gd name="T10" fmla="*/ 18 w 187"/>
              <a:gd name="T11" fmla="*/ 162 h 225"/>
              <a:gd name="T12" fmla="*/ 18 w 187"/>
              <a:gd name="T13" fmla="*/ 175 h 225"/>
              <a:gd name="T14" fmla="*/ 0 w 187"/>
              <a:gd name="T15" fmla="*/ 175 h 225"/>
              <a:gd name="T16" fmla="*/ 0 w 187"/>
              <a:gd name="T17" fmla="*/ 194 h 225"/>
              <a:gd name="T18" fmla="*/ 12 w 187"/>
              <a:gd name="T19" fmla="*/ 200 h 225"/>
              <a:gd name="T20" fmla="*/ 37 w 187"/>
              <a:gd name="T21" fmla="*/ 219 h 225"/>
              <a:gd name="T22" fmla="*/ 37 w 187"/>
              <a:gd name="T23" fmla="*/ 225 h 225"/>
              <a:gd name="T24" fmla="*/ 50 w 187"/>
              <a:gd name="T25" fmla="*/ 212 h 225"/>
              <a:gd name="T26" fmla="*/ 100 w 187"/>
              <a:gd name="T27" fmla="*/ 187 h 225"/>
              <a:gd name="T28" fmla="*/ 137 w 187"/>
              <a:gd name="T29" fmla="*/ 187 h 225"/>
              <a:gd name="T30" fmla="*/ 156 w 187"/>
              <a:gd name="T31" fmla="*/ 194 h 225"/>
              <a:gd name="T32" fmla="*/ 175 w 187"/>
              <a:gd name="T33" fmla="*/ 206 h 225"/>
              <a:gd name="T34" fmla="*/ 187 w 187"/>
              <a:gd name="T35" fmla="*/ 194 h 225"/>
              <a:gd name="T36" fmla="*/ 175 w 187"/>
              <a:gd name="T37" fmla="*/ 175 h 225"/>
              <a:gd name="T38" fmla="*/ 144 w 187"/>
              <a:gd name="T39" fmla="*/ 112 h 225"/>
              <a:gd name="T40" fmla="*/ 156 w 187"/>
              <a:gd name="T41" fmla="*/ 100 h 225"/>
              <a:gd name="T42" fmla="*/ 169 w 187"/>
              <a:gd name="T43" fmla="*/ 100 h 225"/>
              <a:gd name="T44" fmla="*/ 169 w 187"/>
              <a:gd name="T45" fmla="*/ 87 h 225"/>
              <a:gd name="T46" fmla="*/ 181 w 187"/>
              <a:gd name="T47" fmla="*/ 56 h 225"/>
              <a:gd name="T48" fmla="*/ 181 w 187"/>
              <a:gd name="T49" fmla="*/ 43 h 225"/>
              <a:gd name="T50" fmla="*/ 169 w 187"/>
              <a:gd name="T51" fmla="*/ 43 h 225"/>
              <a:gd name="T52" fmla="*/ 169 w 187"/>
              <a:gd name="T53" fmla="*/ 43 h 225"/>
              <a:gd name="T54" fmla="*/ 156 w 187"/>
              <a:gd name="T55" fmla="*/ 31 h 225"/>
              <a:gd name="T56" fmla="*/ 137 w 187"/>
              <a:gd name="T57" fmla="*/ 31 h 225"/>
              <a:gd name="T58" fmla="*/ 125 w 187"/>
              <a:gd name="T59" fmla="*/ 25 h 225"/>
              <a:gd name="T60" fmla="*/ 119 w 187"/>
              <a:gd name="T61" fmla="*/ 12 h 225"/>
              <a:gd name="T62" fmla="*/ 100 w 187"/>
              <a:gd name="T63" fmla="*/ 0 h 225"/>
              <a:gd name="T64" fmla="*/ 87 w 187"/>
              <a:gd name="T65" fmla="*/ 6 h 225"/>
              <a:gd name="T66" fmla="*/ 81 w 187"/>
              <a:gd name="T67" fmla="*/ 12 h 225"/>
              <a:gd name="T68" fmla="*/ 68 w 187"/>
              <a:gd name="T69" fmla="*/ 18 h 225"/>
              <a:gd name="T70" fmla="*/ 50 w 187"/>
              <a:gd name="T71" fmla="*/ 12 h 225"/>
              <a:gd name="T72" fmla="*/ 31 w 187"/>
              <a:gd name="T73" fmla="*/ 18 h 225"/>
              <a:gd name="T74" fmla="*/ 12 w 187"/>
              <a:gd name="T75" fmla="*/ 3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7" h="225">
                <a:moveTo>
                  <a:pt x="12" y="31"/>
                </a:moveTo>
                <a:lnTo>
                  <a:pt x="12" y="37"/>
                </a:lnTo>
                <a:lnTo>
                  <a:pt x="6" y="75"/>
                </a:lnTo>
                <a:lnTo>
                  <a:pt x="12" y="87"/>
                </a:lnTo>
                <a:lnTo>
                  <a:pt x="0" y="106"/>
                </a:lnTo>
                <a:lnTo>
                  <a:pt x="6" y="118"/>
                </a:lnTo>
                <a:lnTo>
                  <a:pt x="6" y="125"/>
                </a:lnTo>
                <a:lnTo>
                  <a:pt x="6" y="131"/>
                </a:lnTo>
                <a:lnTo>
                  <a:pt x="12" y="131"/>
                </a:lnTo>
                <a:lnTo>
                  <a:pt x="6" y="150"/>
                </a:lnTo>
                <a:lnTo>
                  <a:pt x="12" y="156"/>
                </a:lnTo>
                <a:lnTo>
                  <a:pt x="18" y="162"/>
                </a:lnTo>
                <a:lnTo>
                  <a:pt x="12" y="168"/>
                </a:lnTo>
                <a:lnTo>
                  <a:pt x="18" y="175"/>
                </a:lnTo>
                <a:lnTo>
                  <a:pt x="12" y="181"/>
                </a:lnTo>
                <a:lnTo>
                  <a:pt x="0" y="175"/>
                </a:lnTo>
                <a:lnTo>
                  <a:pt x="0" y="181"/>
                </a:lnTo>
                <a:lnTo>
                  <a:pt x="0" y="194"/>
                </a:lnTo>
                <a:lnTo>
                  <a:pt x="6" y="194"/>
                </a:lnTo>
                <a:lnTo>
                  <a:pt x="12" y="200"/>
                </a:lnTo>
                <a:lnTo>
                  <a:pt x="31" y="212"/>
                </a:lnTo>
                <a:lnTo>
                  <a:pt x="37" y="219"/>
                </a:lnTo>
                <a:lnTo>
                  <a:pt x="31" y="225"/>
                </a:lnTo>
                <a:lnTo>
                  <a:pt x="37" y="225"/>
                </a:lnTo>
                <a:lnTo>
                  <a:pt x="50" y="219"/>
                </a:lnTo>
                <a:lnTo>
                  <a:pt x="50" y="212"/>
                </a:lnTo>
                <a:lnTo>
                  <a:pt x="81" y="181"/>
                </a:lnTo>
                <a:lnTo>
                  <a:pt x="100" y="187"/>
                </a:lnTo>
                <a:lnTo>
                  <a:pt x="106" y="200"/>
                </a:lnTo>
                <a:lnTo>
                  <a:pt x="137" y="187"/>
                </a:lnTo>
                <a:lnTo>
                  <a:pt x="144" y="194"/>
                </a:lnTo>
                <a:lnTo>
                  <a:pt x="156" y="194"/>
                </a:lnTo>
                <a:lnTo>
                  <a:pt x="162" y="194"/>
                </a:lnTo>
                <a:lnTo>
                  <a:pt x="175" y="206"/>
                </a:lnTo>
                <a:lnTo>
                  <a:pt x="175" y="200"/>
                </a:lnTo>
                <a:lnTo>
                  <a:pt x="187" y="194"/>
                </a:lnTo>
                <a:lnTo>
                  <a:pt x="181" y="187"/>
                </a:lnTo>
                <a:lnTo>
                  <a:pt x="175" y="175"/>
                </a:lnTo>
                <a:lnTo>
                  <a:pt x="150" y="137"/>
                </a:lnTo>
                <a:lnTo>
                  <a:pt x="144" y="112"/>
                </a:lnTo>
                <a:lnTo>
                  <a:pt x="156" y="106"/>
                </a:lnTo>
                <a:lnTo>
                  <a:pt x="156" y="100"/>
                </a:lnTo>
                <a:lnTo>
                  <a:pt x="162" y="100"/>
                </a:lnTo>
                <a:lnTo>
                  <a:pt x="169" y="100"/>
                </a:lnTo>
                <a:lnTo>
                  <a:pt x="175" y="93"/>
                </a:lnTo>
                <a:lnTo>
                  <a:pt x="169" y="87"/>
                </a:lnTo>
                <a:lnTo>
                  <a:pt x="169" y="75"/>
                </a:lnTo>
                <a:lnTo>
                  <a:pt x="181" y="56"/>
                </a:lnTo>
                <a:lnTo>
                  <a:pt x="181" y="56"/>
                </a:lnTo>
                <a:lnTo>
                  <a:pt x="181" y="43"/>
                </a:lnTo>
                <a:lnTo>
                  <a:pt x="175" y="37"/>
                </a:lnTo>
                <a:lnTo>
                  <a:pt x="169" y="43"/>
                </a:lnTo>
                <a:lnTo>
                  <a:pt x="169" y="43"/>
                </a:lnTo>
                <a:lnTo>
                  <a:pt x="169" y="43"/>
                </a:lnTo>
                <a:lnTo>
                  <a:pt x="156" y="37"/>
                </a:lnTo>
                <a:lnTo>
                  <a:pt x="156" y="31"/>
                </a:lnTo>
                <a:lnTo>
                  <a:pt x="144" y="31"/>
                </a:lnTo>
                <a:lnTo>
                  <a:pt x="137" y="31"/>
                </a:lnTo>
                <a:lnTo>
                  <a:pt x="131" y="31"/>
                </a:lnTo>
                <a:lnTo>
                  <a:pt x="125" y="25"/>
                </a:lnTo>
                <a:lnTo>
                  <a:pt x="119" y="18"/>
                </a:lnTo>
                <a:lnTo>
                  <a:pt x="119" y="12"/>
                </a:lnTo>
                <a:lnTo>
                  <a:pt x="106" y="6"/>
                </a:lnTo>
                <a:lnTo>
                  <a:pt x="100" y="0"/>
                </a:lnTo>
                <a:lnTo>
                  <a:pt x="93" y="0"/>
                </a:lnTo>
                <a:lnTo>
                  <a:pt x="87" y="6"/>
                </a:lnTo>
                <a:lnTo>
                  <a:pt x="81" y="6"/>
                </a:lnTo>
                <a:lnTo>
                  <a:pt x="81" y="12"/>
                </a:lnTo>
                <a:lnTo>
                  <a:pt x="75" y="18"/>
                </a:lnTo>
                <a:lnTo>
                  <a:pt x="68" y="18"/>
                </a:lnTo>
                <a:lnTo>
                  <a:pt x="50" y="6"/>
                </a:lnTo>
                <a:lnTo>
                  <a:pt x="50" y="12"/>
                </a:lnTo>
                <a:lnTo>
                  <a:pt x="37" y="6"/>
                </a:lnTo>
                <a:lnTo>
                  <a:pt x="31" y="18"/>
                </a:lnTo>
                <a:lnTo>
                  <a:pt x="25" y="12"/>
                </a:lnTo>
                <a:lnTo>
                  <a:pt x="12" y="31"/>
                </a:lnTo>
                <a:lnTo>
                  <a:pt x="12" y="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46" name="Freeform 30"/>
          <p:cNvSpPr>
            <a:spLocks/>
          </p:cNvSpPr>
          <p:nvPr/>
        </p:nvSpPr>
        <p:spPr bwMode="auto">
          <a:xfrm>
            <a:off x="3706813" y="3886200"/>
            <a:ext cx="573087" cy="415925"/>
          </a:xfrm>
          <a:custGeom>
            <a:avLst/>
            <a:gdLst>
              <a:gd name="T0" fmla="*/ 87 w 300"/>
              <a:gd name="T1" fmla="*/ 44 h 238"/>
              <a:gd name="T2" fmla="*/ 87 w 300"/>
              <a:gd name="T3" fmla="*/ 56 h 238"/>
              <a:gd name="T4" fmla="*/ 68 w 300"/>
              <a:gd name="T5" fmla="*/ 62 h 238"/>
              <a:gd name="T6" fmla="*/ 31 w 300"/>
              <a:gd name="T7" fmla="*/ 100 h 238"/>
              <a:gd name="T8" fmla="*/ 6 w 300"/>
              <a:gd name="T9" fmla="*/ 106 h 238"/>
              <a:gd name="T10" fmla="*/ 6 w 300"/>
              <a:gd name="T11" fmla="*/ 119 h 238"/>
              <a:gd name="T12" fmla="*/ 31 w 300"/>
              <a:gd name="T13" fmla="*/ 144 h 238"/>
              <a:gd name="T14" fmla="*/ 31 w 300"/>
              <a:gd name="T15" fmla="*/ 150 h 238"/>
              <a:gd name="T16" fmla="*/ 25 w 300"/>
              <a:gd name="T17" fmla="*/ 163 h 238"/>
              <a:gd name="T18" fmla="*/ 37 w 300"/>
              <a:gd name="T19" fmla="*/ 175 h 238"/>
              <a:gd name="T20" fmla="*/ 56 w 300"/>
              <a:gd name="T21" fmla="*/ 156 h 238"/>
              <a:gd name="T22" fmla="*/ 93 w 300"/>
              <a:gd name="T23" fmla="*/ 163 h 238"/>
              <a:gd name="T24" fmla="*/ 93 w 300"/>
              <a:gd name="T25" fmla="*/ 175 h 238"/>
              <a:gd name="T26" fmla="*/ 93 w 300"/>
              <a:gd name="T27" fmla="*/ 194 h 238"/>
              <a:gd name="T28" fmla="*/ 100 w 300"/>
              <a:gd name="T29" fmla="*/ 213 h 238"/>
              <a:gd name="T30" fmla="*/ 112 w 300"/>
              <a:gd name="T31" fmla="*/ 225 h 238"/>
              <a:gd name="T32" fmla="*/ 118 w 300"/>
              <a:gd name="T33" fmla="*/ 225 h 238"/>
              <a:gd name="T34" fmla="*/ 125 w 300"/>
              <a:gd name="T35" fmla="*/ 238 h 238"/>
              <a:gd name="T36" fmla="*/ 137 w 300"/>
              <a:gd name="T37" fmla="*/ 231 h 238"/>
              <a:gd name="T38" fmla="*/ 137 w 300"/>
              <a:gd name="T39" fmla="*/ 213 h 238"/>
              <a:gd name="T40" fmla="*/ 144 w 300"/>
              <a:gd name="T41" fmla="*/ 194 h 238"/>
              <a:gd name="T42" fmla="*/ 150 w 300"/>
              <a:gd name="T43" fmla="*/ 181 h 238"/>
              <a:gd name="T44" fmla="*/ 162 w 300"/>
              <a:gd name="T45" fmla="*/ 163 h 238"/>
              <a:gd name="T46" fmla="*/ 187 w 300"/>
              <a:gd name="T47" fmla="*/ 163 h 238"/>
              <a:gd name="T48" fmla="*/ 187 w 300"/>
              <a:gd name="T49" fmla="*/ 169 h 238"/>
              <a:gd name="T50" fmla="*/ 206 w 300"/>
              <a:gd name="T51" fmla="*/ 150 h 238"/>
              <a:gd name="T52" fmla="*/ 225 w 300"/>
              <a:gd name="T53" fmla="*/ 144 h 238"/>
              <a:gd name="T54" fmla="*/ 237 w 300"/>
              <a:gd name="T55" fmla="*/ 150 h 238"/>
              <a:gd name="T56" fmla="*/ 250 w 300"/>
              <a:gd name="T57" fmla="*/ 163 h 238"/>
              <a:gd name="T58" fmla="*/ 250 w 300"/>
              <a:gd name="T59" fmla="*/ 169 h 238"/>
              <a:gd name="T60" fmla="*/ 269 w 300"/>
              <a:gd name="T61" fmla="*/ 169 h 238"/>
              <a:gd name="T62" fmla="*/ 287 w 300"/>
              <a:gd name="T63" fmla="*/ 175 h 238"/>
              <a:gd name="T64" fmla="*/ 287 w 300"/>
              <a:gd name="T65" fmla="*/ 163 h 238"/>
              <a:gd name="T66" fmla="*/ 300 w 300"/>
              <a:gd name="T67" fmla="*/ 131 h 238"/>
              <a:gd name="T68" fmla="*/ 294 w 300"/>
              <a:gd name="T69" fmla="*/ 119 h 238"/>
              <a:gd name="T70" fmla="*/ 287 w 300"/>
              <a:gd name="T71" fmla="*/ 106 h 238"/>
              <a:gd name="T72" fmla="*/ 294 w 300"/>
              <a:gd name="T73" fmla="*/ 100 h 238"/>
              <a:gd name="T74" fmla="*/ 287 w 300"/>
              <a:gd name="T75" fmla="*/ 100 h 238"/>
              <a:gd name="T76" fmla="*/ 262 w 300"/>
              <a:gd name="T77" fmla="*/ 87 h 238"/>
              <a:gd name="T78" fmla="*/ 256 w 300"/>
              <a:gd name="T79" fmla="*/ 94 h 238"/>
              <a:gd name="T80" fmla="*/ 256 w 300"/>
              <a:gd name="T81" fmla="*/ 87 h 238"/>
              <a:gd name="T82" fmla="*/ 262 w 300"/>
              <a:gd name="T83" fmla="*/ 69 h 238"/>
              <a:gd name="T84" fmla="*/ 250 w 300"/>
              <a:gd name="T85" fmla="*/ 50 h 238"/>
              <a:gd name="T86" fmla="*/ 244 w 300"/>
              <a:gd name="T87" fmla="*/ 37 h 238"/>
              <a:gd name="T88" fmla="*/ 250 w 300"/>
              <a:gd name="T89" fmla="*/ 19 h 238"/>
              <a:gd name="T90" fmla="*/ 250 w 300"/>
              <a:gd name="T91" fmla="*/ 0 h 238"/>
              <a:gd name="T92" fmla="*/ 219 w 300"/>
              <a:gd name="T93" fmla="*/ 12 h 238"/>
              <a:gd name="T94" fmla="*/ 206 w 300"/>
              <a:gd name="T95" fmla="*/ 12 h 238"/>
              <a:gd name="T96" fmla="*/ 194 w 300"/>
              <a:gd name="T97" fmla="*/ 25 h 238"/>
              <a:gd name="T98" fmla="*/ 169 w 300"/>
              <a:gd name="T99" fmla="*/ 31 h 238"/>
              <a:gd name="T100" fmla="*/ 169 w 300"/>
              <a:gd name="T101" fmla="*/ 19 h 238"/>
              <a:gd name="T102" fmla="*/ 150 w 300"/>
              <a:gd name="T103" fmla="*/ 6 h 238"/>
              <a:gd name="T104" fmla="*/ 118 w 300"/>
              <a:gd name="T105" fmla="*/ 19 h 238"/>
              <a:gd name="T106" fmla="*/ 100 w 300"/>
              <a:gd name="T107" fmla="*/ 19 h 238"/>
              <a:gd name="T108" fmla="*/ 81 w 300"/>
              <a:gd name="T109" fmla="*/ 3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00" h="238">
                <a:moveTo>
                  <a:pt x="81" y="37"/>
                </a:moveTo>
                <a:lnTo>
                  <a:pt x="87" y="44"/>
                </a:lnTo>
                <a:lnTo>
                  <a:pt x="81" y="50"/>
                </a:lnTo>
                <a:lnTo>
                  <a:pt x="87" y="56"/>
                </a:lnTo>
                <a:lnTo>
                  <a:pt x="75" y="56"/>
                </a:lnTo>
                <a:lnTo>
                  <a:pt x="68" y="62"/>
                </a:lnTo>
                <a:lnTo>
                  <a:pt x="50" y="100"/>
                </a:lnTo>
                <a:lnTo>
                  <a:pt x="31" y="100"/>
                </a:lnTo>
                <a:lnTo>
                  <a:pt x="25" y="113"/>
                </a:lnTo>
                <a:lnTo>
                  <a:pt x="6" y="106"/>
                </a:lnTo>
                <a:lnTo>
                  <a:pt x="0" y="113"/>
                </a:lnTo>
                <a:lnTo>
                  <a:pt x="6" y="119"/>
                </a:lnTo>
                <a:lnTo>
                  <a:pt x="25" y="131"/>
                </a:lnTo>
                <a:lnTo>
                  <a:pt x="31" y="144"/>
                </a:lnTo>
                <a:lnTo>
                  <a:pt x="37" y="138"/>
                </a:lnTo>
                <a:lnTo>
                  <a:pt x="31" y="150"/>
                </a:lnTo>
                <a:lnTo>
                  <a:pt x="31" y="156"/>
                </a:lnTo>
                <a:lnTo>
                  <a:pt x="25" y="163"/>
                </a:lnTo>
                <a:lnTo>
                  <a:pt x="31" y="169"/>
                </a:lnTo>
                <a:lnTo>
                  <a:pt x="37" y="175"/>
                </a:lnTo>
                <a:lnTo>
                  <a:pt x="43" y="175"/>
                </a:lnTo>
                <a:lnTo>
                  <a:pt x="56" y="156"/>
                </a:lnTo>
                <a:lnTo>
                  <a:pt x="81" y="156"/>
                </a:lnTo>
                <a:lnTo>
                  <a:pt x="93" y="163"/>
                </a:lnTo>
                <a:lnTo>
                  <a:pt x="93" y="169"/>
                </a:lnTo>
                <a:lnTo>
                  <a:pt x="93" y="175"/>
                </a:lnTo>
                <a:lnTo>
                  <a:pt x="93" y="181"/>
                </a:lnTo>
                <a:lnTo>
                  <a:pt x="93" y="194"/>
                </a:lnTo>
                <a:lnTo>
                  <a:pt x="100" y="206"/>
                </a:lnTo>
                <a:lnTo>
                  <a:pt x="100" y="213"/>
                </a:lnTo>
                <a:lnTo>
                  <a:pt x="112" y="213"/>
                </a:lnTo>
                <a:lnTo>
                  <a:pt x="112" y="225"/>
                </a:lnTo>
                <a:lnTo>
                  <a:pt x="112" y="225"/>
                </a:lnTo>
                <a:lnTo>
                  <a:pt x="118" y="225"/>
                </a:lnTo>
                <a:lnTo>
                  <a:pt x="125" y="238"/>
                </a:lnTo>
                <a:lnTo>
                  <a:pt x="125" y="238"/>
                </a:lnTo>
                <a:lnTo>
                  <a:pt x="131" y="231"/>
                </a:lnTo>
                <a:lnTo>
                  <a:pt x="137" y="231"/>
                </a:lnTo>
                <a:lnTo>
                  <a:pt x="144" y="225"/>
                </a:lnTo>
                <a:lnTo>
                  <a:pt x="137" y="213"/>
                </a:lnTo>
                <a:lnTo>
                  <a:pt x="131" y="200"/>
                </a:lnTo>
                <a:lnTo>
                  <a:pt x="144" y="194"/>
                </a:lnTo>
                <a:lnTo>
                  <a:pt x="144" y="181"/>
                </a:lnTo>
                <a:lnTo>
                  <a:pt x="150" y="181"/>
                </a:lnTo>
                <a:lnTo>
                  <a:pt x="150" y="169"/>
                </a:lnTo>
                <a:lnTo>
                  <a:pt x="162" y="163"/>
                </a:lnTo>
                <a:lnTo>
                  <a:pt x="169" y="163"/>
                </a:lnTo>
                <a:lnTo>
                  <a:pt x="187" y="163"/>
                </a:lnTo>
                <a:lnTo>
                  <a:pt x="187" y="163"/>
                </a:lnTo>
                <a:lnTo>
                  <a:pt x="187" y="169"/>
                </a:lnTo>
                <a:lnTo>
                  <a:pt x="194" y="163"/>
                </a:lnTo>
                <a:lnTo>
                  <a:pt x="206" y="150"/>
                </a:lnTo>
                <a:lnTo>
                  <a:pt x="212" y="150"/>
                </a:lnTo>
                <a:lnTo>
                  <a:pt x="225" y="144"/>
                </a:lnTo>
                <a:lnTo>
                  <a:pt x="231" y="150"/>
                </a:lnTo>
                <a:lnTo>
                  <a:pt x="237" y="150"/>
                </a:lnTo>
                <a:lnTo>
                  <a:pt x="250" y="156"/>
                </a:lnTo>
                <a:lnTo>
                  <a:pt x="250" y="163"/>
                </a:lnTo>
                <a:lnTo>
                  <a:pt x="244" y="163"/>
                </a:lnTo>
                <a:lnTo>
                  <a:pt x="250" y="169"/>
                </a:lnTo>
                <a:lnTo>
                  <a:pt x="250" y="169"/>
                </a:lnTo>
                <a:lnTo>
                  <a:pt x="269" y="169"/>
                </a:lnTo>
                <a:lnTo>
                  <a:pt x="275" y="169"/>
                </a:lnTo>
                <a:lnTo>
                  <a:pt x="287" y="175"/>
                </a:lnTo>
                <a:lnTo>
                  <a:pt x="287" y="169"/>
                </a:lnTo>
                <a:lnTo>
                  <a:pt x="287" y="163"/>
                </a:lnTo>
                <a:lnTo>
                  <a:pt x="287" y="144"/>
                </a:lnTo>
                <a:lnTo>
                  <a:pt x="300" y="131"/>
                </a:lnTo>
                <a:lnTo>
                  <a:pt x="294" y="125"/>
                </a:lnTo>
                <a:lnTo>
                  <a:pt x="294" y="119"/>
                </a:lnTo>
                <a:lnTo>
                  <a:pt x="287" y="106"/>
                </a:lnTo>
                <a:lnTo>
                  <a:pt x="287" y="106"/>
                </a:lnTo>
                <a:lnTo>
                  <a:pt x="287" y="106"/>
                </a:lnTo>
                <a:lnTo>
                  <a:pt x="294" y="100"/>
                </a:lnTo>
                <a:lnTo>
                  <a:pt x="287" y="100"/>
                </a:lnTo>
                <a:lnTo>
                  <a:pt x="287" y="100"/>
                </a:lnTo>
                <a:lnTo>
                  <a:pt x="269" y="106"/>
                </a:lnTo>
                <a:lnTo>
                  <a:pt x="262" y="87"/>
                </a:lnTo>
                <a:lnTo>
                  <a:pt x="256" y="87"/>
                </a:lnTo>
                <a:lnTo>
                  <a:pt x="256" y="94"/>
                </a:lnTo>
                <a:lnTo>
                  <a:pt x="256" y="94"/>
                </a:lnTo>
                <a:lnTo>
                  <a:pt x="256" y="87"/>
                </a:lnTo>
                <a:lnTo>
                  <a:pt x="262" y="69"/>
                </a:lnTo>
                <a:lnTo>
                  <a:pt x="262" y="69"/>
                </a:lnTo>
                <a:lnTo>
                  <a:pt x="262" y="56"/>
                </a:lnTo>
                <a:lnTo>
                  <a:pt x="250" y="50"/>
                </a:lnTo>
                <a:lnTo>
                  <a:pt x="244" y="50"/>
                </a:lnTo>
                <a:lnTo>
                  <a:pt x="244" y="37"/>
                </a:lnTo>
                <a:lnTo>
                  <a:pt x="250" y="31"/>
                </a:lnTo>
                <a:lnTo>
                  <a:pt x="250" y="19"/>
                </a:lnTo>
                <a:lnTo>
                  <a:pt x="250" y="6"/>
                </a:lnTo>
                <a:lnTo>
                  <a:pt x="250" y="0"/>
                </a:lnTo>
                <a:lnTo>
                  <a:pt x="231" y="6"/>
                </a:lnTo>
                <a:lnTo>
                  <a:pt x="219" y="12"/>
                </a:lnTo>
                <a:lnTo>
                  <a:pt x="212" y="12"/>
                </a:lnTo>
                <a:lnTo>
                  <a:pt x="206" y="12"/>
                </a:lnTo>
                <a:lnTo>
                  <a:pt x="206" y="19"/>
                </a:lnTo>
                <a:lnTo>
                  <a:pt x="194" y="25"/>
                </a:lnTo>
                <a:lnTo>
                  <a:pt x="187" y="37"/>
                </a:lnTo>
                <a:lnTo>
                  <a:pt x="169" y="31"/>
                </a:lnTo>
                <a:lnTo>
                  <a:pt x="156" y="31"/>
                </a:lnTo>
                <a:lnTo>
                  <a:pt x="169" y="19"/>
                </a:lnTo>
                <a:lnTo>
                  <a:pt x="162" y="12"/>
                </a:lnTo>
                <a:lnTo>
                  <a:pt x="150" y="6"/>
                </a:lnTo>
                <a:lnTo>
                  <a:pt x="131" y="19"/>
                </a:lnTo>
                <a:lnTo>
                  <a:pt x="118" y="19"/>
                </a:lnTo>
                <a:lnTo>
                  <a:pt x="106" y="25"/>
                </a:lnTo>
                <a:lnTo>
                  <a:pt x="100" y="19"/>
                </a:lnTo>
                <a:lnTo>
                  <a:pt x="93" y="25"/>
                </a:lnTo>
                <a:lnTo>
                  <a:pt x="81" y="37"/>
                </a:lnTo>
                <a:lnTo>
                  <a:pt x="81" y="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48" name="Freeform 32"/>
          <p:cNvSpPr>
            <a:spLocks/>
          </p:cNvSpPr>
          <p:nvPr/>
        </p:nvSpPr>
        <p:spPr bwMode="auto">
          <a:xfrm>
            <a:off x="4244975" y="3095625"/>
            <a:ext cx="633413" cy="504825"/>
          </a:xfrm>
          <a:custGeom>
            <a:avLst/>
            <a:gdLst>
              <a:gd name="T0" fmla="*/ 44 w 332"/>
              <a:gd name="T1" fmla="*/ 182 h 288"/>
              <a:gd name="T2" fmla="*/ 44 w 332"/>
              <a:gd name="T3" fmla="*/ 169 h 288"/>
              <a:gd name="T4" fmla="*/ 31 w 332"/>
              <a:gd name="T5" fmla="*/ 163 h 288"/>
              <a:gd name="T6" fmla="*/ 19 w 332"/>
              <a:gd name="T7" fmla="*/ 176 h 288"/>
              <a:gd name="T8" fmla="*/ 19 w 332"/>
              <a:gd name="T9" fmla="*/ 169 h 288"/>
              <a:gd name="T10" fmla="*/ 19 w 332"/>
              <a:gd name="T11" fmla="*/ 150 h 288"/>
              <a:gd name="T12" fmla="*/ 6 w 332"/>
              <a:gd name="T13" fmla="*/ 132 h 288"/>
              <a:gd name="T14" fmla="*/ 19 w 332"/>
              <a:gd name="T15" fmla="*/ 119 h 288"/>
              <a:gd name="T16" fmla="*/ 38 w 332"/>
              <a:gd name="T17" fmla="*/ 125 h 288"/>
              <a:gd name="T18" fmla="*/ 44 w 332"/>
              <a:gd name="T19" fmla="*/ 119 h 288"/>
              <a:gd name="T20" fmla="*/ 63 w 332"/>
              <a:gd name="T21" fmla="*/ 113 h 288"/>
              <a:gd name="T22" fmla="*/ 57 w 332"/>
              <a:gd name="T23" fmla="*/ 107 h 288"/>
              <a:gd name="T24" fmla="*/ 44 w 332"/>
              <a:gd name="T25" fmla="*/ 94 h 288"/>
              <a:gd name="T26" fmla="*/ 50 w 332"/>
              <a:gd name="T27" fmla="*/ 75 h 288"/>
              <a:gd name="T28" fmla="*/ 50 w 332"/>
              <a:gd name="T29" fmla="*/ 69 h 288"/>
              <a:gd name="T30" fmla="*/ 50 w 332"/>
              <a:gd name="T31" fmla="*/ 50 h 288"/>
              <a:gd name="T32" fmla="*/ 38 w 332"/>
              <a:gd name="T33" fmla="*/ 38 h 288"/>
              <a:gd name="T34" fmla="*/ 50 w 332"/>
              <a:gd name="T35" fmla="*/ 25 h 288"/>
              <a:gd name="T36" fmla="*/ 57 w 332"/>
              <a:gd name="T37" fmla="*/ 25 h 288"/>
              <a:gd name="T38" fmla="*/ 69 w 332"/>
              <a:gd name="T39" fmla="*/ 13 h 288"/>
              <a:gd name="T40" fmla="*/ 88 w 332"/>
              <a:gd name="T41" fmla="*/ 19 h 288"/>
              <a:gd name="T42" fmla="*/ 94 w 332"/>
              <a:gd name="T43" fmla="*/ 7 h 288"/>
              <a:gd name="T44" fmla="*/ 113 w 332"/>
              <a:gd name="T45" fmla="*/ 0 h 288"/>
              <a:gd name="T46" fmla="*/ 113 w 332"/>
              <a:gd name="T47" fmla="*/ 19 h 288"/>
              <a:gd name="T48" fmla="*/ 157 w 332"/>
              <a:gd name="T49" fmla="*/ 25 h 288"/>
              <a:gd name="T50" fmla="*/ 182 w 332"/>
              <a:gd name="T51" fmla="*/ 7 h 288"/>
              <a:gd name="T52" fmla="*/ 200 w 332"/>
              <a:gd name="T53" fmla="*/ 19 h 288"/>
              <a:gd name="T54" fmla="*/ 219 w 332"/>
              <a:gd name="T55" fmla="*/ 32 h 288"/>
              <a:gd name="T56" fmla="*/ 263 w 332"/>
              <a:gd name="T57" fmla="*/ 19 h 288"/>
              <a:gd name="T58" fmla="*/ 282 w 332"/>
              <a:gd name="T59" fmla="*/ 19 h 288"/>
              <a:gd name="T60" fmla="*/ 282 w 332"/>
              <a:gd name="T61" fmla="*/ 38 h 288"/>
              <a:gd name="T62" fmla="*/ 288 w 332"/>
              <a:gd name="T63" fmla="*/ 50 h 288"/>
              <a:gd name="T64" fmla="*/ 294 w 332"/>
              <a:gd name="T65" fmla="*/ 44 h 288"/>
              <a:gd name="T66" fmla="*/ 301 w 332"/>
              <a:gd name="T67" fmla="*/ 50 h 288"/>
              <a:gd name="T68" fmla="*/ 301 w 332"/>
              <a:gd name="T69" fmla="*/ 75 h 288"/>
              <a:gd name="T70" fmla="*/ 326 w 332"/>
              <a:gd name="T71" fmla="*/ 75 h 288"/>
              <a:gd name="T72" fmla="*/ 326 w 332"/>
              <a:gd name="T73" fmla="*/ 82 h 288"/>
              <a:gd name="T74" fmla="*/ 332 w 332"/>
              <a:gd name="T75" fmla="*/ 113 h 288"/>
              <a:gd name="T76" fmla="*/ 326 w 332"/>
              <a:gd name="T77" fmla="*/ 119 h 288"/>
              <a:gd name="T78" fmla="*/ 301 w 332"/>
              <a:gd name="T79" fmla="*/ 138 h 288"/>
              <a:gd name="T80" fmla="*/ 294 w 332"/>
              <a:gd name="T81" fmla="*/ 169 h 288"/>
              <a:gd name="T82" fmla="*/ 307 w 332"/>
              <a:gd name="T83" fmla="*/ 194 h 288"/>
              <a:gd name="T84" fmla="*/ 282 w 332"/>
              <a:gd name="T85" fmla="*/ 207 h 288"/>
              <a:gd name="T86" fmla="*/ 251 w 332"/>
              <a:gd name="T87" fmla="*/ 201 h 288"/>
              <a:gd name="T88" fmla="*/ 251 w 332"/>
              <a:gd name="T89" fmla="*/ 226 h 288"/>
              <a:gd name="T90" fmla="*/ 238 w 332"/>
              <a:gd name="T91" fmla="*/ 238 h 288"/>
              <a:gd name="T92" fmla="*/ 225 w 332"/>
              <a:gd name="T93" fmla="*/ 257 h 288"/>
              <a:gd name="T94" fmla="*/ 213 w 332"/>
              <a:gd name="T95" fmla="*/ 263 h 288"/>
              <a:gd name="T96" fmla="*/ 213 w 332"/>
              <a:gd name="T97" fmla="*/ 282 h 288"/>
              <a:gd name="T98" fmla="*/ 194 w 332"/>
              <a:gd name="T99" fmla="*/ 288 h 288"/>
              <a:gd name="T100" fmla="*/ 163 w 332"/>
              <a:gd name="T101" fmla="*/ 288 h 288"/>
              <a:gd name="T102" fmla="*/ 163 w 332"/>
              <a:gd name="T103" fmla="*/ 257 h 288"/>
              <a:gd name="T104" fmla="*/ 138 w 332"/>
              <a:gd name="T105" fmla="*/ 257 h 288"/>
              <a:gd name="T106" fmla="*/ 113 w 332"/>
              <a:gd name="T107" fmla="*/ 232 h 288"/>
              <a:gd name="T108" fmla="*/ 100 w 332"/>
              <a:gd name="T109" fmla="*/ 226 h 288"/>
              <a:gd name="T110" fmla="*/ 88 w 332"/>
              <a:gd name="T111" fmla="*/ 213 h 288"/>
              <a:gd name="T112" fmla="*/ 88 w 332"/>
              <a:gd name="T113" fmla="*/ 207 h 288"/>
              <a:gd name="T114" fmla="*/ 82 w 332"/>
              <a:gd name="T115" fmla="*/ 188 h 288"/>
              <a:gd name="T116" fmla="*/ 69 w 332"/>
              <a:gd name="T117" fmla="*/ 182 h 288"/>
              <a:gd name="T118" fmla="*/ 50 w 332"/>
              <a:gd name="T119" fmla="*/ 182 h 288"/>
              <a:gd name="T120" fmla="*/ 50 w 332"/>
              <a:gd name="T121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2" h="288">
                <a:moveTo>
                  <a:pt x="50" y="188"/>
                </a:moveTo>
                <a:lnTo>
                  <a:pt x="44" y="182"/>
                </a:lnTo>
                <a:lnTo>
                  <a:pt x="44" y="176"/>
                </a:lnTo>
                <a:lnTo>
                  <a:pt x="44" y="169"/>
                </a:lnTo>
                <a:lnTo>
                  <a:pt x="38" y="163"/>
                </a:lnTo>
                <a:lnTo>
                  <a:pt x="31" y="163"/>
                </a:lnTo>
                <a:lnTo>
                  <a:pt x="25" y="176"/>
                </a:lnTo>
                <a:lnTo>
                  <a:pt x="19" y="176"/>
                </a:lnTo>
                <a:lnTo>
                  <a:pt x="19" y="163"/>
                </a:lnTo>
                <a:lnTo>
                  <a:pt x="19" y="169"/>
                </a:lnTo>
                <a:lnTo>
                  <a:pt x="13" y="163"/>
                </a:lnTo>
                <a:lnTo>
                  <a:pt x="19" y="150"/>
                </a:lnTo>
                <a:lnTo>
                  <a:pt x="0" y="150"/>
                </a:lnTo>
                <a:lnTo>
                  <a:pt x="6" y="132"/>
                </a:lnTo>
                <a:lnTo>
                  <a:pt x="13" y="125"/>
                </a:lnTo>
                <a:lnTo>
                  <a:pt x="19" y="119"/>
                </a:lnTo>
                <a:lnTo>
                  <a:pt x="31" y="125"/>
                </a:lnTo>
                <a:lnTo>
                  <a:pt x="38" y="125"/>
                </a:lnTo>
                <a:lnTo>
                  <a:pt x="38" y="119"/>
                </a:lnTo>
                <a:lnTo>
                  <a:pt x="44" y="119"/>
                </a:lnTo>
                <a:lnTo>
                  <a:pt x="50" y="119"/>
                </a:lnTo>
                <a:lnTo>
                  <a:pt x="63" y="113"/>
                </a:lnTo>
                <a:lnTo>
                  <a:pt x="57" y="107"/>
                </a:lnTo>
                <a:lnTo>
                  <a:pt x="57" y="107"/>
                </a:lnTo>
                <a:lnTo>
                  <a:pt x="50" y="100"/>
                </a:lnTo>
                <a:lnTo>
                  <a:pt x="44" y="94"/>
                </a:lnTo>
                <a:lnTo>
                  <a:pt x="44" y="88"/>
                </a:lnTo>
                <a:lnTo>
                  <a:pt x="50" y="75"/>
                </a:lnTo>
                <a:lnTo>
                  <a:pt x="50" y="75"/>
                </a:lnTo>
                <a:lnTo>
                  <a:pt x="50" y="69"/>
                </a:lnTo>
                <a:lnTo>
                  <a:pt x="50" y="63"/>
                </a:lnTo>
                <a:lnTo>
                  <a:pt x="50" y="50"/>
                </a:lnTo>
                <a:lnTo>
                  <a:pt x="38" y="44"/>
                </a:lnTo>
                <a:lnTo>
                  <a:pt x="38" y="38"/>
                </a:lnTo>
                <a:lnTo>
                  <a:pt x="44" y="25"/>
                </a:lnTo>
                <a:lnTo>
                  <a:pt x="50" y="25"/>
                </a:lnTo>
                <a:lnTo>
                  <a:pt x="57" y="25"/>
                </a:lnTo>
                <a:lnTo>
                  <a:pt x="57" y="25"/>
                </a:lnTo>
                <a:lnTo>
                  <a:pt x="63" y="25"/>
                </a:lnTo>
                <a:lnTo>
                  <a:pt x="69" y="13"/>
                </a:lnTo>
                <a:lnTo>
                  <a:pt x="75" y="19"/>
                </a:lnTo>
                <a:lnTo>
                  <a:pt x="88" y="19"/>
                </a:lnTo>
                <a:lnTo>
                  <a:pt x="94" y="19"/>
                </a:lnTo>
                <a:lnTo>
                  <a:pt x="94" y="7"/>
                </a:lnTo>
                <a:lnTo>
                  <a:pt x="107" y="7"/>
                </a:lnTo>
                <a:lnTo>
                  <a:pt x="113" y="0"/>
                </a:lnTo>
                <a:lnTo>
                  <a:pt x="119" y="7"/>
                </a:lnTo>
                <a:lnTo>
                  <a:pt x="113" y="19"/>
                </a:lnTo>
                <a:lnTo>
                  <a:pt x="138" y="32"/>
                </a:lnTo>
                <a:lnTo>
                  <a:pt x="157" y="25"/>
                </a:lnTo>
                <a:lnTo>
                  <a:pt x="169" y="13"/>
                </a:lnTo>
                <a:lnTo>
                  <a:pt x="182" y="7"/>
                </a:lnTo>
                <a:lnTo>
                  <a:pt x="194" y="7"/>
                </a:lnTo>
                <a:lnTo>
                  <a:pt x="200" y="19"/>
                </a:lnTo>
                <a:lnTo>
                  <a:pt x="200" y="32"/>
                </a:lnTo>
                <a:lnTo>
                  <a:pt x="219" y="32"/>
                </a:lnTo>
                <a:lnTo>
                  <a:pt x="257" y="19"/>
                </a:lnTo>
                <a:lnTo>
                  <a:pt x="263" y="19"/>
                </a:lnTo>
                <a:lnTo>
                  <a:pt x="276" y="25"/>
                </a:lnTo>
                <a:lnTo>
                  <a:pt x="282" y="19"/>
                </a:lnTo>
                <a:lnTo>
                  <a:pt x="288" y="38"/>
                </a:lnTo>
                <a:lnTo>
                  <a:pt x="282" y="38"/>
                </a:lnTo>
                <a:lnTo>
                  <a:pt x="288" y="44"/>
                </a:lnTo>
                <a:lnTo>
                  <a:pt x="288" y="50"/>
                </a:lnTo>
                <a:lnTo>
                  <a:pt x="294" y="50"/>
                </a:lnTo>
                <a:lnTo>
                  <a:pt x="294" y="44"/>
                </a:lnTo>
                <a:lnTo>
                  <a:pt x="301" y="44"/>
                </a:lnTo>
                <a:lnTo>
                  <a:pt x="301" y="50"/>
                </a:lnTo>
                <a:lnTo>
                  <a:pt x="301" y="69"/>
                </a:lnTo>
                <a:lnTo>
                  <a:pt x="301" y="75"/>
                </a:lnTo>
                <a:lnTo>
                  <a:pt x="319" y="69"/>
                </a:lnTo>
                <a:lnTo>
                  <a:pt x="326" y="75"/>
                </a:lnTo>
                <a:lnTo>
                  <a:pt x="326" y="82"/>
                </a:lnTo>
                <a:lnTo>
                  <a:pt x="326" y="82"/>
                </a:lnTo>
                <a:lnTo>
                  <a:pt x="332" y="107"/>
                </a:lnTo>
                <a:lnTo>
                  <a:pt x="332" y="113"/>
                </a:lnTo>
                <a:lnTo>
                  <a:pt x="326" y="119"/>
                </a:lnTo>
                <a:lnTo>
                  <a:pt x="326" y="119"/>
                </a:lnTo>
                <a:lnTo>
                  <a:pt x="313" y="125"/>
                </a:lnTo>
                <a:lnTo>
                  <a:pt x="301" y="138"/>
                </a:lnTo>
                <a:lnTo>
                  <a:pt x="294" y="138"/>
                </a:lnTo>
                <a:lnTo>
                  <a:pt x="294" y="169"/>
                </a:lnTo>
                <a:lnTo>
                  <a:pt x="307" y="188"/>
                </a:lnTo>
                <a:lnTo>
                  <a:pt x="307" y="194"/>
                </a:lnTo>
                <a:lnTo>
                  <a:pt x="301" y="188"/>
                </a:lnTo>
                <a:lnTo>
                  <a:pt x="282" y="207"/>
                </a:lnTo>
                <a:lnTo>
                  <a:pt x="269" y="194"/>
                </a:lnTo>
                <a:lnTo>
                  <a:pt x="251" y="201"/>
                </a:lnTo>
                <a:lnTo>
                  <a:pt x="238" y="213"/>
                </a:lnTo>
                <a:lnTo>
                  <a:pt x="251" y="226"/>
                </a:lnTo>
                <a:lnTo>
                  <a:pt x="244" y="226"/>
                </a:lnTo>
                <a:lnTo>
                  <a:pt x="238" y="238"/>
                </a:lnTo>
                <a:lnTo>
                  <a:pt x="232" y="257"/>
                </a:lnTo>
                <a:lnTo>
                  <a:pt x="225" y="257"/>
                </a:lnTo>
                <a:lnTo>
                  <a:pt x="213" y="257"/>
                </a:lnTo>
                <a:lnTo>
                  <a:pt x="213" y="263"/>
                </a:lnTo>
                <a:lnTo>
                  <a:pt x="207" y="269"/>
                </a:lnTo>
                <a:lnTo>
                  <a:pt x="213" y="282"/>
                </a:lnTo>
                <a:lnTo>
                  <a:pt x="200" y="282"/>
                </a:lnTo>
                <a:lnTo>
                  <a:pt x="194" y="288"/>
                </a:lnTo>
                <a:lnTo>
                  <a:pt x="188" y="282"/>
                </a:lnTo>
                <a:lnTo>
                  <a:pt x="163" y="288"/>
                </a:lnTo>
                <a:lnTo>
                  <a:pt x="169" y="263"/>
                </a:lnTo>
                <a:lnTo>
                  <a:pt x="163" y="257"/>
                </a:lnTo>
                <a:lnTo>
                  <a:pt x="144" y="263"/>
                </a:lnTo>
                <a:lnTo>
                  <a:pt x="138" y="257"/>
                </a:lnTo>
                <a:lnTo>
                  <a:pt x="125" y="263"/>
                </a:lnTo>
                <a:lnTo>
                  <a:pt x="113" y="232"/>
                </a:lnTo>
                <a:lnTo>
                  <a:pt x="107" y="226"/>
                </a:lnTo>
                <a:lnTo>
                  <a:pt x="100" y="226"/>
                </a:lnTo>
                <a:lnTo>
                  <a:pt x="94" y="226"/>
                </a:lnTo>
                <a:lnTo>
                  <a:pt x="88" y="213"/>
                </a:lnTo>
                <a:lnTo>
                  <a:pt x="94" y="207"/>
                </a:lnTo>
                <a:lnTo>
                  <a:pt x="88" y="207"/>
                </a:lnTo>
                <a:lnTo>
                  <a:pt x="88" y="194"/>
                </a:lnTo>
                <a:lnTo>
                  <a:pt x="82" y="188"/>
                </a:lnTo>
                <a:lnTo>
                  <a:pt x="69" y="194"/>
                </a:lnTo>
                <a:lnTo>
                  <a:pt x="69" y="182"/>
                </a:lnTo>
                <a:lnTo>
                  <a:pt x="57" y="188"/>
                </a:lnTo>
                <a:lnTo>
                  <a:pt x="50" y="182"/>
                </a:lnTo>
                <a:lnTo>
                  <a:pt x="50" y="188"/>
                </a:lnTo>
                <a:lnTo>
                  <a:pt x="50" y="1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54" name="Freeform 38"/>
          <p:cNvSpPr>
            <a:spLocks/>
          </p:cNvSpPr>
          <p:nvPr/>
        </p:nvSpPr>
        <p:spPr bwMode="auto">
          <a:xfrm>
            <a:off x="4937125" y="2668588"/>
            <a:ext cx="611188" cy="471487"/>
          </a:xfrm>
          <a:custGeom>
            <a:avLst/>
            <a:gdLst>
              <a:gd name="T0" fmla="*/ 6 w 319"/>
              <a:gd name="T1" fmla="*/ 138 h 269"/>
              <a:gd name="T2" fmla="*/ 19 w 319"/>
              <a:gd name="T3" fmla="*/ 132 h 269"/>
              <a:gd name="T4" fmla="*/ 31 w 319"/>
              <a:gd name="T5" fmla="*/ 125 h 269"/>
              <a:gd name="T6" fmla="*/ 50 w 319"/>
              <a:gd name="T7" fmla="*/ 113 h 269"/>
              <a:gd name="T8" fmla="*/ 38 w 319"/>
              <a:gd name="T9" fmla="*/ 94 h 269"/>
              <a:gd name="T10" fmla="*/ 25 w 319"/>
              <a:gd name="T11" fmla="*/ 88 h 269"/>
              <a:gd name="T12" fmla="*/ 25 w 319"/>
              <a:gd name="T13" fmla="*/ 69 h 269"/>
              <a:gd name="T14" fmla="*/ 44 w 319"/>
              <a:gd name="T15" fmla="*/ 44 h 269"/>
              <a:gd name="T16" fmla="*/ 44 w 319"/>
              <a:gd name="T17" fmla="*/ 32 h 269"/>
              <a:gd name="T18" fmla="*/ 56 w 319"/>
              <a:gd name="T19" fmla="*/ 25 h 269"/>
              <a:gd name="T20" fmla="*/ 75 w 319"/>
              <a:gd name="T21" fmla="*/ 13 h 269"/>
              <a:gd name="T22" fmla="*/ 88 w 319"/>
              <a:gd name="T23" fmla="*/ 25 h 269"/>
              <a:gd name="T24" fmla="*/ 107 w 319"/>
              <a:gd name="T25" fmla="*/ 32 h 269"/>
              <a:gd name="T26" fmla="*/ 125 w 319"/>
              <a:gd name="T27" fmla="*/ 25 h 269"/>
              <a:gd name="T28" fmla="*/ 138 w 319"/>
              <a:gd name="T29" fmla="*/ 13 h 269"/>
              <a:gd name="T30" fmla="*/ 144 w 319"/>
              <a:gd name="T31" fmla="*/ 13 h 269"/>
              <a:gd name="T32" fmla="*/ 157 w 319"/>
              <a:gd name="T33" fmla="*/ 6 h 269"/>
              <a:gd name="T34" fmla="*/ 163 w 319"/>
              <a:gd name="T35" fmla="*/ 32 h 269"/>
              <a:gd name="T36" fmla="*/ 194 w 319"/>
              <a:gd name="T37" fmla="*/ 25 h 269"/>
              <a:gd name="T38" fmla="*/ 200 w 319"/>
              <a:gd name="T39" fmla="*/ 38 h 269"/>
              <a:gd name="T40" fmla="*/ 213 w 319"/>
              <a:gd name="T41" fmla="*/ 63 h 269"/>
              <a:gd name="T42" fmla="*/ 244 w 319"/>
              <a:gd name="T43" fmla="*/ 63 h 269"/>
              <a:gd name="T44" fmla="*/ 276 w 319"/>
              <a:gd name="T45" fmla="*/ 75 h 269"/>
              <a:gd name="T46" fmla="*/ 313 w 319"/>
              <a:gd name="T47" fmla="*/ 100 h 269"/>
              <a:gd name="T48" fmla="*/ 319 w 319"/>
              <a:gd name="T49" fmla="*/ 113 h 269"/>
              <a:gd name="T50" fmla="*/ 307 w 319"/>
              <a:gd name="T51" fmla="*/ 113 h 269"/>
              <a:gd name="T52" fmla="*/ 276 w 319"/>
              <a:gd name="T53" fmla="*/ 113 h 269"/>
              <a:gd name="T54" fmla="*/ 276 w 319"/>
              <a:gd name="T55" fmla="*/ 144 h 269"/>
              <a:gd name="T56" fmla="*/ 276 w 319"/>
              <a:gd name="T57" fmla="*/ 157 h 269"/>
              <a:gd name="T58" fmla="*/ 263 w 319"/>
              <a:gd name="T59" fmla="*/ 163 h 269"/>
              <a:gd name="T60" fmla="*/ 263 w 319"/>
              <a:gd name="T61" fmla="*/ 175 h 269"/>
              <a:gd name="T62" fmla="*/ 244 w 319"/>
              <a:gd name="T63" fmla="*/ 219 h 269"/>
              <a:gd name="T64" fmla="*/ 238 w 319"/>
              <a:gd name="T65" fmla="*/ 238 h 269"/>
              <a:gd name="T66" fmla="*/ 213 w 319"/>
              <a:gd name="T67" fmla="*/ 238 h 269"/>
              <a:gd name="T68" fmla="*/ 188 w 319"/>
              <a:gd name="T69" fmla="*/ 244 h 269"/>
              <a:gd name="T70" fmla="*/ 163 w 319"/>
              <a:gd name="T71" fmla="*/ 263 h 269"/>
              <a:gd name="T72" fmla="*/ 144 w 319"/>
              <a:gd name="T73" fmla="*/ 257 h 269"/>
              <a:gd name="T74" fmla="*/ 138 w 319"/>
              <a:gd name="T75" fmla="*/ 226 h 269"/>
              <a:gd name="T76" fmla="*/ 138 w 319"/>
              <a:gd name="T77" fmla="*/ 194 h 269"/>
              <a:gd name="T78" fmla="*/ 113 w 319"/>
              <a:gd name="T79" fmla="*/ 200 h 269"/>
              <a:gd name="T80" fmla="*/ 94 w 319"/>
              <a:gd name="T81" fmla="*/ 200 h 269"/>
              <a:gd name="T82" fmla="*/ 88 w 319"/>
              <a:gd name="T83" fmla="*/ 194 h 269"/>
              <a:gd name="T84" fmla="*/ 69 w 319"/>
              <a:gd name="T85" fmla="*/ 194 h 269"/>
              <a:gd name="T86" fmla="*/ 56 w 319"/>
              <a:gd name="T87" fmla="*/ 200 h 269"/>
              <a:gd name="T88" fmla="*/ 25 w 319"/>
              <a:gd name="T89" fmla="*/ 213 h 269"/>
              <a:gd name="T90" fmla="*/ 19 w 319"/>
              <a:gd name="T91" fmla="*/ 213 h 269"/>
              <a:gd name="T92" fmla="*/ 0 w 319"/>
              <a:gd name="T93" fmla="*/ 14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9" h="269">
                <a:moveTo>
                  <a:pt x="0" y="144"/>
                </a:moveTo>
                <a:lnTo>
                  <a:pt x="6" y="138"/>
                </a:lnTo>
                <a:lnTo>
                  <a:pt x="19" y="138"/>
                </a:lnTo>
                <a:lnTo>
                  <a:pt x="19" y="132"/>
                </a:lnTo>
                <a:lnTo>
                  <a:pt x="25" y="125"/>
                </a:lnTo>
                <a:lnTo>
                  <a:pt x="31" y="125"/>
                </a:lnTo>
                <a:lnTo>
                  <a:pt x="56" y="119"/>
                </a:lnTo>
                <a:lnTo>
                  <a:pt x="50" y="113"/>
                </a:lnTo>
                <a:lnTo>
                  <a:pt x="44" y="100"/>
                </a:lnTo>
                <a:lnTo>
                  <a:pt x="38" y="94"/>
                </a:lnTo>
                <a:lnTo>
                  <a:pt x="31" y="94"/>
                </a:lnTo>
                <a:lnTo>
                  <a:pt x="25" y="88"/>
                </a:lnTo>
                <a:lnTo>
                  <a:pt x="31" y="82"/>
                </a:lnTo>
                <a:lnTo>
                  <a:pt x="25" y="69"/>
                </a:lnTo>
                <a:lnTo>
                  <a:pt x="25" y="57"/>
                </a:lnTo>
                <a:lnTo>
                  <a:pt x="44" y="44"/>
                </a:lnTo>
                <a:lnTo>
                  <a:pt x="50" y="38"/>
                </a:lnTo>
                <a:lnTo>
                  <a:pt x="44" y="32"/>
                </a:lnTo>
                <a:lnTo>
                  <a:pt x="56" y="25"/>
                </a:lnTo>
                <a:lnTo>
                  <a:pt x="56" y="25"/>
                </a:lnTo>
                <a:lnTo>
                  <a:pt x="56" y="13"/>
                </a:lnTo>
                <a:lnTo>
                  <a:pt x="75" y="13"/>
                </a:lnTo>
                <a:lnTo>
                  <a:pt x="82" y="25"/>
                </a:lnTo>
                <a:lnTo>
                  <a:pt x="88" y="25"/>
                </a:lnTo>
                <a:lnTo>
                  <a:pt x="88" y="32"/>
                </a:lnTo>
                <a:lnTo>
                  <a:pt x="107" y="32"/>
                </a:lnTo>
                <a:lnTo>
                  <a:pt x="113" y="25"/>
                </a:lnTo>
                <a:lnTo>
                  <a:pt x="125" y="25"/>
                </a:lnTo>
                <a:lnTo>
                  <a:pt x="125" y="19"/>
                </a:lnTo>
                <a:lnTo>
                  <a:pt x="138" y="13"/>
                </a:lnTo>
                <a:lnTo>
                  <a:pt x="138" y="13"/>
                </a:lnTo>
                <a:lnTo>
                  <a:pt x="144" y="13"/>
                </a:lnTo>
                <a:lnTo>
                  <a:pt x="144" y="0"/>
                </a:lnTo>
                <a:lnTo>
                  <a:pt x="157" y="6"/>
                </a:lnTo>
                <a:lnTo>
                  <a:pt x="157" y="19"/>
                </a:lnTo>
                <a:lnTo>
                  <a:pt x="163" y="32"/>
                </a:lnTo>
                <a:lnTo>
                  <a:pt x="188" y="32"/>
                </a:lnTo>
                <a:lnTo>
                  <a:pt x="194" y="25"/>
                </a:lnTo>
                <a:lnTo>
                  <a:pt x="200" y="32"/>
                </a:lnTo>
                <a:lnTo>
                  <a:pt x="200" y="38"/>
                </a:lnTo>
                <a:lnTo>
                  <a:pt x="213" y="44"/>
                </a:lnTo>
                <a:lnTo>
                  <a:pt x="213" y="63"/>
                </a:lnTo>
                <a:lnTo>
                  <a:pt x="238" y="63"/>
                </a:lnTo>
                <a:lnTo>
                  <a:pt x="244" y="63"/>
                </a:lnTo>
                <a:lnTo>
                  <a:pt x="269" y="69"/>
                </a:lnTo>
                <a:lnTo>
                  <a:pt x="276" y="75"/>
                </a:lnTo>
                <a:lnTo>
                  <a:pt x="294" y="82"/>
                </a:lnTo>
                <a:lnTo>
                  <a:pt x="313" y="100"/>
                </a:lnTo>
                <a:lnTo>
                  <a:pt x="307" y="100"/>
                </a:lnTo>
                <a:lnTo>
                  <a:pt x="319" y="113"/>
                </a:lnTo>
                <a:lnTo>
                  <a:pt x="313" y="113"/>
                </a:lnTo>
                <a:lnTo>
                  <a:pt x="307" y="113"/>
                </a:lnTo>
                <a:lnTo>
                  <a:pt x="288" y="107"/>
                </a:lnTo>
                <a:lnTo>
                  <a:pt x="276" y="113"/>
                </a:lnTo>
                <a:lnTo>
                  <a:pt x="282" y="119"/>
                </a:lnTo>
                <a:lnTo>
                  <a:pt x="276" y="144"/>
                </a:lnTo>
                <a:lnTo>
                  <a:pt x="269" y="157"/>
                </a:lnTo>
                <a:lnTo>
                  <a:pt x="276" y="157"/>
                </a:lnTo>
                <a:lnTo>
                  <a:pt x="269" y="169"/>
                </a:lnTo>
                <a:lnTo>
                  <a:pt x="263" y="163"/>
                </a:lnTo>
                <a:lnTo>
                  <a:pt x="257" y="169"/>
                </a:lnTo>
                <a:lnTo>
                  <a:pt x="263" y="175"/>
                </a:lnTo>
                <a:lnTo>
                  <a:pt x="238" y="207"/>
                </a:lnTo>
                <a:lnTo>
                  <a:pt x="244" y="219"/>
                </a:lnTo>
                <a:lnTo>
                  <a:pt x="238" y="238"/>
                </a:lnTo>
                <a:lnTo>
                  <a:pt x="238" y="238"/>
                </a:lnTo>
                <a:lnTo>
                  <a:pt x="232" y="238"/>
                </a:lnTo>
                <a:lnTo>
                  <a:pt x="213" y="238"/>
                </a:lnTo>
                <a:lnTo>
                  <a:pt x="188" y="244"/>
                </a:lnTo>
                <a:lnTo>
                  <a:pt x="188" y="244"/>
                </a:lnTo>
                <a:lnTo>
                  <a:pt x="188" y="251"/>
                </a:lnTo>
                <a:lnTo>
                  <a:pt x="163" y="263"/>
                </a:lnTo>
                <a:lnTo>
                  <a:pt x="157" y="269"/>
                </a:lnTo>
                <a:lnTo>
                  <a:pt x="144" y="257"/>
                </a:lnTo>
                <a:lnTo>
                  <a:pt x="144" y="251"/>
                </a:lnTo>
                <a:lnTo>
                  <a:pt x="138" y="226"/>
                </a:lnTo>
                <a:lnTo>
                  <a:pt x="144" y="226"/>
                </a:lnTo>
                <a:lnTo>
                  <a:pt x="138" y="194"/>
                </a:lnTo>
                <a:lnTo>
                  <a:pt x="113" y="207"/>
                </a:lnTo>
                <a:lnTo>
                  <a:pt x="113" y="200"/>
                </a:lnTo>
                <a:lnTo>
                  <a:pt x="100" y="200"/>
                </a:lnTo>
                <a:lnTo>
                  <a:pt x="94" y="200"/>
                </a:lnTo>
                <a:lnTo>
                  <a:pt x="88" y="200"/>
                </a:lnTo>
                <a:lnTo>
                  <a:pt x="88" y="194"/>
                </a:lnTo>
                <a:lnTo>
                  <a:pt x="82" y="194"/>
                </a:lnTo>
                <a:lnTo>
                  <a:pt x="69" y="194"/>
                </a:lnTo>
                <a:lnTo>
                  <a:pt x="56" y="194"/>
                </a:lnTo>
                <a:lnTo>
                  <a:pt x="56" y="200"/>
                </a:lnTo>
                <a:lnTo>
                  <a:pt x="44" y="213"/>
                </a:lnTo>
                <a:lnTo>
                  <a:pt x="25" y="213"/>
                </a:lnTo>
                <a:lnTo>
                  <a:pt x="25" y="213"/>
                </a:lnTo>
                <a:lnTo>
                  <a:pt x="19" y="213"/>
                </a:lnTo>
                <a:lnTo>
                  <a:pt x="13" y="157"/>
                </a:lnTo>
                <a:lnTo>
                  <a:pt x="0" y="144"/>
                </a:lnTo>
                <a:lnTo>
                  <a:pt x="0" y="1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56" name="Freeform 40"/>
          <p:cNvSpPr>
            <a:spLocks/>
          </p:cNvSpPr>
          <p:nvPr/>
        </p:nvSpPr>
        <p:spPr bwMode="auto">
          <a:xfrm>
            <a:off x="6240463" y="1606550"/>
            <a:ext cx="528637" cy="558800"/>
          </a:xfrm>
          <a:custGeom>
            <a:avLst/>
            <a:gdLst>
              <a:gd name="T0" fmla="*/ 44 w 276"/>
              <a:gd name="T1" fmla="*/ 125 h 319"/>
              <a:gd name="T2" fmla="*/ 75 w 276"/>
              <a:gd name="T3" fmla="*/ 157 h 319"/>
              <a:gd name="T4" fmla="*/ 75 w 276"/>
              <a:gd name="T5" fmla="*/ 188 h 319"/>
              <a:gd name="T6" fmla="*/ 69 w 276"/>
              <a:gd name="T7" fmla="*/ 200 h 319"/>
              <a:gd name="T8" fmla="*/ 57 w 276"/>
              <a:gd name="T9" fmla="*/ 219 h 319"/>
              <a:gd name="T10" fmla="*/ 44 w 276"/>
              <a:gd name="T11" fmla="*/ 225 h 319"/>
              <a:gd name="T12" fmla="*/ 25 w 276"/>
              <a:gd name="T13" fmla="*/ 238 h 319"/>
              <a:gd name="T14" fmla="*/ 19 w 276"/>
              <a:gd name="T15" fmla="*/ 232 h 319"/>
              <a:gd name="T16" fmla="*/ 0 w 276"/>
              <a:gd name="T17" fmla="*/ 225 h 319"/>
              <a:gd name="T18" fmla="*/ 7 w 276"/>
              <a:gd name="T19" fmla="*/ 238 h 319"/>
              <a:gd name="T20" fmla="*/ 13 w 276"/>
              <a:gd name="T21" fmla="*/ 251 h 319"/>
              <a:gd name="T22" fmla="*/ 19 w 276"/>
              <a:gd name="T23" fmla="*/ 257 h 319"/>
              <a:gd name="T24" fmla="*/ 50 w 276"/>
              <a:gd name="T25" fmla="*/ 276 h 319"/>
              <a:gd name="T26" fmla="*/ 88 w 276"/>
              <a:gd name="T27" fmla="*/ 276 h 319"/>
              <a:gd name="T28" fmla="*/ 113 w 276"/>
              <a:gd name="T29" fmla="*/ 282 h 319"/>
              <a:gd name="T30" fmla="*/ 113 w 276"/>
              <a:gd name="T31" fmla="*/ 294 h 319"/>
              <a:gd name="T32" fmla="*/ 125 w 276"/>
              <a:gd name="T33" fmla="*/ 319 h 319"/>
              <a:gd name="T34" fmla="*/ 157 w 276"/>
              <a:gd name="T35" fmla="*/ 301 h 319"/>
              <a:gd name="T36" fmla="*/ 169 w 276"/>
              <a:gd name="T37" fmla="*/ 301 h 319"/>
              <a:gd name="T38" fmla="*/ 163 w 276"/>
              <a:gd name="T39" fmla="*/ 313 h 319"/>
              <a:gd name="T40" fmla="*/ 169 w 276"/>
              <a:gd name="T41" fmla="*/ 313 h 319"/>
              <a:gd name="T42" fmla="*/ 176 w 276"/>
              <a:gd name="T43" fmla="*/ 313 h 319"/>
              <a:gd name="T44" fmla="*/ 201 w 276"/>
              <a:gd name="T45" fmla="*/ 307 h 319"/>
              <a:gd name="T46" fmla="*/ 219 w 276"/>
              <a:gd name="T47" fmla="*/ 301 h 319"/>
              <a:gd name="T48" fmla="*/ 226 w 276"/>
              <a:gd name="T49" fmla="*/ 294 h 319"/>
              <a:gd name="T50" fmla="*/ 244 w 276"/>
              <a:gd name="T51" fmla="*/ 269 h 319"/>
              <a:gd name="T52" fmla="*/ 269 w 276"/>
              <a:gd name="T53" fmla="*/ 244 h 319"/>
              <a:gd name="T54" fmla="*/ 257 w 276"/>
              <a:gd name="T55" fmla="*/ 225 h 319"/>
              <a:gd name="T56" fmla="*/ 269 w 276"/>
              <a:gd name="T57" fmla="*/ 213 h 319"/>
              <a:gd name="T58" fmla="*/ 263 w 276"/>
              <a:gd name="T59" fmla="*/ 194 h 319"/>
              <a:gd name="T60" fmla="*/ 276 w 276"/>
              <a:gd name="T61" fmla="*/ 157 h 319"/>
              <a:gd name="T62" fmla="*/ 269 w 276"/>
              <a:gd name="T63" fmla="*/ 150 h 319"/>
              <a:gd name="T64" fmla="*/ 251 w 276"/>
              <a:gd name="T65" fmla="*/ 138 h 319"/>
              <a:gd name="T66" fmla="*/ 269 w 276"/>
              <a:gd name="T67" fmla="*/ 125 h 319"/>
              <a:gd name="T68" fmla="*/ 269 w 276"/>
              <a:gd name="T69" fmla="*/ 107 h 319"/>
              <a:gd name="T70" fmla="*/ 269 w 276"/>
              <a:gd name="T71" fmla="*/ 88 h 319"/>
              <a:gd name="T72" fmla="*/ 257 w 276"/>
              <a:gd name="T73" fmla="*/ 88 h 319"/>
              <a:gd name="T74" fmla="*/ 244 w 276"/>
              <a:gd name="T75" fmla="*/ 82 h 319"/>
              <a:gd name="T76" fmla="*/ 232 w 276"/>
              <a:gd name="T77" fmla="*/ 75 h 319"/>
              <a:gd name="T78" fmla="*/ 232 w 276"/>
              <a:gd name="T79" fmla="*/ 56 h 319"/>
              <a:gd name="T80" fmla="*/ 213 w 276"/>
              <a:gd name="T81" fmla="*/ 50 h 319"/>
              <a:gd name="T82" fmla="*/ 213 w 276"/>
              <a:gd name="T83" fmla="*/ 38 h 319"/>
              <a:gd name="T84" fmla="*/ 188 w 276"/>
              <a:gd name="T85" fmla="*/ 63 h 319"/>
              <a:gd name="T86" fmla="*/ 176 w 276"/>
              <a:gd name="T87" fmla="*/ 38 h 319"/>
              <a:gd name="T88" fmla="*/ 182 w 276"/>
              <a:gd name="T89" fmla="*/ 25 h 319"/>
              <a:gd name="T90" fmla="*/ 176 w 276"/>
              <a:gd name="T91" fmla="*/ 19 h 319"/>
              <a:gd name="T92" fmla="*/ 176 w 276"/>
              <a:gd name="T93" fmla="*/ 13 h 319"/>
              <a:gd name="T94" fmla="*/ 169 w 276"/>
              <a:gd name="T95" fmla="*/ 13 h 319"/>
              <a:gd name="T96" fmla="*/ 157 w 276"/>
              <a:gd name="T97" fmla="*/ 13 h 319"/>
              <a:gd name="T98" fmla="*/ 125 w 276"/>
              <a:gd name="T99" fmla="*/ 0 h 319"/>
              <a:gd name="T100" fmla="*/ 100 w 276"/>
              <a:gd name="T101" fmla="*/ 6 h 319"/>
              <a:gd name="T102" fmla="*/ 75 w 276"/>
              <a:gd name="T103" fmla="*/ 19 h 319"/>
              <a:gd name="T104" fmla="*/ 82 w 276"/>
              <a:gd name="T105" fmla="*/ 25 h 319"/>
              <a:gd name="T106" fmla="*/ 82 w 276"/>
              <a:gd name="T107" fmla="*/ 38 h 319"/>
              <a:gd name="T108" fmla="*/ 69 w 276"/>
              <a:gd name="T109" fmla="*/ 50 h 319"/>
              <a:gd name="T110" fmla="*/ 63 w 276"/>
              <a:gd name="T111" fmla="*/ 75 h 319"/>
              <a:gd name="T112" fmla="*/ 63 w 276"/>
              <a:gd name="T113" fmla="*/ 88 h 319"/>
              <a:gd name="T114" fmla="*/ 69 w 276"/>
              <a:gd name="T115" fmla="*/ 107 h 319"/>
              <a:gd name="T116" fmla="*/ 50 w 276"/>
              <a:gd name="T117" fmla="*/ 107 h 319"/>
              <a:gd name="T118" fmla="*/ 38 w 276"/>
              <a:gd name="T119" fmla="*/ 119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6" h="319">
                <a:moveTo>
                  <a:pt x="38" y="119"/>
                </a:moveTo>
                <a:lnTo>
                  <a:pt x="44" y="125"/>
                </a:lnTo>
                <a:lnTo>
                  <a:pt x="50" y="144"/>
                </a:lnTo>
                <a:lnTo>
                  <a:pt x="75" y="157"/>
                </a:lnTo>
                <a:lnTo>
                  <a:pt x="69" y="182"/>
                </a:lnTo>
                <a:lnTo>
                  <a:pt x="75" y="188"/>
                </a:lnTo>
                <a:lnTo>
                  <a:pt x="63" y="194"/>
                </a:lnTo>
                <a:lnTo>
                  <a:pt x="69" y="200"/>
                </a:lnTo>
                <a:lnTo>
                  <a:pt x="50" y="207"/>
                </a:lnTo>
                <a:lnTo>
                  <a:pt x="57" y="219"/>
                </a:lnTo>
                <a:lnTo>
                  <a:pt x="44" y="225"/>
                </a:lnTo>
                <a:lnTo>
                  <a:pt x="44" y="225"/>
                </a:lnTo>
                <a:lnTo>
                  <a:pt x="32" y="232"/>
                </a:lnTo>
                <a:lnTo>
                  <a:pt x="25" y="238"/>
                </a:lnTo>
                <a:lnTo>
                  <a:pt x="19" y="238"/>
                </a:lnTo>
                <a:lnTo>
                  <a:pt x="19" y="232"/>
                </a:lnTo>
                <a:lnTo>
                  <a:pt x="7" y="225"/>
                </a:lnTo>
                <a:lnTo>
                  <a:pt x="0" y="225"/>
                </a:lnTo>
                <a:lnTo>
                  <a:pt x="0" y="238"/>
                </a:lnTo>
                <a:lnTo>
                  <a:pt x="7" y="238"/>
                </a:lnTo>
                <a:lnTo>
                  <a:pt x="13" y="238"/>
                </a:lnTo>
                <a:lnTo>
                  <a:pt x="13" y="251"/>
                </a:lnTo>
                <a:lnTo>
                  <a:pt x="13" y="251"/>
                </a:lnTo>
                <a:lnTo>
                  <a:pt x="19" y="257"/>
                </a:lnTo>
                <a:lnTo>
                  <a:pt x="38" y="251"/>
                </a:lnTo>
                <a:lnTo>
                  <a:pt x="50" y="276"/>
                </a:lnTo>
                <a:lnTo>
                  <a:pt x="88" y="263"/>
                </a:lnTo>
                <a:lnTo>
                  <a:pt x="88" y="276"/>
                </a:lnTo>
                <a:lnTo>
                  <a:pt x="100" y="269"/>
                </a:lnTo>
                <a:lnTo>
                  <a:pt x="113" y="282"/>
                </a:lnTo>
                <a:lnTo>
                  <a:pt x="119" y="288"/>
                </a:lnTo>
                <a:lnTo>
                  <a:pt x="113" y="294"/>
                </a:lnTo>
                <a:lnTo>
                  <a:pt x="125" y="307"/>
                </a:lnTo>
                <a:lnTo>
                  <a:pt x="125" y="319"/>
                </a:lnTo>
                <a:lnTo>
                  <a:pt x="132" y="313"/>
                </a:lnTo>
                <a:lnTo>
                  <a:pt x="157" y="301"/>
                </a:lnTo>
                <a:lnTo>
                  <a:pt x="157" y="307"/>
                </a:lnTo>
                <a:lnTo>
                  <a:pt x="169" y="301"/>
                </a:lnTo>
                <a:lnTo>
                  <a:pt x="169" y="307"/>
                </a:lnTo>
                <a:lnTo>
                  <a:pt x="163" y="313"/>
                </a:lnTo>
                <a:lnTo>
                  <a:pt x="163" y="319"/>
                </a:lnTo>
                <a:lnTo>
                  <a:pt x="169" y="313"/>
                </a:lnTo>
                <a:lnTo>
                  <a:pt x="169" y="313"/>
                </a:lnTo>
                <a:lnTo>
                  <a:pt x="176" y="313"/>
                </a:lnTo>
                <a:lnTo>
                  <a:pt x="182" y="301"/>
                </a:lnTo>
                <a:lnTo>
                  <a:pt x="201" y="307"/>
                </a:lnTo>
                <a:lnTo>
                  <a:pt x="207" y="301"/>
                </a:lnTo>
                <a:lnTo>
                  <a:pt x="219" y="301"/>
                </a:lnTo>
                <a:lnTo>
                  <a:pt x="226" y="294"/>
                </a:lnTo>
                <a:lnTo>
                  <a:pt x="226" y="294"/>
                </a:lnTo>
                <a:lnTo>
                  <a:pt x="244" y="282"/>
                </a:lnTo>
                <a:lnTo>
                  <a:pt x="244" y="269"/>
                </a:lnTo>
                <a:lnTo>
                  <a:pt x="251" y="263"/>
                </a:lnTo>
                <a:lnTo>
                  <a:pt x="269" y="244"/>
                </a:lnTo>
                <a:lnTo>
                  <a:pt x="257" y="238"/>
                </a:lnTo>
                <a:lnTo>
                  <a:pt x="257" y="225"/>
                </a:lnTo>
                <a:lnTo>
                  <a:pt x="269" y="219"/>
                </a:lnTo>
                <a:lnTo>
                  <a:pt x="269" y="213"/>
                </a:lnTo>
                <a:lnTo>
                  <a:pt x="269" y="200"/>
                </a:lnTo>
                <a:lnTo>
                  <a:pt x="263" y="194"/>
                </a:lnTo>
                <a:lnTo>
                  <a:pt x="263" y="182"/>
                </a:lnTo>
                <a:lnTo>
                  <a:pt x="276" y="157"/>
                </a:lnTo>
                <a:lnTo>
                  <a:pt x="276" y="150"/>
                </a:lnTo>
                <a:lnTo>
                  <a:pt x="269" y="150"/>
                </a:lnTo>
                <a:lnTo>
                  <a:pt x="263" y="150"/>
                </a:lnTo>
                <a:lnTo>
                  <a:pt x="251" y="138"/>
                </a:lnTo>
                <a:lnTo>
                  <a:pt x="257" y="125"/>
                </a:lnTo>
                <a:lnTo>
                  <a:pt x="269" y="125"/>
                </a:lnTo>
                <a:lnTo>
                  <a:pt x="269" y="119"/>
                </a:lnTo>
                <a:lnTo>
                  <a:pt x="269" y="107"/>
                </a:lnTo>
                <a:lnTo>
                  <a:pt x="276" y="94"/>
                </a:lnTo>
                <a:lnTo>
                  <a:pt x="269" y="88"/>
                </a:lnTo>
                <a:lnTo>
                  <a:pt x="263" y="82"/>
                </a:lnTo>
                <a:lnTo>
                  <a:pt x="257" y="88"/>
                </a:lnTo>
                <a:lnTo>
                  <a:pt x="257" y="82"/>
                </a:lnTo>
                <a:lnTo>
                  <a:pt x="244" y="82"/>
                </a:lnTo>
                <a:lnTo>
                  <a:pt x="238" y="82"/>
                </a:lnTo>
                <a:lnTo>
                  <a:pt x="232" y="75"/>
                </a:lnTo>
                <a:lnTo>
                  <a:pt x="226" y="75"/>
                </a:lnTo>
                <a:lnTo>
                  <a:pt x="232" y="56"/>
                </a:lnTo>
                <a:lnTo>
                  <a:pt x="219" y="56"/>
                </a:lnTo>
                <a:lnTo>
                  <a:pt x="213" y="50"/>
                </a:lnTo>
                <a:lnTo>
                  <a:pt x="219" y="38"/>
                </a:lnTo>
                <a:lnTo>
                  <a:pt x="213" y="38"/>
                </a:lnTo>
                <a:lnTo>
                  <a:pt x="194" y="50"/>
                </a:lnTo>
                <a:lnTo>
                  <a:pt x="188" y="63"/>
                </a:lnTo>
                <a:lnTo>
                  <a:pt x="182" y="56"/>
                </a:lnTo>
                <a:lnTo>
                  <a:pt x="176" y="38"/>
                </a:lnTo>
                <a:lnTo>
                  <a:pt x="182" y="31"/>
                </a:lnTo>
                <a:lnTo>
                  <a:pt x="182" y="25"/>
                </a:lnTo>
                <a:lnTo>
                  <a:pt x="176" y="25"/>
                </a:lnTo>
                <a:lnTo>
                  <a:pt x="176" y="19"/>
                </a:lnTo>
                <a:lnTo>
                  <a:pt x="182" y="19"/>
                </a:lnTo>
                <a:lnTo>
                  <a:pt x="176" y="13"/>
                </a:lnTo>
                <a:lnTo>
                  <a:pt x="176" y="13"/>
                </a:lnTo>
                <a:lnTo>
                  <a:pt x="169" y="13"/>
                </a:lnTo>
                <a:lnTo>
                  <a:pt x="163" y="19"/>
                </a:lnTo>
                <a:lnTo>
                  <a:pt x="157" y="13"/>
                </a:lnTo>
                <a:lnTo>
                  <a:pt x="125" y="6"/>
                </a:lnTo>
                <a:lnTo>
                  <a:pt x="125" y="0"/>
                </a:lnTo>
                <a:lnTo>
                  <a:pt x="107" y="6"/>
                </a:lnTo>
                <a:lnTo>
                  <a:pt x="100" y="6"/>
                </a:lnTo>
                <a:lnTo>
                  <a:pt x="94" y="13"/>
                </a:lnTo>
                <a:lnTo>
                  <a:pt x="75" y="19"/>
                </a:lnTo>
                <a:lnTo>
                  <a:pt x="75" y="25"/>
                </a:lnTo>
                <a:lnTo>
                  <a:pt x="82" y="25"/>
                </a:lnTo>
                <a:lnTo>
                  <a:pt x="82" y="31"/>
                </a:lnTo>
                <a:lnTo>
                  <a:pt x="82" y="38"/>
                </a:lnTo>
                <a:lnTo>
                  <a:pt x="75" y="44"/>
                </a:lnTo>
                <a:lnTo>
                  <a:pt x="69" y="50"/>
                </a:lnTo>
                <a:lnTo>
                  <a:pt x="69" y="63"/>
                </a:lnTo>
                <a:lnTo>
                  <a:pt x="63" y="75"/>
                </a:lnTo>
                <a:lnTo>
                  <a:pt x="63" y="88"/>
                </a:lnTo>
                <a:lnTo>
                  <a:pt x="63" y="88"/>
                </a:lnTo>
                <a:lnTo>
                  <a:pt x="63" y="94"/>
                </a:lnTo>
                <a:lnTo>
                  <a:pt x="69" y="107"/>
                </a:lnTo>
                <a:lnTo>
                  <a:pt x="57" y="113"/>
                </a:lnTo>
                <a:lnTo>
                  <a:pt x="50" y="107"/>
                </a:lnTo>
                <a:lnTo>
                  <a:pt x="38" y="119"/>
                </a:lnTo>
                <a:lnTo>
                  <a:pt x="38" y="1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58" name="Freeform 42"/>
          <p:cNvSpPr>
            <a:spLocks/>
          </p:cNvSpPr>
          <p:nvPr/>
        </p:nvSpPr>
        <p:spPr bwMode="auto">
          <a:xfrm>
            <a:off x="3873500" y="3282950"/>
            <a:ext cx="465138" cy="339725"/>
          </a:xfrm>
          <a:custGeom>
            <a:avLst/>
            <a:gdLst>
              <a:gd name="T0" fmla="*/ 6 w 244"/>
              <a:gd name="T1" fmla="*/ 100 h 194"/>
              <a:gd name="T2" fmla="*/ 6 w 244"/>
              <a:gd name="T3" fmla="*/ 112 h 194"/>
              <a:gd name="T4" fmla="*/ 6 w 244"/>
              <a:gd name="T5" fmla="*/ 119 h 194"/>
              <a:gd name="T6" fmla="*/ 25 w 244"/>
              <a:gd name="T7" fmla="*/ 137 h 194"/>
              <a:gd name="T8" fmla="*/ 19 w 244"/>
              <a:gd name="T9" fmla="*/ 156 h 194"/>
              <a:gd name="T10" fmla="*/ 13 w 244"/>
              <a:gd name="T11" fmla="*/ 162 h 194"/>
              <a:gd name="T12" fmla="*/ 44 w 244"/>
              <a:gd name="T13" fmla="*/ 181 h 194"/>
              <a:gd name="T14" fmla="*/ 63 w 244"/>
              <a:gd name="T15" fmla="*/ 187 h 194"/>
              <a:gd name="T16" fmla="*/ 82 w 244"/>
              <a:gd name="T17" fmla="*/ 181 h 194"/>
              <a:gd name="T18" fmla="*/ 125 w 244"/>
              <a:gd name="T19" fmla="*/ 194 h 194"/>
              <a:gd name="T20" fmla="*/ 150 w 244"/>
              <a:gd name="T21" fmla="*/ 187 h 194"/>
              <a:gd name="T22" fmla="*/ 169 w 244"/>
              <a:gd name="T23" fmla="*/ 162 h 194"/>
              <a:gd name="T24" fmla="*/ 182 w 244"/>
              <a:gd name="T25" fmla="*/ 125 h 194"/>
              <a:gd name="T26" fmla="*/ 200 w 244"/>
              <a:gd name="T27" fmla="*/ 125 h 194"/>
              <a:gd name="T28" fmla="*/ 238 w 244"/>
              <a:gd name="T29" fmla="*/ 119 h 194"/>
              <a:gd name="T30" fmla="*/ 238 w 244"/>
              <a:gd name="T31" fmla="*/ 87 h 194"/>
              <a:gd name="T32" fmla="*/ 244 w 244"/>
              <a:gd name="T33" fmla="*/ 81 h 194"/>
              <a:gd name="T34" fmla="*/ 238 w 244"/>
              <a:gd name="T35" fmla="*/ 69 h 194"/>
              <a:gd name="T36" fmla="*/ 232 w 244"/>
              <a:gd name="T37" fmla="*/ 56 h 194"/>
              <a:gd name="T38" fmla="*/ 219 w 244"/>
              <a:gd name="T39" fmla="*/ 69 h 194"/>
              <a:gd name="T40" fmla="*/ 213 w 244"/>
              <a:gd name="T41" fmla="*/ 56 h 194"/>
              <a:gd name="T42" fmla="*/ 207 w 244"/>
              <a:gd name="T43" fmla="*/ 56 h 194"/>
              <a:gd name="T44" fmla="*/ 194 w 244"/>
              <a:gd name="T45" fmla="*/ 43 h 194"/>
              <a:gd name="T46" fmla="*/ 207 w 244"/>
              <a:gd name="T47" fmla="*/ 18 h 194"/>
              <a:gd name="T48" fmla="*/ 200 w 244"/>
              <a:gd name="T49" fmla="*/ 12 h 194"/>
              <a:gd name="T50" fmla="*/ 194 w 244"/>
              <a:gd name="T51" fmla="*/ 0 h 194"/>
              <a:gd name="T52" fmla="*/ 175 w 244"/>
              <a:gd name="T53" fmla="*/ 12 h 194"/>
              <a:gd name="T54" fmla="*/ 150 w 244"/>
              <a:gd name="T55" fmla="*/ 25 h 194"/>
              <a:gd name="T56" fmla="*/ 132 w 244"/>
              <a:gd name="T57" fmla="*/ 18 h 194"/>
              <a:gd name="T58" fmla="*/ 125 w 244"/>
              <a:gd name="T59" fmla="*/ 25 h 194"/>
              <a:gd name="T60" fmla="*/ 113 w 244"/>
              <a:gd name="T61" fmla="*/ 18 h 194"/>
              <a:gd name="T62" fmla="*/ 100 w 244"/>
              <a:gd name="T63" fmla="*/ 25 h 194"/>
              <a:gd name="T64" fmla="*/ 82 w 244"/>
              <a:gd name="T65" fmla="*/ 25 h 194"/>
              <a:gd name="T66" fmla="*/ 82 w 244"/>
              <a:gd name="T67" fmla="*/ 37 h 194"/>
              <a:gd name="T68" fmla="*/ 63 w 244"/>
              <a:gd name="T69" fmla="*/ 50 h 194"/>
              <a:gd name="T70" fmla="*/ 50 w 244"/>
              <a:gd name="T71" fmla="*/ 43 h 194"/>
              <a:gd name="T72" fmla="*/ 31 w 244"/>
              <a:gd name="T73" fmla="*/ 43 h 194"/>
              <a:gd name="T74" fmla="*/ 31 w 244"/>
              <a:gd name="T75" fmla="*/ 69 h 194"/>
              <a:gd name="T76" fmla="*/ 0 w 244"/>
              <a:gd name="T77" fmla="*/ 8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4" h="194">
                <a:moveTo>
                  <a:pt x="0" y="87"/>
                </a:moveTo>
                <a:lnTo>
                  <a:pt x="6" y="100"/>
                </a:lnTo>
                <a:lnTo>
                  <a:pt x="6" y="112"/>
                </a:lnTo>
                <a:lnTo>
                  <a:pt x="6" y="112"/>
                </a:lnTo>
                <a:lnTo>
                  <a:pt x="6" y="119"/>
                </a:lnTo>
                <a:lnTo>
                  <a:pt x="6" y="119"/>
                </a:lnTo>
                <a:lnTo>
                  <a:pt x="13" y="125"/>
                </a:lnTo>
                <a:lnTo>
                  <a:pt x="25" y="137"/>
                </a:lnTo>
                <a:lnTo>
                  <a:pt x="31" y="150"/>
                </a:lnTo>
                <a:lnTo>
                  <a:pt x="19" y="156"/>
                </a:lnTo>
                <a:lnTo>
                  <a:pt x="19" y="162"/>
                </a:lnTo>
                <a:lnTo>
                  <a:pt x="13" y="162"/>
                </a:lnTo>
                <a:lnTo>
                  <a:pt x="31" y="175"/>
                </a:lnTo>
                <a:lnTo>
                  <a:pt x="44" y="181"/>
                </a:lnTo>
                <a:lnTo>
                  <a:pt x="50" y="187"/>
                </a:lnTo>
                <a:lnTo>
                  <a:pt x="63" y="187"/>
                </a:lnTo>
                <a:lnTo>
                  <a:pt x="63" y="194"/>
                </a:lnTo>
                <a:lnTo>
                  <a:pt x="82" y="181"/>
                </a:lnTo>
                <a:lnTo>
                  <a:pt x="100" y="181"/>
                </a:lnTo>
                <a:lnTo>
                  <a:pt x="125" y="194"/>
                </a:lnTo>
                <a:lnTo>
                  <a:pt x="132" y="194"/>
                </a:lnTo>
                <a:lnTo>
                  <a:pt x="150" y="187"/>
                </a:lnTo>
                <a:lnTo>
                  <a:pt x="157" y="175"/>
                </a:lnTo>
                <a:lnTo>
                  <a:pt x="169" y="162"/>
                </a:lnTo>
                <a:lnTo>
                  <a:pt x="188" y="144"/>
                </a:lnTo>
                <a:lnTo>
                  <a:pt x="182" y="125"/>
                </a:lnTo>
                <a:lnTo>
                  <a:pt x="182" y="125"/>
                </a:lnTo>
                <a:lnTo>
                  <a:pt x="200" y="125"/>
                </a:lnTo>
                <a:lnTo>
                  <a:pt x="213" y="119"/>
                </a:lnTo>
                <a:lnTo>
                  <a:pt x="238" y="119"/>
                </a:lnTo>
                <a:lnTo>
                  <a:pt x="244" y="106"/>
                </a:lnTo>
                <a:lnTo>
                  <a:pt x="238" y="87"/>
                </a:lnTo>
                <a:lnTo>
                  <a:pt x="244" y="87"/>
                </a:lnTo>
                <a:lnTo>
                  <a:pt x="244" y="81"/>
                </a:lnTo>
                <a:lnTo>
                  <a:pt x="238" y="75"/>
                </a:lnTo>
                <a:lnTo>
                  <a:pt x="238" y="69"/>
                </a:lnTo>
                <a:lnTo>
                  <a:pt x="238" y="62"/>
                </a:lnTo>
                <a:lnTo>
                  <a:pt x="232" y="56"/>
                </a:lnTo>
                <a:lnTo>
                  <a:pt x="225" y="56"/>
                </a:lnTo>
                <a:lnTo>
                  <a:pt x="219" y="69"/>
                </a:lnTo>
                <a:lnTo>
                  <a:pt x="213" y="69"/>
                </a:lnTo>
                <a:lnTo>
                  <a:pt x="213" y="56"/>
                </a:lnTo>
                <a:lnTo>
                  <a:pt x="213" y="62"/>
                </a:lnTo>
                <a:lnTo>
                  <a:pt x="207" y="56"/>
                </a:lnTo>
                <a:lnTo>
                  <a:pt x="213" y="43"/>
                </a:lnTo>
                <a:lnTo>
                  <a:pt x="194" y="43"/>
                </a:lnTo>
                <a:lnTo>
                  <a:pt x="200" y="25"/>
                </a:lnTo>
                <a:lnTo>
                  <a:pt x="207" y="18"/>
                </a:lnTo>
                <a:lnTo>
                  <a:pt x="207" y="12"/>
                </a:lnTo>
                <a:lnTo>
                  <a:pt x="200" y="12"/>
                </a:lnTo>
                <a:lnTo>
                  <a:pt x="194" y="12"/>
                </a:lnTo>
                <a:lnTo>
                  <a:pt x="194" y="0"/>
                </a:lnTo>
                <a:lnTo>
                  <a:pt x="188" y="0"/>
                </a:lnTo>
                <a:lnTo>
                  <a:pt x="175" y="12"/>
                </a:lnTo>
                <a:lnTo>
                  <a:pt x="150" y="12"/>
                </a:lnTo>
                <a:lnTo>
                  <a:pt x="150" y="25"/>
                </a:lnTo>
                <a:lnTo>
                  <a:pt x="144" y="12"/>
                </a:lnTo>
                <a:lnTo>
                  <a:pt x="132" y="18"/>
                </a:lnTo>
                <a:lnTo>
                  <a:pt x="132" y="25"/>
                </a:lnTo>
                <a:lnTo>
                  <a:pt x="125" y="25"/>
                </a:lnTo>
                <a:lnTo>
                  <a:pt x="119" y="25"/>
                </a:lnTo>
                <a:lnTo>
                  <a:pt x="113" y="18"/>
                </a:lnTo>
                <a:lnTo>
                  <a:pt x="107" y="18"/>
                </a:lnTo>
                <a:lnTo>
                  <a:pt x="100" y="25"/>
                </a:lnTo>
                <a:lnTo>
                  <a:pt x="100" y="18"/>
                </a:lnTo>
                <a:lnTo>
                  <a:pt x="82" y="25"/>
                </a:lnTo>
                <a:lnTo>
                  <a:pt x="82" y="37"/>
                </a:lnTo>
                <a:lnTo>
                  <a:pt x="82" y="37"/>
                </a:lnTo>
                <a:lnTo>
                  <a:pt x="82" y="43"/>
                </a:lnTo>
                <a:lnTo>
                  <a:pt x="63" y="50"/>
                </a:lnTo>
                <a:lnTo>
                  <a:pt x="57" y="43"/>
                </a:lnTo>
                <a:lnTo>
                  <a:pt x="50" y="43"/>
                </a:lnTo>
                <a:lnTo>
                  <a:pt x="44" y="50"/>
                </a:lnTo>
                <a:lnTo>
                  <a:pt x="31" y="43"/>
                </a:lnTo>
                <a:lnTo>
                  <a:pt x="31" y="43"/>
                </a:lnTo>
                <a:lnTo>
                  <a:pt x="31" y="69"/>
                </a:lnTo>
                <a:lnTo>
                  <a:pt x="6" y="75"/>
                </a:lnTo>
                <a:lnTo>
                  <a:pt x="0" y="87"/>
                </a:lnTo>
                <a:lnTo>
                  <a:pt x="0" y="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60" name="Freeform 44"/>
          <p:cNvSpPr>
            <a:spLocks/>
          </p:cNvSpPr>
          <p:nvPr/>
        </p:nvSpPr>
        <p:spPr bwMode="auto">
          <a:xfrm>
            <a:off x="3897313" y="3173413"/>
            <a:ext cx="334962" cy="198437"/>
          </a:xfrm>
          <a:custGeom>
            <a:avLst/>
            <a:gdLst>
              <a:gd name="T0" fmla="*/ 18 w 175"/>
              <a:gd name="T1" fmla="*/ 106 h 113"/>
              <a:gd name="T2" fmla="*/ 18 w 175"/>
              <a:gd name="T3" fmla="*/ 106 h 113"/>
              <a:gd name="T4" fmla="*/ 25 w 175"/>
              <a:gd name="T5" fmla="*/ 94 h 113"/>
              <a:gd name="T6" fmla="*/ 18 w 175"/>
              <a:gd name="T7" fmla="*/ 88 h 113"/>
              <a:gd name="T8" fmla="*/ 18 w 175"/>
              <a:gd name="T9" fmla="*/ 75 h 113"/>
              <a:gd name="T10" fmla="*/ 6 w 175"/>
              <a:gd name="T11" fmla="*/ 56 h 113"/>
              <a:gd name="T12" fmla="*/ 12 w 175"/>
              <a:gd name="T13" fmla="*/ 50 h 113"/>
              <a:gd name="T14" fmla="*/ 6 w 175"/>
              <a:gd name="T15" fmla="*/ 50 h 113"/>
              <a:gd name="T16" fmla="*/ 6 w 175"/>
              <a:gd name="T17" fmla="*/ 44 h 113"/>
              <a:gd name="T18" fmla="*/ 0 w 175"/>
              <a:gd name="T19" fmla="*/ 44 h 113"/>
              <a:gd name="T20" fmla="*/ 6 w 175"/>
              <a:gd name="T21" fmla="*/ 38 h 113"/>
              <a:gd name="T22" fmla="*/ 25 w 175"/>
              <a:gd name="T23" fmla="*/ 31 h 113"/>
              <a:gd name="T24" fmla="*/ 37 w 175"/>
              <a:gd name="T25" fmla="*/ 38 h 113"/>
              <a:gd name="T26" fmla="*/ 50 w 175"/>
              <a:gd name="T27" fmla="*/ 38 h 113"/>
              <a:gd name="T28" fmla="*/ 56 w 175"/>
              <a:gd name="T29" fmla="*/ 31 h 113"/>
              <a:gd name="T30" fmla="*/ 87 w 175"/>
              <a:gd name="T31" fmla="*/ 19 h 113"/>
              <a:gd name="T32" fmla="*/ 106 w 175"/>
              <a:gd name="T33" fmla="*/ 13 h 113"/>
              <a:gd name="T34" fmla="*/ 112 w 175"/>
              <a:gd name="T35" fmla="*/ 0 h 113"/>
              <a:gd name="T36" fmla="*/ 119 w 175"/>
              <a:gd name="T37" fmla="*/ 0 h 113"/>
              <a:gd name="T38" fmla="*/ 125 w 175"/>
              <a:gd name="T39" fmla="*/ 6 h 113"/>
              <a:gd name="T40" fmla="*/ 131 w 175"/>
              <a:gd name="T41" fmla="*/ 13 h 113"/>
              <a:gd name="T42" fmla="*/ 144 w 175"/>
              <a:gd name="T43" fmla="*/ 6 h 113"/>
              <a:gd name="T44" fmla="*/ 144 w 175"/>
              <a:gd name="T45" fmla="*/ 13 h 113"/>
              <a:gd name="T46" fmla="*/ 144 w 175"/>
              <a:gd name="T47" fmla="*/ 19 h 113"/>
              <a:gd name="T48" fmla="*/ 150 w 175"/>
              <a:gd name="T49" fmla="*/ 19 h 113"/>
              <a:gd name="T50" fmla="*/ 150 w 175"/>
              <a:gd name="T51" fmla="*/ 25 h 113"/>
              <a:gd name="T52" fmla="*/ 162 w 175"/>
              <a:gd name="T53" fmla="*/ 25 h 113"/>
              <a:gd name="T54" fmla="*/ 162 w 175"/>
              <a:gd name="T55" fmla="*/ 31 h 113"/>
              <a:gd name="T56" fmla="*/ 162 w 175"/>
              <a:gd name="T57" fmla="*/ 44 h 113"/>
              <a:gd name="T58" fmla="*/ 169 w 175"/>
              <a:gd name="T59" fmla="*/ 44 h 113"/>
              <a:gd name="T60" fmla="*/ 175 w 175"/>
              <a:gd name="T61" fmla="*/ 50 h 113"/>
              <a:gd name="T62" fmla="*/ 175 w 175"/>
              <a:gd name="T63" fmla="*/ 63 h 113"/>
              <a:gd name="T64" fmla="*/ 175 w 175"/>
              <a:gd name="T65" fmla="*/ 63 h 113"/>
              <a:gd name="T66" fmla="*/ 162 w 175"/>
              <a:gd name="T67" fmla="*/ 75 h 113"/>
              <a:gd name="T68" fmla="*/ 137 w 175"/>
              <a:gd name="T69" fmla="*/ 75 h 113"/>
              <a:gd name="T70" fmla="*/ 137 w 175"/>
              <a:gd name="T71" fmla="*/ 88 h 113"/>
              <a:gd name="T72" fmla="*/ 131 w 175"/>
              <a:gd name="T73" fmla="*/ 75 h 113"/>
              <a:gd name="T74" fmla="*/ 119 w 175"/>
              <a:gd name="T75" fmla="*/ 81 h 113"/>
              <a:gd name="T76" fmla="*/ 119 w 175"/>
              <a:gd name="T77" fmla="*/ 88 h 113"/>
              <a:gd name="T78" fmla="*/ 112 w 175"/>
              <a:gd name="T79" fmla="*/ 88 h 113"/>
              <a:gd name="T80" fmla="*/ 106 w 175"/>
              <a:gd name="T81" fmla="*/ 88 h 113"/>
              <a:gd name="T82" fmla="*/ 100 w 175"/>
              <a:gd name="T83" fmla="*/ 81 h 113"/>
              <a:gd name="T84" fmla="*/ 94 w 175"/>
              <a:gd name="T85" fmla="*/ 81 h 113"/>
              <a:gd name="T86" fmla="*/ 87 w 175"/>
              <a:gd name="T87" fmla="*/ 88 h 113"/>
              <a:gd name="T88" fmla="*/ 87 w 175"/>
              <a:gd name="T89" fmla="*/ 81 h 113"/>
              <a:gd name="T90" fmla="*/ 69 w 175"/>
              <a:gd name="T91" fmla="*/ 88 h 113"/>
              <a:gd name="T92" fmla="*/ 69 w 175"/>
              <a:gd name="T93" fmla="*/ 100 h 113"/>
              <a:gd name="T94" fmla="*/ 69 w 175"/>
              <a:gd name="T95" fmla="*/ 100 h 113"/>
              <a:gd name="T96" fmla="*/ 69 w 175"/>
              <a:gd name="T97" fmla="*/ 106 h 113"/>
              <a:gd name="T98" fmla="*/ 50 w 175"/>
              <a:gd name="T99" fmla="*/ 113 h 113"/>
              <a:gd name="T100" fmla="*/ 44 w 175"/>
              <a:gd name="T101" fmla="*/ 106 h 113"/>
              <a:gd name="T102" fmla="*/ 37 w 175"/>
              <a:gd name="T103" fmla="*/ 106 h 113"/>
              <a:gd name="T104" fmla="*/ 31 w 175"/>
              <a:gd name="T105" fmla="*/ 113 h 113"/>
              <a:gd name="T106" fmla="*/ 18 w 175"/>
              <a:gd name="T107" fmla="*/ 106 h 113"/>
              <a:gd name="T108" fmla="*/ 18 w 175"/>
              <a:gd name="T109" fmla="*/ 10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5" h="113">
                <a:moveTo>
                  <a:pt x="18" y="106"/>
                </a:moveTo>
                <a:lnTo>
                  <a:pt x="18" y="106"/>
                </a:lnTo>
                <a:lnTo>
                  <a:pt x="25" y="94"/>
                </a:lnTo>
                <a:lnTo>
                  <a:pt x="18" y="88"/>
                </a:lnTo>
                <a:lnTo>
                  <a:pt x="18" y="75"/>
                </a:lnTo>
                <a:lnTo>
                  <a:pt x="6" y="56"/>
                </a:lnTo>
                <a:lnTo>
                  <a:pt x="12" y="50"/>
                </a:lnTo>
                <a:lnTo>
                  <a:pt x="6" y="50"/>
                </a:lnTo>
                <a:lnTo>
                  <a:pt x="6" y="44"/>
                </a:lnTo>
                <a:lnTo>
                  <a:pt x="0" y="44"/>
                </a:lnTo>
                <a:lnTo>
                  <a:pt x="6" y="38"/>
                </a:lnTo>
                <a:lnTo>
                  <a:pt x="25" y="31"/>
                </a:lnTo>
                <a:lnTo>
                  <a:pt x="37" y="38"/>
                </a:lnTo>
                <a:lnTo>
                  <a:pt x="50" y="38"/>
                </a:lnTo>
                <a:lnTo>
                  <a:pt x="56" y="31"/>
                </a:lnTo>
                <a:lnTo>
                  <a:pt x="87" y="19"/>
                </a:lnTo>
                <a:lnTo>
                  <a:pt x="106" y="13"/>
                </a:lnTo>
                <a:lnTo>
                  <a:pt x="112" y="0"/>
                </a:lnTo>
                <a:lnTo>
                  <a:pt x="119" y="0"/>
                </a:lnTo>
                <a:lnTo>
                  <a:pt x="125" y="6"/>
                </a:lnTo>
                <a:lnTo>
                  <a:pt x="131" y="13"/>
                </a:lnTo>
                <a:lnTo>
                  <a:pt x="144" y="6"/>
                </a:lnTo>
                <a:lnTo>
                  <a:pt x="144" y="13"/>
                </a:lnTo>
                <a:lnTo>
                  <a:pt x="144" y="19"/>
                </a:lnTo>
                <a:lnTo>
                  <a:pt x="150" y="19"/>
                </a:lnTo>
                <a:lnTo>
                  <a:pt x="150" y="25"/>
                </a:lnTo>
                <a:lnTo>
                  <a:pt x="162" y="25"/>
                </a:lnTo>
                <a:lnTo>
                  <a:pt x="162" y="31"/>
                </a:lnTo>
                <a:lnTo>
                  <a:pt x="162" y="44"/>
                </a:lnTo>
                <a:lnTo>
                  <a:pt x="169" y="44"/>
                </a:lnTo>
                <a:lnTo>
                  <a:pt x="175" y="50"/>
                </a:lnTo>
                <a:lnTo>
                  <a:pt x="175" y="63"/>
                </a:lnTo>
                <a:lnTo>
                  <a:pt x="175" y="63"/>
                </a:lnTo>
                <a:lnTo>
                  <a:pt x="162" y="75"/>
                </a:lnTo>
                <a:lnTo>
                  <a:pt x="137" y="75"/>
                </a:lnTo>
                <a:lnTo>
                  <a:pt x="137" y="88"/>
                </a:lnTo>
                <a:lnTo>
                  <a:pt x="131" y="75"/>
                </a:lnTo>
                <a:lnTo>
                  <a:pt x="119" y="81"/>
                </a:lnTo>
                <a:lnTo>
                  <a:pt x="119" y="88"/>
                </a:lnTo>
                <a:lnTo>
                  <a:pt x="112" y="88"/>
                </a:lnTo>
                <a:lnTo>
                  <a:pt x="106" y="88"/>
                </a:lnTo>
                <a:lnTo>
                  <a:pt x="100" y="81"/>
                </a:lnTo>
                <a:lnTo>
                  <a:pt x="94" y="81"/>
                </a:lnTo>
                <a:lnTo>
                  <a:pt x="87" y="88"/>
                </a:lnTo>
                <a:lnTo>
                  <a:pt x="87" y="81"/>
                </a:lnTo>
                <a:lnTo>
                  <a:pt x="69" y="88"/>
                </a:lnTo>
                <a:lnTo>
                  <a:pt x="69" y="100"/>
                </a:lnTo>
                <a:lnTo>
                  <a:pt x="69" y="100"/>
                </a:lnTo>
                <a:lnTo>
                  <a:pt x="69" y="106"/>
                </a:lnTo>
                <a:lnTo>
                  <a:pt x="50" y="113"/>
                </a:lnTo>
                <a:lnTo>
                  <a:pt x="44" y="106"/>
                </a:lnTo>
                <a:lnTo>
                  <a:pt x="37" y="106"/>
                </a:lnTo>
                <a:lnTo>
                  <a:pt x="31" y="113"/>
                </a:lnTo>
                <a:lnTo>
                  <a:pt x="18" y="106"/>
                </a:lnTo>
                <a:lnTo>
                  <a:pt x="18" y="1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64" name="Freeform 48"/>
          <p:cNvSpPr>
            <a:spLocks/>
          </p:cNvSpPr>
          <p:nvPr/>
        </p:nvSpPr>
        <p:spPr bwMode="auto">
          <a:xfrm>
            <a:off x="3252788" y="3162300"/>
            <a:ext cx="284162" cy="361950"/>
          </a:xfrm>
          <a:custGeom>
            <a:avLst/>
            <a:gdLst>
              <a:gd name="T0" fmla="*/ 6 w 150"/>
              <a:gd name="T1" fmla="*/ 75 h 206"/>
              <a:gd name="T2" fmla="*/ 6 w 150"/>
              <a:gd name="T3" fmla="*/ 81 h 206"/>
              <a:gd name="T4" fmla="*/ 6 w 150"/>
              <a:gd name="T5" fmla="*/ 81 h 206"/>
              <a:gd name="T6" fmla="*/ 0 w 150"/>
              <a:gd name="T7" fmla="*/ 94 h 206"/>
              <a:gd name="T8" fmla="*/ 6 w 150"/>
              <a:gd name="T9" fmla="*/ 94 h 206"/>
              <a:gd name="T10" fmla="*/ 12 w 150"/>
              <a:gd name="T11" fmla="*/ 100 h 206"/>
              <a:gd name="T12" fmla="*/ 31 w 150"/>
              <a:gd name="T13" fmla="*/ 112 h 206"/>
              <a:gd name="T14" fmla="*/ 37 w 150"/>
              <a:gd name="T15" fmla="*/ 119 h 206"/>
              <a:gd name="T16" fmla="*/ 44 w 150"/>
              <a:gd name="T17" fmla="*/ 119 h 206"/>
              <a:gd name="T18" fmla="*/ 44 w 150"/>
              <a:gd name="T19" fmla="*/ 125 h 206"/>
              <a:gd name="T20" fmla="*/ 44 w 150"/>
              <a:gd name="T21" fmla="*/ 144 h 206"/>
              <a:gd name="T22" fmla="*/ 37 w 150"/>
              <a:gd name="T23" fmla="*/ 144 h 206"/>
              <a:gd name="T24" fmla="*/ 37 w 150"/>
              <a:gd name="T25" fmla="*/ 150 h 206"/>
              <a:gd name="T26" fmla="*/ 31 w 150"/>
              <a:gd name="T27" fmla="*/ 150 h 206"/>
              <a:gd name="T28" fmla="*/ 37 w 150"/>
              <a:gd name="T29" fmla="*/ 163 h 206"/>
              <a:gd name="T30" fmla="*/ 31 w 150"/>
              <a:gd name="T31" fmla="*/ 169 h 206"/>
              <a:gd name="T32" fmla="*/ 44 w 150"/>
              <a:gd name="T33" fmla="*/ 175 h 206"/>
              <a:gd name="T34" fmla="*/ 31 w 150"/>
              <a:gd name="T35" fmla="*/ 200 h 206"/>
              <a:gd name="T36" fmla="*/ 44 w 150"/>
              <a:gd name="T37" fmla="*/ 194 h 206"/>
              <a:gd name="T38" fmla="*/ 50 w 150"/>
              <a:gd name="T39" fmla="*/ 206 h 206"/>
              <a:gd name="T40" fmla="*/ 62 w 150"/>
              <a:gd name="T41" fmla="*/ 206 h 206"/>
              <a:gd name="T42" fmla="*/ 69 w 150"/>
              <a:gd name="T43" fmla="*/ 194 h 206"/>
              <a:gd name="T44" fmla="*/ 87 w 150"/>
              <a:gd name="T45" fmla="*/ 194 h 206"/>
              <a:gd name="T46" fmla="*/ 94 w 150"/>
              <a:gd name="T47" fmla="*/ 194 h 206"/>
              <a:gd name="T48" fmla="*/ 119 w 150"/>
              <a:gd name="T49" fmla="*/ 169 h 206"/>
              <a:gd name="T50" fmla="*/ 119 w 150"/>
              <a:gd name="T51" fmla="*/ 163 h 206"/>
              <a:gd name="T52" fmla="*/ 119 w 150"/>
              <a:gd name="T53" fmla="*/ 156 h 206"/>
              <a:gd name="T54" fmla="*/ 119 w 150"/>
              <a:gd name="T55" fmla="*/ 150 h 206"/>
              <a:gd name="T56" fmla="*/ 125 w 150"/>
              <a:gd name="T57" fmla="*/ 144 h 206"/>
              <a:gd name="T58" fmla="*/ 144 w 150"/>
              <a:gd name="T59" fmla="*/ 138 h 206"/>
              <a:gd name="T60" fmla="*/ 137 w 150"/>
              <a:gd name="T61" fmla="*/ 131 h 206"/>
              <a:gd name="T62" fmla="*/ 150 w 150"/>
              <a:gd name="T63" fmla="*/ 131 h 206"/>
              <a:gd name="T64" fmla="*/ 150 w 150"/>
              <a:gd name="T65" fmla="*/ 119 h 206"/>
              <a:gd name="T66" fmla="*/ 131 w 150"/>
              <a:gd name="T67" fmla="*/ 125 h 206"/>
              <a:gd name="T68" fmla="*/ 119 w 150"/>
              <a:gd name="T69" fmla="*/ 106 h 206"/>
              <a:gd name="T70" fmla="*/ 125 w 150"/>
              <a:gd name="T71" fmla="*/ 106 h 206"/>
              <a:gd name="T72" fmla="*/ 112 w 150"/>
              <a:gd name="T73" fmla="*/ 100 h 206"/>
              <a:gd name="T74" fmla="*/ 119 w 150"/>
              <a:gd name="T75" fmla="*/ 94 h 206"/>
              <a:gd name="T76" fmla="*/ 112 w 150"/>
              <a:gd name="T77" fmla="*/ 94 h 206"/>
              <a:gd name="T78" fmla="*/ 112 w 150"/>
              <a:gd name="T79" fmla="*/ 87 h 206"/>
              <a:gd name="T80" fmla="*/ 106 w 150"/>
              <a:gd name="T81" fmla="*/ 81 h 206"/>
              <a:gd name="T82" fmla="*/ 106 w 150"/>
              <a:gd name="T83" fmla="*/ 69 h 206"/>
              <a:gd name="T84" fmla="*/ 100 w 150"/>
              <a:gd name="T85" fmla="*/ 69 h 206"/>
              <a:gd name="T86" fmla="*/ 100 w 150"/>
              <a:gd name="T87" fmla="*/ 56 h 206"/>
              <a:gd name="T88" fmla="*/ 81 w 150"/>
              <a:gd name="T89" fmla="*/ 37 h 206"/>
              <a:gd name="T90" fmla="*/ 87 w 150"/>
              <a:gd name="T91" fmla="*/ 25 h 206"/>
              <a:gd name="T92" fmla="*/ 87 w 150"/>
              <a:gd name="T93" fmla="*/ 19 h 206"/>
              <a:gd name="T94" fmla="*/ 69 w 150"/>
              <a:gd name="T95" fmla="*/ 12 h 206"/>
              <a:gd name="T96" fmla="*/ 62 w 150"/>
              <a:gd name="T97" fmla="*/ 6 h 206"/>
              <a:gd name="T98" fmla="*/ 56 w 150"/>
              <a:gd name="T99" fmla="*/ 0 h 206"/>
              <a:gd name="T100" fmla="*/ 50 w 150"/>
              <a:gd name="T101" fmla="*/ 6 h 206"/>
              <a:gd name="T102" fmla="*/ 37 w 150"/>
              <a:gd name="T103" fmla="*/ 12 h 206"/>
              <a:gd name="T104" fmla="*/ 44 w 150"/>
              <a:gd name="T105" fmla="*/ 25 h 206"/>
              <a:gd name="T106" fmla="*/ 25 w 150"/>
              <a:gd name="T107" fmla="*/ 31 h 206"/>
              <a:gd name="T108" fmla="*/ 31 w 150"/>
              <a:gd name="T109" fmla="*/ 37 h 206"/>
              <a:gd name="T110" fmla="*/ 19 w 150"/>
              <a:gd name="T111" fmla="*/ 37 h 206"/>
              <a:gd name="T112" fmla="*/ 6 w 150"/>
              <a:gd name="T113" fmla="*/ 50 h 206"/>
              <a:gd name="T114" fmla="*/ 6 w 150"/>
              <a:gd name="T115" fmla="*/ 56 h 206"/>
              <a:gd name="T116" fmla="*/ 6 w 150"/>
              <a:gd name="T117" fmla="*/ 69 h 206"/>
              <a:gd name="T118" fmla="*/ 6 w 150"/>
              <a:gd name="T119" fmla="*/ 75 h 206"/>
              <a:gd name="T120" fmla="*/ 6 w 150"/>
              <a:gd name="T121" fmla="*/ 75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0" h="206">
                <a:moveTo>
                  <a:pt x="6" y="75"/>
                </a:moveTo>
                <a:lnTo>
                  <a:pt x="6" y="81"/>
                </a:lnTo>
                <a:lnTo>
                  <a:pt x="6" y="81"/>
                </a:lnTo>
                <a:lnTo>
                  <a:pt x="0" y="94"/>
                </a:lnTo>
                <a:lnTo>
                  <a:pt x="6" y="94"/>
                </a:lnTo>
                <a:lnTo>
                  <a:pt x="12" y="100"/>
                </a:lnTo>
                <a:lnTo>
                  <a:pt x="31" y="112"/>
                </a:lnTo>
                <a:lnTo>
                  <a:pt x="37" y="119"/>
                </a:lnTo>
                <a:lnTo>
                  <a:pt x="44" y="119"/>
                </a:lnTo>
                <a:lnTo>
                  <a:pt x="44" y="125"/>
                </a:lnTo>
                <a:lnTo>
                  <a:pt x="44" y="144"/>
                </a:lnTo>
                <a:lnTo>
                  <a:pt x="37" y="144"/>
                </a:lnTo>
                <a:lnTo>
                  <a:pt x="37" y="150"/>
                </a:lnTo>
                <a:lnTo>
                  <a:pt x="31" y="150"/>
                </a:lnTo>
                <a:lnTo>
                  <a:pt x="37" y="163"/>
                </a:lnTo>
                <a:lnTo>
                  <a:pt x="31" y="169"/>
                </a:lnTo>
                <a:lnTo>
                  <a:pt x="44" y="175"/>
                </a:lnTo>
                <a:lnTo>
                  <a:pt x="31" y="200"/>
                </a:lnTo>
                <a:lnTo>
                  <a:pt x="44" y="194"/>
                </a:lnTo>
                <a:lnTo>
                  <a:pt x="50" y="206"/>
                </a:lnTo>
                <a:lnTo>
                  <a:pt x="62" y="206"/>
                </a:lnTo>
                <a:lnTo>
                  <a:pt x="69" y="194"/>
                </a:lnTo>
                <a:lnTo>
                  <a:pt x="87" y="194"/>
                </a:lnTo>
                <a:lnTo>
                  <a:pt x="94" y="194"/>
                </a:lnTo>
                <a:lnTo>
                  <a:pt x="119" y="169"/>
                </a:lnTo>
                <a:lnTo>
                  <a:pt x="119" y="163"/>
                </a:lnTo>
                <a:lnTo>
                  <a:pt x="119" y="156"/>
                </a:lnTo>
                <a:lnTo>
                  <a:pt x="119" y="150"/>
                </a:lnTo>
                <a:lnTo>
                  <a:pt x="125" y="144"/>
                </a:lnTo>
                <a:lnTo>
                  <a:pt x="144" y="138"/>
                </a:lnTo>
                <a:lnTo>
                  <a:pt x="137" y="131"/>
                </a:lnTo>
                <a:lnTo>
                  <a:pt x="150" y="131"/>
                </a:lnTo>
                <a:lnTo>
                  <a:pt x="150" y="119"/>
                </a:lnTo>
                <a:lnTo>
                  <a:pt x="131" y="125"/>
                </a:lnTo>
                <a:lnTo>
                  <a:pt x="119" y="106"/>
                </a:lnTo>
                <a:lnTo>
                  <a:pt x="125" y="106"/>
                </a:lnTo>
                <a:lnTo>
                  <a:pt x="112" y="100"/>
                </a:lnTo>
                <a:lnTo>
                  <a:pt x="119" y="94"/>
                </a:lnTo>
                <a:lnTo>
                  <a:pt x="112" y="94"/>
                </a:lnTo>
                <a:lnTo>
                  <a:pt x="112" y="87"/>
                </a:lnTo>
                <a:lnTo>
                  <a:pt x="106" y="81"/>
                </a:lnTo>
                <a:lnTo>
                  <a:pt x="106" y="69"/>
                </a:lnTo>
                <a:lnTo>
                  <a:pt x="100" y="69"/>
                </a:lnTo>
                <a:lnTo>
                  <a:pt x="100" y="56"/>
                </a:lnTo>
                <a:lnTo>
                  <a:pt x="81" y="37"/>
                </a:lnTo>
                <a:lnTo>
                  <a:pt x="87" y="25"/>
                </a:lnTo>
                <a:lnTo>
                  <a:pt x="87" y="19"/>
                </a:lnTo>
                <a:lnTo>
                  <a:pt x="69" y="12"/>
                </a:lnTo>
                <a:lnTo>
                  <a:pt x="62" y="6"/>
                </a:lnTo>
                <a:lnTo>
                  <a:pt x="56" y="0"/>
                </a:lnTo>
                <a:lnTo>
                  <a:pt x="50" y="6"/>
                </a:lnTo>
                <a:lnTo>
                  <a:pt x="37" y="12"/>
                </a:lnTo>
                <a:lnTo>
                  <a:pt x="44" y="25"/>
                </a:lnTo>
                <a:lnTo>
                  <a:pt x="25" y="31"/>
                </a:lnTo>
                <a:lnTo>
                  <a:pt x="31" y="37"/>
                </a:lnTo>
                <a:lnTo>
                  <a:pt x="19" y="37"/>
                </a:lnTo>
                <a:lnTo>
                  <a:pt x="6" y="50"/>
                </a:lnTo>
                <a:lnTo>
                  <a:pt x="6" y="56"/>
                </a:lnTo>
                <a:lnTo>
                  <a:pt x="6" y="69"/>
                </a:lnTo>
                <a:lnTo>
                  <a:pt x="6" y="75"/>
                </a:lnTo>
                <a:lnTo>
                  <a:pt x="6" y="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68" name="Freeform 52"/>
          <p:cNvSpPr>
            <a:spLocks/>
          </p:cNvSpPr>
          <p:nvPr/>
        </p:nvSpPr>
        <p:spPr bwMode="auto">
          <a:xfrm>
            <a:off x="5033963" y="4038600"/>
            <a:ext cx="1041400" cy="909638"/>
          </a:xfrm>
          <a:custGeom>
            <a:avLst/>
            <a:gdLst>
              <a:gd name="T0" fmla="*/ 132 w 545"/>
              <a:gd name="T1" fmla="*/ 201 h 520"/>
              <a:gd name="T2" fmla="*/ 119 w 545"/>
              <a:gd name="T3" fmla="*/ 232 h 520"/>
              <a:gd name="T4" fmla="*/ 119 w 545"/>
              <a:gd name="T5" fmla="*/ 263 h 520"/>
              <a:gd name="T6" fmla="*/ 100 w 545"/>
              <a:gd name="T7" fmla="*/ 282 h 520"/>
              <a:gd name="T8" fmla="*/ 38 w 545"/>
              <a:gd name="T9" fmla="*/ 288 h 520"/>
              <a:gd name="T10" fmla="*/ 0 w 545"/>
              <a:gd name="T11" fmla="*/ 307 h 520"/>
              <a:gd name="T12" fmla="*/ 32 w 545"/>
              <a:gd name="T13" fmla="*/ 345 h 520"/>
              <a:gd name="T14" fmla="*/ 25 w 545"/>
              <a:gd name="T15" fmla="*/ 395 h 520"/>
              <a:gd name="T16" fmla="*/ 63 w 545"/>
              <a:gd name="T17" fmla="*/ 439 h 520"/>
              <a:gd name="T18" fmla="*/ 94 w 545"/>
              <a:gd name="T19" fmla="*/ 476 h 520"/>
              <a:gd name="T20" fmla="*/ 94 w 545"/>
              <a:gd name="T21" fmla="*/ 495 h 520"/>
              <a:gd name="T22" fmla="*/ 144 w 545"/>
              <a:gd name="T23" fmla="*/ 520 h 520"/>
              <a:gd name="T24" fmla="*/ 175 w 545"/>
              <a:gd name="T25" fmla="*/ 514 h 520"/>
              <a:gd name="T26" fmla="*/ 200 w 545"/>
              <a:gd name="T27" fmla="*/ 520 h 520"/>
              <a:gd name="T28" fmla="*/ 226 w 545"/>
              <a:gd name="T29" fmla="*/ 501 h 520"/>
              <a:gd name="T30" fmla="*/ 232 w 545"/>
              <a:gd name="T31" fmla="*/ 482 h 520"/>
              <a:gd name="T32" fmla="*/ 232 w 545"/>
              <a:gd name="T33" fmla="*/ 457 h 520"/>
              <a:gd name="T34" fmla="*/ 244 w 545"/>
              <a:gd name="T35" fmla="*/ 451 h 520"/>
              <a:gd name="T36" fmla="*/ 244 w 545"/>
              <a:gd name="T37" fmla="*/ 426 h 520"/>
              <a:gd name="T38" fmla="*/ 238 w 545"/>
              <a:gd name="T39" fmla="*/ 401 h 520"/>
              <a:gd name="T40" fmla="*/ 251 w 545"/>
              <a:gd name="T41" fmla="*/ 357 h 520"/>
              <a:gd name="T42" fmla="*/ 276 w 545"/>
              <a:gd name="T43" fmla="*/ 351 h 520"/>
              <a:gd name="T44" fmla="*/ 307 w 545"/>
              <a:gd name="T45" fmla="*/ 345 h 520"/>
              <a:gd name="T46" fmla="*/ 326 w 545"/>
              <a:gd name="T47" fmla="*/ 363 h 520"/>
              <a:gd name="T48" fmla="*/ 363 w 545"/>
              <a:gd name="T49" fmla="*/ 388 h 520"/>
              <a:gd name="T50" fmla="*/ 382 w 545"/>
              <a:gd name="T51" fmla="*/ 363 h 520"/>
              <a:gd name="T52" fmla="*/ 426 w 545"/>
              <a:gd name="T53" fmla="*/ 357 h 520"/>
              <a:gd name="T54" fmla="*/ 463 w 545"/>
              <a:gd name="T55" fmla="*/ 382 h 520"/>
              <a:gd name="T56" fmla="*/ 476 w 545"/>
              <a:gd name="T57" fmla="*/ 363 h 520"/>
              <a:gd name="T58" fmla="*/ 507 w 545"/>
              <a:gd name="T59" fmla="*/ 363 h 520"/>
              <a:gd name="T60" fmla="*/ 520 w 545"/>
              <a:gd name="T61" fmla="*/ 338 h 520"/>
              <a:gd name="T62" fmla="*/ 545 w 545"/>
              <a:gd name="T63" fmla="*/ 301 h 520"/>
              <a:gd name="T64" fmla="*/ 520 w 545"/>
              <a:gd name="T65" fmla="*/ 251 h 520"/>
              <a:gd name="T66" fmla="*/ 520 w 545"/>
              <a:gd name="T67" fmla="*/ 207 h 520"/>
              <a:gd name="T68" fmla="*/ 488 w 545"/>
              <a:gd name="T69" fmla="*/ 194 h 520"/>
              <a:gd name="T70" fmla="*/ 488 w 545"/>
              <a:gd name="T71" fmla="*/ 182 h 520"/>
              <a:gd name="T72" fmla="*/ 470 w 545"/>
              <a:gd name="T73" fmla="*/ 157 h 520"/>
              <a:gd name="T74" fmla="*/ 438 w 545"/>
              <a:gd name="T75" fmla="*/ 176 h 520"/>
              <a:gd name="T76" fmla="*/ 438 w 545"/>
              <a:gd name="T77" fmla="*/ 132 h 520"/>
              <a:gd name="T78" fmla="*/ 432 w 545"/>
              <a:gd name="T79" fmla="*/ 101 h 520"/>
              <a:gd name="T80" fmla="*/ 394 w 545"/>
              <a:gd name="T81" fmla="*/ 57 h 520"/>
              <a:gd name="T82" fmla="*/ 413 w 545"/>
              <a:gd name="T83" fmla="*/ 13 h 520"/>
              <a:gd name="T84" fmla="*/ 369 w 545"/>
              <a:gd name="T85" fmla="*/ 13 h 520"/>
              <a:gd name="T86" fmla="*/ 332 w 545"/>
              <a:gd name="T87" fmla="*/ 19 h 520"/>
              <a:gd name="T88" fmla="*/ 301 w 545"/>
              <a:gd name="T89" fmla="*/ 13 h 520"/>
              <a:gd name="T90" fmla="*/ 269 w 545"/>
              <a:gd name="T91" fmla="*/ 13 h 520"/>
              <a:gd name="T92" fmla="*/ 232 w 545"/>
              <a:gd name="T93" fmla="*/ 26 h 520"/>
              <a:gd name="T94" fmla="*/ 219 w 545"/>
              <a:gd name="T95" fmla="*/ 69 h 520"/>
              <a:gd name="T96" fmla="*/ 244 w 545"/>
              <a:gd name="T97" fmla="*/ 119 h 520"/>
              <a:gd name="T98" fmla="*/ 200 w 545"/>
              <a:gd name="T99" fmla="*/ 107 h 520"/>
              <a:gd name="T100" fmla="*/ 188 w 545"/>
              <a:gd name="T101" fmla="*/ 138 h 520"/>
              <a:gd name="T102" fmla="*/ 163 w 545"/>
              <a:gd name="T103" fmla="*/ 132 h 520"/>
              <a:gd name="T104" fmla="*/ 119 w 545"/>
              <a:gd name="T105" fmla="*/ 144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45" h="520">
                <a:moveTo>
                  <a:pt x="94" y="169"/>
                </a:moveTo>
                <a:lnTo>
                  <a:pt x="100" y="176"/>
                </a:lnTo>
                <a:lnTo>
                  <a:pt x="107" y="176"/>
                </a:lnTo>
                <a:lnTo>
                  <a:pt x="107" y="182"/>
                </a:lnTo>
                <a:lnTo>
                  <a:pt x="125" y="194"/>
                </a:lnTo>
                <a:lnTo>
                  <a:pt x="132" y="201"/>
                </a:lnTo>
                <a:lnTo>
                  <a:pt x="138" y="201"/>
                </a:lnTo>
                <a:lnTo>
                  <a:pt x="132" y="207"/>
                </a:lnTo>
                <a:lnTo>
                  <a:pt x="125" y="207"/>
                </a:lnTo>
                <a:lnTo>
                  <a:pt x="125" y="213"/>
                </a:lnTo>
                <a:lnTo>
                  <a:pt x="125" y="213"/>
                </a:lnTo>
                <a:lnTo>
                  <a:pt x="119" y="232"/>
                </a:lnTo>
                <a:lnTo>
                  <a:pt x="125" y="232"/>
                </a:lnTo>
                <a:lnTo>
                  <a:pt x="125" y="238"/>
                </a:lnTo>
                <a:lnTo>
                  <a:pt x="119" y="245"/>
                </a:lnTo>
                <a:lnTo>
                  <a:pt x="119" y="251"/>
                </a:lnTo>
                <a:lnTo>
                  <a:pt x="119" y="257"/>
                </a:lnTo>
                <a:lnTo>
                  <a:pt x="119" y="263"/>
                </a:lnTo>
                <a:lnTo>
                  <a:pt x="119" y="270"/>
                </a:lnTo>
                <a:lnTo>
                  <a:pt x="119" y="276"/>
                </a:lnTo>
                <a:lnTo>
                  <a:pt x="119" y="282"/>
                </a:lnTo>
                <a:lnTo>
                  <a:pt x="107" y="288"/>
                </a:lnTo>
                <a:lnTo>
                  <a:pt x="100" y="288"/>
                </a:lnTo>
                <a:lnTo>
                  <a:pt x="100" y="282"/>
                </a:lnTo>
                <a:lnTo>
                  <a:pt x="94" y="282"/>
                </a:lnTo>
                <a:lnTo>
                  <a:pt x="82" y="276"/>
                </a:lnTo>
                <a:lnTo>
                  <a:pt x="82" y="288"/>
                </a:lnTo>
                <a:lnTo>
                  <a:pt x="75" y="282"/>
                </a:lnTo>
                <a:lnTo>
                  <a:pt x="50" y="288"/>
                </a:lnTo>
                <a:lnTo>
                  <a:pt x="38" y="288"/>
                </a:lnTo>
                <a:lnTo>
                  <a:pt x="38" y="295"/>
                </a:lnTo>
                <a:lnTo>
                  <a:pt x="32" y="288"/>
                </a:lnTo>
                <a:lnTo>
                  <a:pt x="19" y="288"/>
                </a:lnTo>
                <a:lnTo>
                  <a:pt x="13" y="288"/>
                </a:lnTo>
                <a:lnTo>
                  <a:pt x="6" y="295"/>
                </a:lnTo>
                <a:lnTo>
                  <a:pt x="0" y="307"/>
                </a:lnTo>
                <a:lnTo>
                  <a:pt x="13" y="320"/>
                </a:lnTo>
                <a:lnTo>
                  <a:pt x="19" y="326"/>
                </a:lnTo>
                <a:lnTo>
                  <a:pt x="19" y="326"/>
                </a:lnTo>
                <a:lnTo>
                  <a:pt x="19" y="332"/>
                </a:lnTo>
                <a:lnTo>
                  <a:pt x="25" y="332"/>
                </a:lnTo>
                <a:lnTo>
                  <a:pt x="32" y="345"/>
                </a:lnTo>
                <a:lnTo>
                  <a:pt x="32" y="357"/>
                </a:lnTo>
                <a:lnTo>
                  <a:pt x="32" y="357"/>
                </a:lnTo>
                <a:lnTo>
                  <a:pt x="38" y="370"/>
                </a:lnTo>
                <a:lnTo>
                  <a:pt x="32" y="376"/>
                </a:lnTo>
                <a:lnTo>
                  <a:pt x="25" y="388"/>
                </a:lnTo>
                <a:lnTo>
                  <a:pt x="25" y="395"/>
                </a:lnTo>
                <a:lnTo>
                  <a:pt x="32" y="395"/>
                </a:lnTo>
                <a:lnTo>
                  <a:pt x="25" y="407"/>
                </a:lnTo>
                <a:lnTo>
                  <a:pt x="44" y="426"/>
                </a:lnTo>
                <a:lnTo>
                  <a:pt x="44" y="432"/>
                </a:lnTo>
                <a:lnTo>
                  <a:pt x="50" y="439"/>
                </a:lnTo>
                <a:lnTo>
                  <a:pt x="63" y="439"/>
                </a:lnTo>
                <a:lnTo>
                  <a:pt x="69" y="432"/>
                </a:lnTo>
                <a:lnTo>
                  <a:pt x="82" y="439"/>
                </a:lnTo>
                <a:lnTo>
                  <a:pt x="88" y="457"/>
                </a:lnTo>
                <a:lnTo>
                  <a:pt x="88" y="464"/>
                </a:lnTo>
                <a:lnTo>
                  <a:pt x="88" y="470"/>
                </a:lnTo>
                <a:lnTo>
                  <a:pt x="94" y="476"/>
                </a:lnTo>
                <a:lnTo>
                  <a:pt x="88" y="482"/>
                </a:lnTo>
                <a:lnTo>
                  <a:pt x="88" y="489"/>
                </a:lnTo>
                <a:lnTo>
                  <a:pt x="94" y="495"/>
                </a:lnTo>
                <a:lnTo>
                  <a:pt x="88" y="495"/>
                </a:lnTo>
                <a:lnTo>
                  <a:pt x="88" y="501"/>
                </a:lnTo>
                <a:lnTo>
                  <a:pt x="94" y="495"/>
                </a:lnTo>
                <a:lnTo>
                  <a:pt x="113" y="501"/>
                </a:lnTo>
                <a:lnTo>
                  <a:pt x="119" y="495"/>
                </a:lnTo>
                <a:lnTo>
                  <a:pt x="125" y="507"/>
                </a:lnTo>
                <a:lnTo>
                  <a:pt x="132" y="514"/>
                </a:lnTo>
                <a:lnTo>
                  <a:pt x="138" y="514"/>
                </a:lnTo>
                <a:lnTo>
                  <a:pt x="144" y="520"/>
                </a:lnTo>
                <a:lnTo>
                  <a:pt x="150" y="514"/>
                </a:lnTo>
                <a:lnTo>
                  <a:pt x="150" y="514"/>
                </a:lnTo>
                <a:lnTo>
                  <a:pt x="157" y="520"/>
                </a:lnTo>
                <a:lnTo>
                  <a:pt x="163" y="520"/>
                </a:lnTo>
                <a:lnTo>
                  <a:pt x="169" y="520"/>
                </a:lnTo>
                <a:lnTo>
                  <a:pt x="175" y="514"/>
                </a:lnTo>
                <a:lnTo>
                  <a:pt x="175" y="520"/>
                </a:lnTo>
                <a:lnTo>
                  <a:pt x="175" y="520"/>
                </a:lnTo>
                <a:lnTo>
                  <a:pt x="182" y="520"/>
                </a:lnTo>
                <a:lnTo>
                  <a:pt x="188" y="520"/>
                </a:lnTo>
                <a:lnTo>
                  <a:pt x="200" y="520"/>
                </a:lnTo>
                <a:lnTo>
                  <a:pt x="200" y="520"/>
                </a:lnTo>
                <a:lnTo>
                  <a:pt x="213" y="520"/>
                </a:lnTo>
                <a:lnTo>
                  <a:pt x="219" y="520"/>
                </a:lnTo>
                <a:lnTo>
                  <a:pt x="232" y="507"/>
                </a:lnTo>
                <a:lnTo>
                  <a:pt x="232" y="501"/>
                </a:lnTo>
                <a:lnTo>
                  <a:pt x="226" y="501"/>
                </a:lnTo>
                <a:lnTo>
                  <a:pt x="226" y="501"/>
                </a:lnTo>
                <a:lnTo>
                  <a:pt x="226" y="501"/>
                </a:lnTo>
                <a:lnTo>
                  <a:pt x="226" y="495"/>
                </a:lnTo>
                <a:lnTo>
                  <a:pt x="226" y="495"/>
                </a:lnTo>
                <a:lnTo>
                  <a:pt x="232" y="489"/>
                </a:lnTo>
                <a:lnTo>
                  <a:pt x="226" y="489"/>
                </a:lnTo>
                <a:lnTo>
                  <a:pt x="232" y="482"/>
                </a:lnTo>
                <a:lnTo>
                  <a:pt x="232" y="476"/>
                </a:lnTo>
                <a:lnTo>
                  <a:pt x="226" y="476"/>
                </a:lnTo>
                <a:lnTo>
                  <a:pt x="226" y="470"/>
                </a:lnTo>
                <a:lnTo>
                  <a:pt x="226" y="464"/>
                </a:lnTo>
                <a:lnTo>
                  <a:pt x="232" y="464"/>
                </a:lnTo>
                <a:lnTo>
                  <a:pt x="232" y="457"/>
                </a:lnTo>
                <a:lnTo>
                  <a:pt x="238" y="457"/>
                </a:lnTo>
                <a:lnTo>
                  <a:pt x="238" y="451"/>
                </a:lnTo>
                <a:lnTo>
                  <a:pt x="244" y="451"/>
                </a:lnTo>
                <a:lnTo>
                  <a:pt x="244" y="451"/>
                </a:lnTo>
                <a:lnTo>
                  <a:pt x="238" y="451"/>
                </a:lnTo>
                <a:lnTo>
                  <a:pt x="244" y="451"/>
                </a:lnTo>
                <a:lnTo>
                  <a:pt x="238" y="451"/>
                </a:lnTo>
                <a:lnTo>
                  <a:pt x="244" y="432"/>
                </a:lnTo>
                <a:lnTo>
                  <a:pt x="244" y="432"/>
                </a:lnTo>
                <a:lnTo>
                  <a:pt x="244" y="432"/>
                </a:lnTo>
                <a:lnTo>
                  <a:pt x="244" y="426"/>
                </a:lnTo>
                <a:lnTo>
                  <a:pt x="244" y="426"/>
                </a:lnTo>
                <a:lnTo>
                  <a:pt x="238" y="420"/>
                </a:lnTo>
                <a:lnTo>
                  <a:pt x="238" y="414"/>
                </a:lnTo>
                <a:lnTo>
                  <a:pt x="232" y="407"/>
                </a:lnTo>
                <a:lnTo>
                  <a:pt x="238" y="407"/>
                </a:lnTo>
                <a:lnTo>
                  <a:pt x="238" y="407"/>
                </a:lnTo>
                <a:lnTo>
                  <a:pt x="238" y="401"/>
                </a:lnTo>
                <a:lnTo>
                  <a:pt x="238" y="395"/>
                </a:lnTo>
                <a:lnTo>
                  <a:pt x="244" y="382"/>
                </a:lnTo>
                <a:lnTo>
                  <a:pt x="244" y="376"/>
                </a:lnTo>
                <a:lnTo>
                  <a:pt x="251" y="363"/>
                </a:lnTo>
                <a:lnTo>
                  <a:pt x="251" y="357"/>
                </a:lnTo>
                <a:lnTo>
                  <a:pt x="251" y="357"/>
                </a:lnTo>
                <a:lnTo>
                  <a:pt x="257" y="351"/>
                </a:lnTo>
                <a:lnTo>
                  <a:pt x="263" y="351"/>
                </a:lnTo>
                <a:lnTo>
                  <a:pt x="269" y="351"/>
                </a:lnTo>
                <a:lnTo>
                  <a:pt x="269" y="351"/>
                </a:lnTo>
                <a:lnTo>
                  <a:pt x="269" y="351"/>
                </a:lnTo>
                <a:lnTo>
                  <a:pt x="276" y="351"/>
                </a:lnTo>
                <a:lnTo>
                  <a:pt x="269" y="345"/>
                </a:lnTo>
                <a:lnTo>
                  <a:pt x="276" y="345"/>
                </a:lnTo>
                <a:lnTo>
                  <a:pt x="282" y="345"/>
                </a:lnTo>
                <a:lnTo>
                  <a:pt x="288" y="351"/>
                </a:lnTo>
                <a:lnTo>
                  <a:pt x="294" y="345"/>
                </a:lnTo>
                <a:lnTo>
                  <a:pt x="307" y="345"/>
                </a:lnTo>
                <a:lnTo>
                  <a:pt x="326" y="332"/>
                </a:lnTo>
                <a:lnTo>
                  <a:pt x="326" y="338"/>
                </a:lnTo>
                <a:lnTo>
                  <a:pt x="326" y="345"/>
                </a:lnTo>
                <a:lnTo>
                  <a:pt x="326" y="357"/>
                </a:lnTo>
                <a:lnTo>
                  <a:pt x="326" y="363"/>
                </a:lnTo>
                <a:lnTo>
                  <a:pt x="326" y="363"/>
                </a:lnTo>
                <a:lnTo>
                  <a:pt x="338" y="370"/>
                </a:lnTo>
                <a:lnTo>
                  <a:pt x="338" y="376"/>
                </a:lnTo>
                <a:lnTo>
                  <a:pt x="338" y="382"/>
                </a:lnTo>
                <a:lnTo>
                  <a:pt x="344" y="388"/>
                </a:lnTo>
                <a:lnTo>
                  <a:pt x="357" y="382"/>
                </a:lnTo>
                <a:lnTo>
                  <a:pt x="363" y="388"/>
                </a:lnTo>
                <a:lnTo>
                  <a:pt x="363" y="382"/>
                </a:lnTo>
                <a:lnTo>
                  <a:pt x="369" y="388"/>
                </a:lnTo>
                <a:lnTo>
                  <a:pt x="376" y="376"/>
                </a:lnTo>
                <a:lnTo>
                  <a:pt x="376" y="370"/>
                </a:lnTo>
                <a:lnTo>
                  <a:pt x="382" y="363"/>
                </a:lnTo>
                <a:lnTo>
                  <a:pt x="382" y="363"/>
                </a:lnTo>
                <a:lnTo>
                  <a:pt x="394" y="357"/>
                </a:lnTo>
                <a:lnTo>
                  <a:pt x="407" y="357"/>
                </a:lnTo>
                <a:lnTo>
                  <a:pt x="413" y="363"/>
                </a:lnTo>
                <a:lnTo>
                  <a:pt x="420" y="363"/>
                </a:lnTo>
                <a:lnTo>
                  <a:pt x="420" y="357"/>
                </a:lnTo>
                <a:lnTo>
                  <a:pt x="426" y="357"/>
                </a:lnTo>
                <a:lnTo>
                  <a:pt x="432" y="357"/>
                </a:lnTo>
                <a:lnTo>
                  <a:pt x="432" y="370"/>
                </a:lnTo>
                <a:lnTo>
                  <a:pt x="445" y="370"/>
                </a:lnTo>
                <a:lnTo>
                  <a:pt x="451" y="376"/>
                </a:lnTo>
                <a:lnTo>
                  <a:pt x="457" y="376"/>
                </a:lnTo>
                <a:lnTo>
                  <a:pt x="463" y="382"/>
                </a:lnTo>
                <a:lnTo>
                  <a:pt x="470" y="382"/>
                </a:lnTo>
                <a:lnTo>
                  <a:pt x="476" y="382"/>
                </a:lnTo>
                <a:lnTo>
                  <a:pt x="476" y="376"/>
                </a:lnTo>
                <a:lnTo>
                  <a:pt x="470" y="370"/>
                </a:lnTo>
                <a:lnTo>
                  <a:pt x="476" y="363"/>
                </a:lnTo>
                <a:lnTo>
                  <a:pt x="476" y="363"/>
                </a:lnTo>
                <a:lnTo>
                  <a:pt x="482" y="363"/>
                </a:lnTo>
                <a:lnTo>
                  <a:pt x="488" y="363"/>
                </a:lnTo>
                <a:lnTo>
                  <a:pt x="495" y="363"/>
                </a:lnTo>
                <a:lnTo>
                  <a:pt x="495" y="357"/>
                </a:lnTo>
                <a:lnTo>
                  <a:pt x="501" y="357"/>
                </a:lnTo>
                <a:lnTo>
                  <a:pt x="507" y="363"/>
                </a:lnTo>
                <a:lnTo>
                  <a:pt x="513" y="357"/>
                </a:lnTo>
                <a:lnTo>
                  <a:pt x="520" y="351"/>
                </a:lnTo>
                <a:lnTo>
                  <a:pt x="520" y="345"/>
                </a:lnTo>
                <a:lnTo>
                  <a:pt x="520" y="345"/>
                </a:lnTo>
                <a:lnTo>
                  <a:pt x="520" y="338"/>
                </a:lnTo>
                <a:lnTo>
                  <a:pt x="520" y="338"/>
                </a:lnTo>
                <a:lnTo>
                  <a:pt x="520" y="332"/>
                </a:lnTo>
                <a:lnTo>
                  <a:pt x="526" y="326"/>
                </a:lnTo>
                <a:lnTo>
                  <a:pt x="532" y="320"/>
                </a:lnTo>
                <a:lnTo>
                  <a:pt x="532" y="313"/>
                </a:lnTo>
                <a:lnTo>
                  <a:pt x="538" y="307"/>
                </a:lnTo>
                <a:lnTo>
                  <a:pt x="545" y="301"/>
                </a:lnTo>
                <a:lnTo>
                  <a:pt x="545" y="301"/>
                </a:lnTo>
                <a:lnTo>
                  <a:pt x="545" y="295"/>
                </a:lnTo>
                <a:lnTo>
                  <a:pt x="545" y="288"/>
                </a:lnTo>
                <a:lnTo>
                  <a:pt x="532" y="282"/>
                </a:lnTo>
                <a:lnTo>
                  <a:pt x="526" y="251"/>
                </a:lnTo>
                <a:lnTo>
                  <a:pt x="520" y="251"/>
                </a:lnTo>
                <a:lnTo>
                  <a:pt x="520" y="245"/>
                </a:lnTo>
                <a:lnTo>
                  <a:pt x="526" y="245"/>
                </a:lnTo>
                <a:lnTo>
                  <a:pt x="526" y="238"/>
                </a:lnTo>
                <a:lnTo>
                  <a:pt x="532" y="226"/>
                </a:lnTo>
                <a:lnTo>
                  <a:pt x="538" y="213"/>
                </a:lnTo>
                <a:lnTo>
                  <a:pt x="520" y="207"/>
                </a:lnTo>
                <a:lnTo>
                  <a:pt x="520" y="201"/>
                </a:lnTo>
                <a:lnTo>
                  <a:pt x="513" y="194"/>
                </a:lnTo>
                <a:lnTo>
                  <a:pt x="507" y="194"/>
                </a:lnTo>
                <a:lnTo>
                  <a:pt x="507" y="194"/>
                </a:lnTo>
                <a:lnTo>
                  <a:pt x="495" y="201"/>
                </a:lnTo>
                <a:lnTo>
                  <a:pt x="488" y="194"/>
                </a:lnTo>
                <a:lnTo>
                  <a:pt x="495" y="194"/>
                </a:lnTo>
                <a:lnTo>
                  <a:pt x="495" y="188"/>
                </a:lnTo>
                <a:lnTo>
                  <a:pt x="488" y="188"/>
                </a:lnTo>
                <a:lnTo>
                  <a:pt x="488" y="182"/>
                </a:lnTo>
                <a:lnTo>
                  <a:pt x="488" y="182"/>
                </a:lnTo>
                <a:lnTo>
                  <a:pt x="488" y="182"/>
                </a:lnTo>
                <a:lnTo>
                  <a:pt x="482" y="182"/>
                </a:lnTo>
                <a:lnTo>
                  <a:pt x="488" y="176"/>
                </a:lnTo>
                <a:lnTo>
                  <a:pt x="482" y="163"/>
                </a:lnTo>
                <a:lnTo>
                  <a:pt x="476" y="163"/>
                </a:lnTo>
                <a:lnTo>
                  <a:pt x="470" y="163"/>
                </a:lnTo>
                <a:lnTo>
                  <a:pt x="470" y="157"/>
                </a:lnTo>
                <a:lnTo>
                  <a:pt x="463" y="157"/>
                </a:lnTo>
                <a:lnTo>
                  <a:pt x="463" y="169"/>
                </a:lnTo>
                <a:lnTo>
                  <a:pt x="457" y="176"/>
                </a:lnTo>
                <a:lnTo>
                  <a:pt x="445" y="169"/>
                </a:lnTo>
                <a:lnTo>
                  <a:pt x="438" y="169"/>
                </a:lnTo>
                <a:lnTo>
                  <a:pt x="438" y="176"/>
                </a:lnTo>
                <a:lnTo>
                  <a:pt x="438" y="169"/>
                </a:lnTo>
                <a:lnTo>
                  <a:pt x="432" y="169"/>
                </a:lnTo>
                <a:lnTo>
                  <a:pt x="426" y="169"/>
                </a:lnTo>
                <a:lnTo>
                  <a:pt x="432" y="151"/>
                </a:lnTo>
                <a:lnTo>
                  <a:pt x="445" y="144"/>
                </a:lnTo>
                <a:lnTo>
                  <a:pt x="438" y="132"/>
                </a:lnTo>
                <a:lnTo>
                  <a:pt x="445" y="132"/>
                </a:lnTo>
                <a:lnTo>
                  <a:pt x="445" y="126"/>
                </a:lnTo>
                <a:lnTo>
                  <a:pt x="445" y="126"/>
                </a:lnTo>
                <a:lnTo>
                  <a:pt x="445" y="119"/>
                </a:lnTo>
                <a:lnTo>
                  <a:pt x="432" y="107"/>
                </a:lnTo>
                <a:lnTo>
                  <a:pt x="432" y="101"/>
                </a:lnTo>
                <a:lnTo>
                  <a:pt x="426" y="94"/>
                </a:lnTo>
                <a:lnTo>
                  <a:pt x="413" y="88"/>
                </a:lnTo>
                <a:lnTo>
                  <a:pt x="407" y="88"/>
                </a:lnTo>
                <a:lnTo>
                  <a:pt x="407" y="76"/>
                </a:lnTo>
                <a:lnTo>
                  <a:pt x="394" y="69"/>
                </a:lnTo>
                <a:lnTo>
                  <a:pt x="394" y="57"/>
                </a:lnTo>
                <a:lnTo>
                  <a:pt x="394" y="57"/>
                </a:lnTo>
                <a:lnTo>
                  <a:pt x="401" y="51"/>
                </a:lnTo>
                <a:lnTo>
                  <a:pt x="413" y="32"/>
                </a:lnTo>
                <a:lnTo>
                  <a:pt x="413" y="32"/>
                </a:lnTo>
                <a:lnTo>
                  <a:pt x="407" y="26"/>
                </a:lnTo>
                <a:lnTo>
                  <a:pt x="413" y="13"/>
                </a:lnTo>
                <a:lnTo>
                  <a:pt x="401" y="13"/>
                </a:lnTo>
                <a:lnTo>
                  <a:pt x="401" y="19"/>
                </a:lnTo>
                <a:lnTo>
                  <a:pt x="394" y="19"/>
                </a:lnTo>
                <a:lnTo>
                  <a:pt x="388" y="13"/>
                </a:lnTo>
                <a:lnTo>
                  <a:pt x="376" y="13"/>
                </a:lnTo>
                <a:lnTo>
                  <a:pt x="369" y="13"/>
                </a:lnTo>
                <a:lnTo>
                  <a:pt x="357" y="7"/>
                </a:lnTo>
                <a:lnTo>
                  <a:pt x="357" y="7"/>
                </a:lnTo>
                <a:lnTo>
                  <a:pt x="344" y="0"/>
                </a:lnTo>
                <a:lnTo>
                  <a:pt x="344" y="13"/>
                </a:lnTo>
                <a:lnTo>
                  <a:pt x="338" y="19"/>
                </a:lnTo>
                <a:lnTo>
                  <a:pt x="332" y="19"/>
                </a:lnTo>
                <a:lnTo>
                  <a:pt x="319" y="19"/>
                </a:lnTo>
                <a:lnTo>
                  <a:pt x="319" y="13"/>
                </a:lnTo>
                <a:lnTo>
                  <a:pt x="313" y="7"/>
                </a:lnTo>
                <a:lnTo>
                  <a:pt x="307" y="7"/>
                </a:lnTo>
                <a:lnTo>
                  <a:pt x="307" y="13"/>
                </a:lnTo>
                <a:lnTo>
                  <a:pt x="301" y="13"/>
                </a:lnTo>
                <a:lnTo>
                  <a:pt x="301" y="19"/>
                </a:lnTo>
                <a:lnTo>
                  <a:pt x="288" y="26"/>
                </a:lnTo>
                <a:lnTo>
                  <a:pt x="276" y="19"/>
                </a:lnTo>
                <a:lnTo>
                  <a:pt x="276" y="26"/>
                </a:lnTo>
                <a:lnTo>
                  <a:pt x="276" y="13"/>
                </a:lnTo>
                <a:lnTo>
                  <a:pt x="269" y="13"/>
                </a:lnTo>
                <a:lnTo>
                  <a:pt x="269" y="19"/>
                </a:lnTo>
                <a:lnTo>
                  <a:pt x="251" y="19"/>
                </a:lnTo>
                <a:lnTo>
                  <a:pt x="244" y="19"/>
                </a:lnTo>
                <a:lnTo>
                  <a:pt x="238" y="19"/>
                </a:lnTo>
                <a:lnTo>
                  <a:pt x="232" y="19"/>
                </a:lnTo>
                <a:lnTo>
                  <a:pt x="232" y="26"/>
                </a:lnTo>
                <a:lnTo>
                  <a:pt x="238" y="38"/>
                </a:lnTo>
                <a:lnTo>
                  <a:pt x="244" y="38"/>
                </a:lnTo>
                <a:lnTo>
                  <a:pt x="244" y="38"/>
                </a:lnTo>
                <a:lnTo>
                  <a:pt x="238" y="44"/>
                </a:lnTo>
                <a:lnTo>
                  <a:pt x="244" y="51"/>
                </a:lnTo>
                <a:lnTo>
                  <a:pt x="219" y="69"/>
                </a:lnTo>
                <a:lnTo>
                  <a:pt x="226" y="82"/>
                </a:lnTo>
                <a:lnTo>
                  <a:pt x="238" y="107"/>
                </a:lnTo>
                <a:lnTo>
                  <a:pt x="232" y="113"/>
                </a:lnTo>
                <a:lnTo>
                  <a:pt x="238" y="113"/>
                </a:lnTo>
                <a:lnTo>
                  <a:pt x="244" y="113"/>
                </a:lnTo>
                <a:lnTo>
                  <a:pt x="244" y="119"/>
                </a:lnTo>
                <a:lnTo>
                  <a:pt x="232" y="119"/>
                </a:lnTo>
                <a:lnTo>
                  <a:pt x="226" y="132"/>
                </a:lnTo>
                <a:lnTo>
                  <a:pt x="219" y="126"/>
                </a:lnTo>
                <a:lnTo>
                  <a:pt x="226" y="126"/>
                </a:lnTo>
                <a:lnTo>
                  <a:pt x="207" y="113"/>
                </a:lnTo>
                <a:lnTo>
                  <a:pt x="200" y="107"/>
                </a:lnTo>
                <a:lnTo>
                  <a:pt x="194" y="119"/>
                </a:lnTo>
                <a:lnTo>
                  <a:pt x="200" y="126"/>
                </a:lnTo>
                <a:lnTo>
                  <a:pt x="194" y="132"/>
                </a:lnTo>
                <a:lnTo>
                  <a:pt x="194" y="138"/>
                </a:lnTo>
                <a:lnTo>
                  <a:pt x="188" y="138"/>
                </a:lnTo>
                <a:lnTo>
                  <a:pt x="188" y="138"/>
                </a:lnTo>
                <a:lnTo>
                  <a:pt x="182" y="138"/>
                </a:lnTo>
                <a:lnTo>
                  <a:pt x="182" y="138"/>
                </a:lnTo>
                <a:lnTo>
                  <a:pt x="175" y="138"/>
                </a:lnTo>
                <a:lnTo>
                  <a:pt x="175" y="138"/>
                </a:lnTo>
                <a:lnTo>
                  <a:pt x="169" y="138"/>
                </a:lnTo>
                <a:lnTo>
                  <a:pt x="163" y="132"/>
                </a:lnTo>
                <a:lnTo>
                  <a:pt x="163" y="132"/>
                </a:lnTo>
                <a:lnTo>
                  <a:pt x="157" y="144"/>
                </a:lnTo>
                <a:lnTo>
                  <a:pt x="157" y="151"/>
                </a:lnTo>
                <a:lnTo>
                  <a:pt x="138" y="144"/>
                </a:lnTo>
                <a:lnTo>
                  <a:pt x="125" y="144"/>
                </a:lnTo>
                <a:lnTo>
                  <a:pt x="119" y="144"/>
                </a:lnTo>
                <a:lnTo>
                  <a:pt x="113" y="157"/>
                </a:lnTo>
                <a:lnTo>
                  <a:pt x="100" y="163"/>
                </a:lnTo>
                <a:lnTo>
                  <a:pt x="94" y="169"/>
                </a:lnTo>
                <a:lnTo>
                  <a:pt x="94" y="1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74" name="Freeform 58"/>
          <p:cNvSpPr>
            <a:spLocks/>
          </p:cNvSpPr>
          <p:nvPr/>
        </p:nvSpPr>
        <p:spPr bwMode="auto">
          <a:xfrm>
            <a:off x="5238750" y="2692400"/>
            <a:ext cx="1435100" cy="952500"/>
          </a:xfrm>
          <a:custGeom>
            <a:avLst/>
            <a:gdLst>
              <a:gd name="T0" fmla="*/ 12 w 751"/>
              <a:gd name="T1" fmla="*/ 300 h 544"/>
              <a:gd name="T2" fmla="*/ 31 w 751"/>
              <a:gd name="T3" fmla="*/ 231 h 544"/>
              <a:gd name="T4" fmla="*/ 81 w 751"/>
              <a:gd name="T5" fmla="*/ 225 h 544"/>
              <a:gd name="T6" fmla="*/ 106 w 751"/>
              <a:gd name="T7" fmla="*/ 162 h 544"/>
              <a:gd name="T8" fmla="*/ 119 w 751"/>
              <a:gd name="T9" fmla="*/ 144 h 544"/>
              <a:gd name="T10" fmla="*/ 119 w 751"/>
              <a:gd name="T11" fmla="*/ 100 h 544"/>
              <a:gd name="T12" fmla="*/ 162 w 751"/>
              <a:gd name="T13" fmla="*/ 100 h 544"/>
              <a:gd name="T14" fmla="*/ 119 w 751"/>
              <a:gd name="T15" fmla="*/ 62 h 544"/>
              <a:gd name="T16" fmla="*/ 125 w 751"/>
              <a:gd name="T17" fmla="*/ 31 h 544"/>
              <a:gd name="T18" fmla="*/ 169 w 751"/>
              <a:gd name="T19" fmla="*/ 31 h 544"/>
              <a:gd name="T20" fmla="*/ 194 w 751"/>
              <a:gd name="T21" fmla="*/ 31 h 544"/>
              <a:gd name="T22" fmla="*/ 225 w 751"/>
              <a:gd name="T23" fmla="*/ 37 h 544"/>
              <a:gd name="T24" fmla="*/ 256 w 751"/>
              <a:gd name="T25" fmla="*/ 50 h 544"/>
              <a:gd name="T26" fmla="*/ 281 w 751"/>
              <a:gd name="T27" fmla="*/ 25 h 544"/>
              <a:gd name="T28" fmla="*/ 300 w 751"/>
              <a:gd name="T29" fmla="*/ 31 h 544"/>
              <a:gd name="T30" fmla="*/ 325 w 751"/>
              <a:gd name="T31" fmla="*/ 44 h 544"/>
              <a:gd name="T32" fmla="*/ 375 w 751"/>
              <a:gd name="T33" fmla="*/ 69 h 544"/>
              <a:gd name="T34" fmla="*/ 369 w 751"/>
              <a:gd name="T35" fmla="*/ 94 h 544"/>
              <a:gd name="T36" fmla="*/ 388 w 751"/>
              <a:gd name="T37" fmla="*/ 112 h 544"/>
              <a:gd name="T38" fmla="*/ 419 w 751"/>
              <a:gd name="T39" fmla="*/ 106 h 544"/>
              <a:gd name="T40" fmla="*/ 463 w 751"/>
              <a:gd name="T41" fmla="*/ 50 h 544"/>
              <a:gd name="T42" fmla="*/ 475 w 751"/>
              <a:gd name="T43" fmla="*/ 19 h 544"/>
              <a:gd name="T44" fmla="*/ 494 w 751"/>
              <a:gd name="T45" fmla="*/ 0 h 544"/>
              <a:gd name="T46" fmla="*/ 525 w 751"/>
              <a:gd name="T47" fmla="*/ 12 h 544"/>
              <a:gd name="T48" fmla="*/ 563 w 751"/>
              <a:gd name="T49" fmla="*/ 19 h 544"/>
              <a:gd name="T50" fmla="*/ 594 w 751"/>
              <a:gd name="T51" fmla="*/ 19 h 544"/>
              <a:gd name="T52" fmla="*/ 625 w 751"/>
              <a:gd name="T53" fmla="*/ 19 h 544"/>
              <a:gd name="T54" fmla="*/ 632 w 751"/>
              <a:gd name="T55" fmla="*/ 25 h 544"/>
              <a:gd name="T56" fmla="*/ 632 w 751"/>
              <a:gd name="T57" fmla="*/ 44 h 544"/>
              <a:gd name="T58" fmla="*/ 638 w 751"/>
              <a:gd name="T59" fmla="*/ 62 h 544"/>
              <a:gd name="T60" fmla="*/ 688 w 751"/>
              <a:gd name="T61" fmla="*/ 87 h 544"/>
              <a:gd name="T62" fmla="*/ 738 w 751"/>
              <a:gd name="T63" fmla="*/ 125 h 544"/>
              <a:gd name="T64" fmla="*/ 713 w 751"/>
              <a:gd name="T65" fmla="*/ 194 h 544"/>
              <a:gd name="T66" fmla="*/ 675 w 751"/>
              <a:gd name="T67" fmla="*/ 206 h 544"/>
              <a:gd name="T68" fmla="*/ 650 w 751"/>
              <a:gd name="T69" fmla="*/ 219 h 544"/>
              <a:gd name="T70" fmla="*/ 650 w 751"/>
              <a:gd name="T71" fmla="*/ 238 h 544"/>
              <a:gd name="T72" fmla="*/ 638 w 751"/>
              <a:gd name="T73" fmla="*/ 250 h 544"/>
              <a:gd name="T74" fmla="*/ 644 w 751"/>
              <a:gd name="T75" fmla="*/ 281 h 544"/>
              <a:gd name="T76" fmla="*/ 669 w 751"/>
              <a:gd name="T77" fmla="*/ 306 h 544"/>
              <a:gd name="T78" fmla="*/ 719 w 751"/>
              <a:gd name="T79" fmla="*/ 407 h 544"/>
              <a:gd name="T80" fmla="*/ 675 w 751"/>
              <a:gd name="T81" fmla="*/ 438 h 544"/>
              <a:gd name="T82" fmla="*/ 644 w 751"/>
              <a:gd name="T83" fmla="*/ 463 h 544"/>
              <a:gd name="T84" fmla="*/ 613 w 751"/>
              <a:gd name="T85" fmla="*/ 488 h 544"/>
              <a:gd name="T86" fmla="*/ 569 w 751"/>
              <a:gd name="T87" fmla="*/ 513 h 544"/>
              <a:gd name="T88" fmla="*/ 532 w 751"/>
              <a:gd name="T89" fmla="*/ 525 h 544"/>
              <a:gd name="T90" fmla="*/ 494 w 751"/>
              <a:gd name="T91" fmla="*/ 538 h 544"/>
              <a:gd name="T92" fmla="*/ 450 w 751"/>
              <a:gd name="T93" fmla="*/ 513 h 544"/>
              <a:gd name="T94" fmla="*/ 406 w 751"/>
              <a:gd name="T95" fmla="*/ 513 h 544"/>
              <a:gd name="T96" fmla="*/ 375 w 751"/>
              <a:gd name="T97" fmla="*/ 494 h 544"/>
              <a:gd name="T98" fmla="*/ 331 w 751"/>
              <a:gd name="T99" fmla="*/ 463 h 544"/>
              <a:gd name="T100" fmla="*/ 294 w 751"/>
              <a:gd name="T101" fmla="*/ 450 h 544"/>
              <a:gd name="T102" fmla="*/ 212 w 751"/>
              <a:gd name="T103" fmla="*/ 444 h 544"/>
              <a:gd name="T104" fmla="*/ 187 w 751"/>
              <a:gd name="T105" fmla="*/ 425 h 544"/>
              <a:gd name="T106" fmla="*/ 156 w 751"/>
              <a:gd name="T107" fmla="*/ 425 h 544"/>
              <a:gd name="T108" fmla="*/ 131 w 751"/>
              <a:gd name="T109" fmla="*/ 425 h 544"/>
              <a:gd name="T110" fmla="*/ 93 w 751"/>
              <a:gd name="T111" fmla="*/ 407 h 544"/>
              <a:gd name="T112" fmla="*/ 75 w 751"/>
              <a:gd name="T113" fmla="*/ 400 h 544"/>
              <a:gd name="T114" fmla="*/ 56 w 751"/>
              <a:gd name="T115" fmla="*/ 425 h 544"/>
              <a:gd name="T116" fmla="*/ 43 w 751"/>
              <a:gd name="T117" fmla="*/ 444 h 544"/>
              <a:gd name="T118" fmla="*/ 12 w 751"/>
              <a:gd name="T119" fmla="*/ 413 h 544"/>
              <a:gd name="T120" fmla="*/ 18 w 751"/>
              <a:gd name="T121" fmla="*/ 388 h 544"/>
              <a:gd name="T122" fmla="*/ 6 w 751"/>
              <a:gd name="T123" fmla="*/ 35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51" h="544">
                <a:moveTo>
                  <a:pt x="12" y="331"/>
                </a:moveTo>
                <a:lnTo>
                  <a:pt x="6" y="325"/>
                </a:lnTo>
                <a:lnTo>
                  <a:pt x="6" y="306"/>
                </a:lnTo>
                <a:lnTo>
                  <a:pt x="12" y="300"/>
                </a:lnTo>
                <a:lnTo>
                  <a:pt x="0" y="256"/>
                </a:lnTo>
                <a:lnTo>
                  <a:pt x="6" y="250"/>
                </a:lnTo>
                <a:lnTo>
                  <a:pt x="31" y="238"/>
                </a:lnTo>
                <a:lnTo>
                  <a:pt x="31" y="231"/>
                </a:lnTo>
                <a:lnTo>
                  <a:pt x="31" y="231"/>
                </a:lnTo>
                <a:lnTo>
                  <a:pt x="56" y="225"/>
                </a:lnTo>
                <a:lnTo>
                  <a:pt x="75" y="225"/>
                </a:lnTo>
                <a:lnTo>
                  <a:pt x="81" y="225"/>
                </a:lnTo>
                <a:lnTo>
                  <a:pt x="81" y="225"/>
                </a:lnTo>
                <a:lnTo>
                  <a:pt x="87" y="206"/>
                </a:lnTo>
                <a:lnTo>
                  <a:pt x="81" y="194"/>
                </a:lnTo>
                <a:lnTo>
                  <a:pt x="106" y="162"/>
                </a:lnTo>
                <a:lnTo>
                  <a:pt x="100" y="156"/>
                </a:lnTo>
                <a:lnTo>
                  <a:pt x="106" y="150"/>
                </a:lnTo>
                <a:lnTo>
                  <a:pt x="112" y="156"/>
                </a:lnTo>
                <a:lnTo>
                  <a:pt x="119" y="144"/>
                </a:lnTo>
                <a:lnTo>
                  <a:pt x="112" y="144"/>
                </a:lnTo>
                <a:lnTo>
                  <a:pt x="119" y="131"/>
                </a:lnTo>
                <a:lnTo>
                  <a:pt x="125" y="106"/>
                </a:lnTo>
                <a:lnTo>
                  <a:pt x="119" y="100"/>
                </a:lnTo>
                <a:lnTo>
                  <a:pt x="131" y="94"/>
                </a:lnTo>
                <a:lnTo>
                  <a:pt x="150" y="100"/>
                </a:lnTo>
                <a:lnTo>
                  <a:pt x="156" y="100"/>
                </a:lnTo>
                <a:lnTo>
                  <a:pt x="162" y="100"/>
                </a:lnTo>
                <a:lnTo>
                  <a:pt x="150" y="87"/>
                </a:lnTo>
                <a:lnTo>
                  <a:pt x="156" y="87"/>
                </a:lnTo>
                <a:lnTo>
                  <a:pt x="137" y="69"/>
                </a:lnTo>
                <a:lnTo>
                  <a:pt x="119" y="62"/>
                </a:lnTo>
                <a:lnTo>
                  <a:pt x="112" y="56"/>
                </a:lnTo>
                <a:lnTo>
                  <a:pt x="125" y="50"/>
                </a:lnTo>
                <a:lnTo>
                  <a:pt x="125" y="44"/>
                </a:lnTo>
                <a:lnTo>
                  <a:pt x="125" y="31"/>
                </a:lnTo>
                <a:lnTo>
                  <a:pt x="131" y="25"/>
                </a:lnTo>
                <a:lnTo>
                  <a:pt x="144" y="25"/>
                </a:lnTo>
                <a:lnTo>
                  <a:pt x="156" y="31"/>
                </a:lnTo>
                <a:lnTo>
                  <a:pt x="169" y="31"/>
                </a:lnTo>
                <a:lnTo>
                  <a:pt x="169" y="37"/>
                </a:lnTo>
                <a:lnTo>
                  <a:pt x="181" y="31"/>
                </a:lnTo>
                <a:lnTo>
                  <a:pt x="194" y="31"/>
                </a:lnTo>
                <a:lnTo>
                  <a:pt x="194" y="31"/>
                </a:lnTo>
                <a:lnTo>
                  <a:pt x="200" y="31"/>
                </a:lnTo>
                <a:lnTo>
                  <a:pt x="212" y="25"/>
                </a:lnTo>
                <a:lnTo>
                  <a:pt x="219" y="31"/>
                </a:lnTo>
                <a:lnTo>
                  <a:pt x="225" y="37"/>
                </a:lnTo>
                <a:lnTo>
                  <a:pt x="231" y="31"/>
                </a:lnTo>
                <a:lnTo>
                  <a:pt x="231" y="44"/>
                </a:lnTo>
                <a:lnTo>
                  <a:pt x="256" y="44"/>
                </a:lnTo>
                <a:lnTo>
                  <a:pt x="256" y="50"/>
                </a:lnTo>
                <a:lnTo>
                  <a:pt x="262" y="50"/>
                </a:lnTo>
                <a:lnTo>
                  <a:pt x="275" y="31"/>
                </a:lnTo>
                <a:lnTo>
                  <a:pt x="281" y="25"/>
                </a:lnTo>
                <a:lnTo>
                  <a:pt x="281" y="25"/>
                </a:lnTo>
                <a:lnTo>
                  <a:pt x="287" y="31"/>
                </a:lnTo>
                <a:lnTo>
                  <a:pt x="294" y="31"/>
                </a:lnTo>
                <a:lnTo>
                  <a:pt x="294" y="31"/>
                </a:lnTo>
                <a:lnTo>
                  <a:pt x="300" y="31"/>
                </a:lnTo>
                <a:lnTo>
                  <a:pt x="306" y="31"/>
                </a:lnTo>
                <a:lnTo>
                  <a:pt x="319" y="31"/>
                </a:lnTo>
                <a:lnTo>
                  <a:pt x="319" y="44"/>
                </a:lnTo>
                <a:lnTo>
                  <a:pt x="325" y="44"/>
                </a:lnTo>
                <a:lnTo>
                  <a:pt x="344" y="50"/>
                </a:lnTo>
                <a:lnTo>
                  <a:pt x="350" y="62"/>
                </a:lnTo>
                <a:lnTo>
                  <a:pt x="375" y="56"/>
                </a:lnTo>
                <a:lnTo>
                  <a:pt x="375" y="69"/>
                </a:lnTo>
                <a:lnTo>
                  <a:pt x="369" y="69"/>
                </a:lnTo>
                <a:lnTo>
                  <a:pt x="369" y="75"/>
                </a:lnTo>
                <a:lnTo>
                  <a:pt x="363" y="75"/>
                </a:lnTo>
                <a:lnTo>
                  <a:pt x="369" y="94"/>
                </a:lnTo>
                <a:lnTo>
                  <a:pt x="363" y="100"/>
                </a:lnTo>
                <a:lnTo>
                  <a:pt x="356" y="112"/>
                </a:lnTo>
                <a:lnTo>
                  <a:pt x="381" y="112"/>
                </a:lnTo>
                <a:lnTo>
                  <a:pt x="388" y="112"/>
                </a:lnTo>
                <a:lnTo>
                  <a:pt x="406" y="112"/>
                </a:lnTo>
                <a:lnTo>
                  <a:pt x="413" y="112"/>
                </a:lnTo>
                <a:lnTo>
                  <a:pt x="413" y="112"/>
                </a:lnTo>
                <a:lnTo>
                  <a:pt x="419" y="106"/>
                </a:lnTo>
                <a:lnTo>
                  <a:pt x="431" y="106"/>
                </a:lnTo>
                <a:lnTo>
                  <a:pt x="456" y="81"/>
                </a:lnTo>
                <a:lnTo>
                  <a:pt x="456" y="56"/>
                </a:lnTo>
                <a:lnTo>
                  <a:pt x="463" y="50"/>
                </a:lnTo>
                <a:lnTo>
                  <a:pt x="463" y="44"/>
                </a:lnTo>
                <a:lnTo>
                  <a:pt x="469" y="25"/>
                </a:lnTo>
                <a:lnTo>
                  <a:pt x="469" y="19"/>
                </a:lnTo>
                <a:lnTo>
                  <a:pt x="475" y="19"/>
                </a:lnTo>
                <a:lnTo>
                  <a:pt x="481" y="6"/>
                </a:lnTo>
                <a:lnTo>
                  <a:pt x="481" y="0"/>
                </a:lnTo>
                <a:lnTo>
                  <a:pt x="488" y="6"/>
                </a:lnTo>
                <a:lnTo>
                  <a:pt x="494" y="0"/>
                </a:lnTo>
                <a:lnTo>
                  <a:pt x="500" y="12"/>
                </a:lnTo>
                <a:lnTo>
                  <a:pt x="507" y="12"/>
                </a:lnTo>
                <a:lnTo>
                  <a:pt x="525" y="19"/>
                </a:lnTo>
                <a:lnTo>
                  <a:pt x="525" y="12"/>
                </a:lnTo>
                <a:lnTo>
                  <a:pt x="532" y="12"/>
                </a:lnTo>
                <a:lnTo>
                  <a:pt x="538" y="19"/>
                </a:lnTo>
                <a:lnTo>
                  <a:pt x="563" y="12"/>
                </a:lnTo>
                <a:lnTo>
                  <a:pt x="563" y="19"/>
                </a:lnTo>
                <a:lnTo>
                  <a:pt x="569" y="12"/>
                </a:lnTo>
                <a:lnTo>
                  <a:pt x="569" y="12"/>
                </a:lnTo>
                <a:lnTo>
                  <a:pt x="588" y="12"/>
                </a:lnTo>
                <a:lnTo>
                  <a:pt x="594" y="19"/>
                </a:lnTo>
                <a:lnTo>
                  <a:pt x="619" y="6"/>
                </a:lnTo>
                <a:lnTo>
                  <a:pt x="619" y="6"/>
                </a:lnTo>
                <a:lnTo>
                  <a:pt x="625" y="6"/>
                </a:lnTo>
                <a:lnTo>
                  <a:pt x="625" y="19"/>
                </a:lnTo>
                <a:lnTo>
                  <a:pt x="638" y="19"/>
                </a:lnTo>
                <a:lnTo>
                  <a:pt x="638" y="25"/>
                </a:lnTo>
                <a:lnTo>
                  <a:pt x="632" y="25"/>
                </a:lnTo>
                <a:lnTo>
                  <a:pt x="632" y="25"/>
                </a:lnTo>
                <a:lnTo>
                  <a:pt x="638" y="25"/>
                </a:lnTo>
                <a:lnTo>
                  <a:pt x="632" y="31"/>
                </a:lnTo>
                <a:lnTo>
                  <a:pt x="632" y="31"/>
                </a:lnTo>
                <a:lnTo>
                  <a:pt x="632" y="44"/>
                </a:lnTo>
                <a:lnTo>
                  <a:pt x="638" y="44"/>
                </a:lnTo>
                <a:lnTo>
                  <a:pt x="644" y="56"/>
                </a:lnTo>
                <a:lnTo>
                  <a:pt x="644" y="62"/>
                </a:lnTo>
                <a:lnTo>
                  <a:pt x="638" y="62"/>
                </a:lnTo>
                <a:lnTo>
                  <a:pt x="638" y="69"/>
                </a:lnTo>
                <a:lnTo>
                  <a:pt x="669" y="75"/>
                </a:lnTo>
                <a:lnTo>
                  <a:pt x="682" y="87"/>
                </a:lnTo>
                <a:lnTo>
                  <a:pt x="688" y="87"/>
                </a:lnTo>
                <a:lnTo>
                  <a:pt x="713" y="87"/>
                </a:lnTo>
                <a:lnTo>
                  <a:pt x="732" y="106"/>
                </a:lnTo>
                <a:lnTo>
                  <a:pt x="732" y="100"/>
                </a:lnTo>
                <a:lnTo>
                  <a:pt x="738" y="125"/>
                </a:lnTo>
                <a:lnTo>
                  <a:pt x="744" y="162"/>
                </a:lnTo>
                <a:lnTo>
                  <a:pt x="751" y="169"/>
                </a:lnTo>
                <a:lnTo>
                  <a:pt x="738" y="169"/>
                </a:lnTo>
                <a:lnTo>
                  <a:pt x="713" y="194"/>
                </a:lnTo>
                <a:lnTo>
                  <a:pt x="707" y="187"/>
                </a:lnTo>
                <a:lnTo>
                  <a:pt x="701" y="200"/>
                </a:lnTo>
                <a:lnTo>
                  <a:pt x="694" y="200"/>
                </a:lnTo>
                <a:lnTo>
                  <a:pt x="675" y="206"/>
                </a:lnTo>
                <a:lnTo>
                  <a:pt x="675" y="213"/>
                </a:lnTo>
                <a:lnTo>
                  <a:pt x="669" y="213"/>
                </a:lnTo>
                <a:lnTo>
                  <a:pt x="669" y="219"/>
                </a:lnTo>
                <a:lnTo>
                  <a:pt x="650" y="219"/>
                </a:lnTo>
                <a:lnTo>
                  <a:pt x="657" y="225"/>
                </a:lnTo>
                <a:lnTo>
                  <a:pt x="657" y="231"/>
                </a:lnTo>
                <a:lnTo>
                  <a:pt x="650" y="231"/>
                </a:lnTo>
                <a:lnTo>
                  <a:pt x="650" y="238"/>
                </a:lnTo>
                <a:lnTo>
                  <a:pt x="644" y="238"/>
                </a:lnTo>
                <a:lnTo>
                  <a:pt x="644" y="244"/>
                </a:lnTo>
                <a:lnTo>
                  <a:pt x="638" y="244"/>
                </a:lnTo>
                <a:lnTo>
                  <a:pt x="638" y="250"/>
                </a:lnTo>
                <a:lnTo>
                  <a:pt x="650" y="256"/>
                </a:lnTo>
                <a:lnTo>
                  <a:pt x="638" y="256"/>
                </a:lnTo>
                <a:lnTo>
                  <a:pt x="638" y="256"/>
                </a:lnTo>
                <a:lnTo>
                  <a:pt x="644" y="281"/>
                </a:lnTo>
                <a:lnTo>
                  <a:pt x="657" y="300"/>
                </a:lnTo>
                <a:lnTo>
                  <a:pt x="650" y="300"/>
                </a:lnTo>
                <a:lnTo>
                  <a:pt x="657" y="306"/>
                </a:lnTo>
                <a:lnTo>
                  <a:pt x="669" y="306"/>
                </a:lnTo>
                <a:lnTo>
                  <a:pt x="682" y="313"/>
                </a:lnTo>
                <a:lnTo>
                  <a:pt x="682" y="325"/>
                </a:lnTo>
                <a:lnTo>
                  <a:pt x="688" y="375"/>
                </a:lnTo>
                <a:lnTo>
                  <a:pt x="719" y="407"/>
                </a:lnTo>
                <a:lnTo>
                  <a:pt x="707" y="413"/>
                </a:lnTo>
                <a:lnTo>
                  <a:pt x="688" y="425"/>
                </a:lnTo>
                <a:lnTo>
                  <a:pt x="688" y="432"/>
                </a:lnTo>
                <a:lnTo>
                  <a:pt x="675" y="438"/>
                </a:lnTo>
                <a:lnTo>
                  <a:pt x="663" y="444"/>
                </a:lnTo>
                <a:lnTo>
                  <a:pt x="650" y="450"/>
                </a:lnTo>
                <a:lnTo>
                  <a:pt x="644" y="450"/>
                </a:lnTo>
                <a:lnTo>
                  <a:pt x="644" y="463"/>
                </a:lnTo>
                <a:lnTo>
                  <a:pt x="638" y="463"/>
                </a:lnTo>
                <a:lnTo>
                  <a:pt x="638" y="475"/>
                </a:lnTo>
                <a:lnTo>
                  <a:pt x="625" y="482"/>
                </a:lnTo>
                <a:lnTo>
                  <a:pt x="613" y="488"/>
                </a:lnTo>
                <a:lnTo>
                  <a:pt x="607" y="494"/>
                </a:lnTo>
                <a:lnTo>
                  <a:pt x="594" y="507"/>
                </a:lnTo>
                <a:lnTo>
                  <a:pt x="594" y="513"/>
                </a:lnTo>
                <a:lnTo>
                  <a:pt x="569" y="513"/>
                </a:lnTo>
                <a:lnTo>
                  <a:pt x="569" y="507"/>
                </a:lnTo>
                <a:lnTo>
                  <a:pt x="557" y="519"/>
                </a:lnTo>
                <a:lnTo>
                  <a:pt x="538" y="525"/>
                </a:lnTo>
                <a:lnTo>
                  <a:pt x="532" y="525"/>
                </a:lnTo>
                <a:lnTo>
                  <a:pt x="525" y="532"/>
                </a:lnTo>
                <a:lnTo>
                  <a:pt x="513" y="532"/>
                </a:lnTo>
                <a:lnTo>
                  <a:pt x="500" y="538"/>
                </a:lnTo>
                <a:lnTo>
                  <a:pt x="494" y="538"/>
                </a:lnTo>
                <a:lnTo>
                  <a:pt x="488" y="532"/>
                </a:lnTo>
                <a:lnTo>
                  <a:pt x="475" y="544"/>
                </a:lnTo>
                <a:lnTo>
                  <a:pt x="463" y="525"/>
                </a:lnTo>
                <a:lnTo>
                  <a:pt x="450" y="513"/>
                </a:lnTo>
                <a:lnTo>
                  <a:pt x="438" y="519"/>
                </a:lnTo>
                <a:lnTo>
                  <a:pt x="425" y="519"/>
                </a:lnTo>
                <a:lnTo>
                  <a:pt x="413" y="519"/>
                </a:lnTo>
                <a:lnTo>
                  <a:pt x="406" y="513"/>
                </a:lnTo>
                <a:lnTo>
                  <a:pt x="381" y="507"/>
                </a:lnTo>
                <a:lnTo>
                  <a:pt x="381" y="500"/>
                </a:lnTo>
                <a:lnTo>
                  <a:pt x="381" y="494"/>
                </a:lnTo>
                <a:lnTo>
                  <a:pt x="375" y="494"/>
                </a:lnTo>
                <a:lnTo>
                  <a:pt x="369" y="488"/>
                </a:lnTo>
                <a:lnTo>
                  <a:pt x="350" y="482"/>
                </a:lnTo>
                <a:lnTo>
                  <a:pt x="344" y="475"/>
                </a:lnTo>
                <a:lnTo>
                  <a:pt x="331" y="463"/>
                </a:lnTo>
                <a:lnTo>
                  <a:pt x="313" y="469"/>
                </a:lnTo>
                <a:lnTo>
                  <a:pt x="306" y="463"/>
                </a:lnTo>
                <a:lnTo>
                  <a:pt x="294" y="463"/>
                </a:lnTo>
                <a:lnTo>
                  <a:pt x="294" y="450"/>
                </a:lnTo>
                <a:lnTo>
                  <a:pt x="256" y="457"/>
                </a:lnTo>
                <a:lnTo>
                  <a:pt x="237" y="457"/>
                </a:lnTo>
                <a:lnTo>
                  <a:pt x="225" y="457"/>
                </a:lnTo>
                <a:lnTo>
                  <a:pt x="212" y="444"/>
                </a:lnTo>
                <a:lnTo>
                  <a:pt x="206" y="438"/>
                </a:lnTo>
                <a:lnTo>
                  <a:pt x="194" y="438"/>
                </a:lnTo>
                <a:lnTo>
                  <a:pt x="187" y="425"/>
                </a:lnTo>
                <a:lnTo>
                  <a:pt x="187" y="425"/>
                </a:lnTo>
                <a:lnTo>
                  <a:pt x="181" y="413"/>
                </a:lnTo>
                <a:lnTo>
                  <a:pt x="169" y="413"/>
                </a:lnTo>
                <a:lnTo>
                  <a:pt x="169" y="425"/>
                </a:lnTo>
                <a:lnTo>
                  <a:pt x="156" y="425"/>
                </a:lnTo>
                <a:lnTo>
                  <a:pt x="156" y="419"/>
                </a:lnTo>
                <a:lnTo>
                  <a:pt x="137" y="419"/>
                </a:lnTo>
                <a:lnTo>
                  <a:pt x="137" y="425"/>
                </a:lnTo>
                <a:lnTo>
                  <a:pt x="131" y="425"/>
                </a:lnTo>
                <a:lnTo>
                  <a:pt x="106" y="419"/>
                </a:lnTo>
                <a:lnTo>
                  <a:pt x="100" y="419"/>
                </a:lnTo>
                <a:lnTo>
                  <a:pt x="93" y="413"/>
                </a:lnTo>
                <a:lnTo>
                  <a:pt x="93" y="407"/>
                </a:lnTo>
                <a:lnTo>
                  <a:pt x="93" y="407"/>
                </a:lnTo>
                <a:lnTo>
                  <a:pt x="81" y="388"/>
                </a:lnTo>
                <a:lnTo>
                  <a:pt x="81" y="394"/>
                </a:lnTo>
                <a:lnTo>
                  <a:pt x="75" y="400"/>
                </a:lnTo>
                <a:lnTo>
                  <a:pt x="62" y="407"/>
                </a:lnTo>
                <a:lnTo>
                  <a:pt x="56" y="413"/>
                </a:lnTo>
                <a:lnTo>
                  <a:pt x="56" y="419"/>
                </a:lnTo>
                <a:lnTo>
                  <a:pt x="56" y="425"/>
                </a:lnTo>
                <a:lnTo>
                  <a:pt x="56" y="432"/>
                </a:lnTo>
                <a:lnTo>
                  <a:pt x="50" y="432"/>
                </a:lnTo>
                <a:lnTo>
                  <a:pt x="50" y="438"/>
                </a:lnTo>
                <a:lnTo>
                  <a:pt x="43" y="444"/>
                </a:lnTo>
                <a:lnTo>
                  <a:pt x="31" y="444"/>
                </a:lnTo>
                <a:lnTo>
                  <a:pt x="25" y="432"/>
                </a:lnTo>
                <a:lnTo>
                  <a:pt x="18" y="413"/>
                </a:lnTo>
                <a:lnTo>
                  <a:pt x="12" y="413"/>
                </a:lnTo>
                <a:lnTo>
                  <a:pt x="25" y="407"/>
                </a:lnTo>
                <a:lnTo>
                  <a:pt x="25" y="394"/>
                </a:lnTo>
                <a:lnTo>
                  <a:pt x="18" y="400"/>
                </a:lnTo>
                <a:lnTo>
                  <a:pt x="18" y="388"/>
                </a:lnTo>
                <a:lnTo>
                  <a:pt x="6" y="369"/>
                </a:lnTo>
                <a:lnTo>
                  <a:pt x="12" y="363"/>
                </a:lnTo>
                <a:lnTo>
                  <a:pt x="6" y="350"/>
                </a:lnTo>
                <a:lnTo>
                  <a:pt x="6" y="350"/>
                </a:lnTo>
                <a:lnTo>
                  <a:pt x="12" y="331"/>
                </a:lnTo>
                <a:lnTo>
                  <a:pt x="12" y="3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76" name="Freeform 60"/>
          <p:cNvSpPr>
            <a:spLocks/>
          </p:cNvSpPr>
          <p:nvPr/>
        </p:nvSpPr>
        <p:spPr bwMode="auto">
          <a:xfrm>
            <a:off x="6315075" y="2265363"/>
            <a:ext cx="1171575" cy="1182687"/>
          </a:xfrm>
          <a:custGeom>
            <a:avLst/>
            <a:gdLst>
              <a:gd name="T0" fmla="*/ 81 w 613"/>
              <a:gd name="T1" fmla="*/ 300 h 676"/>
              <a:gd name="T2" fmla="*/ 69 w 613"/>
              <a:gd name="T3" fmla="*/ 275 h 676"/>
              <a:gd name="T4" fmla="*/ 75 w 613"/>
              <a:gd name="T5" fmla="*/ 269 h 676"/>
              <a:gd name="T6" fmla="*/ 56 w 613"/>
              <a:gd name="T7" fmla="*/ 250 h 676"/>
              <a:gd name="T8" fmla="*/ 6 w 613"/>
              <a:gd name="T9" fmla="*/ 256 h 676"/>
              <a:gd name="T10" fmla="*/ 0 w 613"/>
              <a:gd name="T11" fmla="*/ 244 h 676"/>
              <a:gd name="T12" fmla="*/ 44 w 613"/>
              <a:gd name="T13" fmla="*/ 156 h 676"/>
              <a:gd name="T14" fmla="*/ 69 w 613"/>
              <a:gd name="T15" fmla="*/ 137 h 676"/>
              <a:gd name="T16" fmla="*/ 94 w 613"/>
              <a:gd name="T17" fmla="*/ 119 h 676"/>
              <a:gd name="T18" fmla="*/ 119 w 613"/>
              <a:gd name="T19" fmla="*/ 75 h 676"/>
              <a:gd name="T20" fmla="*/ 188 w 613"/>
              <a:gd name="T21" fmla="*/ 37 h 676"/>
              <a:gd name="T22" fmla="*/ 244 w 613"/>
              <a:gd name="T23" fmla="*/ 37 h 676"/>
              <a:gd name="T24" fmla="*/ 344 w 613"/>
              <a:gd name="T25" fmla="*/ 37 h 676"/>
              <a:gd name="T26" fmla="*/ 375 w 613"/>
              <a:gd name="T27" fmla="*/ 119 h 676"/>
              <a:gd name="T28" fmla="*/ 488 w 613"/>
              <a:gd name="T29" fmla="*/ 100 h 676"/>
              <a:gd name="T30" fmla="*/ 507 w 613"/>
              <a:gd name="T31" fmla="*/ 94 h 676"/>
              <a:gd name="T32" fmla="*/ 507 w 613"/>
              <a:gd name="T33" fmla="*/ 112 h 676"/>
              <a:gd name="T34" fmla="*/ 532 w 613"/>
              <a:gd name="T35" fmla="*/ 119 h 676"/>
              <a:gd name="T36" fmla="*/ 538 w 613"/>
              <a:gd name="T37" fmla="*/ 125 h 676"/>
              <a:gd name="T38" fmla="*/ 557 w 613"/>
              <a:gd name="T39" fmla="*/ 156 h 676"/>
              <a:gd name="T40" fmla="*/ 576 w 613"/>
              <a:gd name="T41" fmla="*/ 162 h 676"/>
              <a:gd name="T42" fmla="*/ 582 w 613"/>
              <a:gd name="T43" fmla="*/ 187 h 676"/>
              <a:gd name="T44" fmla="*/ 576 w 613"/>
              <a:gd name="T45" fmla="*/ 212 h 676"/>
              <a:gd name="T46" fmla="*/ 576 w 613"/>
              <a:gd name="T47" fmla="*/ 231 h 676"/>
              <a:gd name="T48" fmla="*/ 576 w 613"/>
              <a:gd name="T49" fmla="*/ 281 h 676"/>
              <a:gd name="T50" fmla="*/ 576 w 613"/>
              <a:gd name="T51" fmla="*/ 338 h 676"/>
              <a:gd name="T52" fmla="*/ 582 w 613"/>
              <a:gd name="T53" fmla="*/ 381 h 676"/>
              <a:gd name="T54" fmla="*/ 588 w 613"/>
              <a:gd name="T55" fmla="*/ 425 h 676"/>
              <a:gd name="T56" fmla="*/ 607 w 613"/>
              <a:gd name="T57" fmla="*/ 431 h 676"/>
              <a:gd name="T58" fmla="*/ 601 w 613"/>
              <a:gd name="T59" fmla="*/ 475 h 676"/>
              <a:gd name="T60" fmla="*/ 551 w 613"/>
              <a:gd name="T61" fmla="*/ 500 h 676"/>
              <a:gd name="T62" fmla="*/ 532 w 613"/>
              <a:gd name="T63" fmla="*/ 532 h 676"/>
              <a:gd name="T64" fmla="*/ 507 w 613"/>
              <a:gd name="T65" fmla="*/ 538 h 676"/>
              <a:gd name="T66" fmla="*/ 494 w 613"/>
              <a:gd name="T67" fmla="*/ 538 h 676"/>
              <a:gd name="T68" fmla="*/ 457 w 613"/>
              <a:gd name="T69" fmla="*/ 519 h 676"/>
              <a:gd name="T70" fmla="*/ 438 w 613"/>
              <a:gd name="T71" fmla="*/ 525 h 676"/>
              <a:gd name="T72" fmla="*/ 432 w 613"/>
              <a:gd name="T73" fmla="*/ 532 h 676"/>
              <a:gd name="T74" fmla="*/ 419 w 613"/>
              <a:gd name="T75" fmla="*/ 544 h 676"/>
              <a:gd name="T76" fmla="*/ 425 w 613"/>
              <a:gd name="T77" fmla="*/ 563 h 676"/>
              <a:gd name="T78" fmla="*/ 438 w 613"/>
              <a:gd name="T79" fmla="*/ 588 h 676"/>
              <a:gd name="T80" fmla="*/ 419 w 613"/>
              <a:gd name="T81" fmla="*/ 613 h 676"/>
              <a:gd name="T82" fmla="*/ 400 w 613"/>
              <a:gd name="T83" fmla="*/ 651 h 676"/>
              <a:gd name="T84" fmla="*/ 369 w 613"/>
              <a:gd name="T85" fmla="*/ 669 h 676"/>
              <a:gd name="T86" fmla="*/ 325 w 613"/>
              <a:gd name="T87" fmla="*/ 657 h 676"/>
              <a:gd name="T88" fmla="*/ 300 w 613"/>
              <a:gd name="T89" fmla="*/ 651 h 676"/>
              <a:gd name="T90" fmla="*/ 263 w 613"/>
              <a:gd name="T91" fmla="*/ 625 h 676"/>
              <a:gd name="T92" fmla="*/ 213 w 613"/>
              <a:gd name="T93" fmla="*/ 625 h 676"/>
              <a:gd name="T94" fmla="*/ 156 w 613"/>
              <a:gd name="T95" fmla="*/ 651 h 676"/>
              <a:gd name="T96" fmla="*/ 106 w 613"/>
              <a:gd name="T97" fmla="*/ 550 h 676"/>
              <a:gd name="T98" fmla="*/ 81 w 613"/>
              <a:gd name="T99" fmla="*/ 525 h 676"/>
              <a:gd name="T100" fmla="*/ 75 w 613"/>
              <a:gd name="T101" fmla="*/ 494 h 676"/>
              <a:gd name="T102" fmla="*/ 87 w 613"/>
              <a:gd name="T103" fmla="*/ 482 h 676"/>
              <a:gd name="T104" fmla="*/ 87 w 613"/>
              <a:gd name="T105" fmla="*/ 463 h 676"/>
              <a:gd name="T106" fmla="*/ 112 w 613"/>
              <a:gd name="T107" fmla="*/ 450 h 676"/>
              <a:gd name="T108" fmla="*/ 150 w 613"/>
              <a:gd name="T109" fmla="*/ 438 h 676"/>
              <a:gd name="T110" fmla="*/ 175 w 613"/>
              <a:gd name="T111" fmla="*/ 369 h 676"/>
              <a:gd name="T112" fmla="*/ 125 w 613"/>
              <a:gd name="T113" fmla="*/ 331 h 676"/>
              <a:gd name="T114" fmla="*/ 75 w 613"/>
              <a:gd name="T115" fmla="*/ 3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13" h="676">
                <a:moveTo>
                  <a:pt x="75" y="313"/>
                </a:moveTo>
                <a:lnTo>
                  <a:pt x="75" y="306"/>
                </a:lnTo>
                <a:lnTo>
                  <a:pt x="81" y="306"/>
                </a:lnTo>
                <a:lnTo>
                  <a:pt x="81" y="300"/>
                </a:lnTo>
                <a:lnTo>
                  <a:pt x="75" y="288"/>
                </a:lnTo>
                <a:lnTo>
                  <a:pt x="69" y="288"/>
                </a:lnTo>
                <a:lnTo>
                  <a:pt x="69" y="275"/>
                </a:lnTo>
                <a:lnTo>
                  <a:pt x="69" y="275"/>
                </a:lnTo>
                <a:lnTo>
                  <a:pt x="75" y="269"/>
                </a:lnTo>
                <a:lnTo>
                  <a:pt x="69" y="269"/>
                </a:lnTo>
                <a:lnTo>
                  <a:pt x="69" y="269"/>
                </a:lnTo>
                <a:lnTo>
                  <a:pt x="75" y="269"/>
                </a:lnTo>
                <a:lnTo>
                  <a:pt x="75" y="263"/>
                </a:lnTo>
                <a:lnTo>
                  <a:pt x="62" y="263"/>
                </a:lnTo>
                <a:lnTo>
                  <a:pt x="62" y="250"/>
                </a:lnTo>
                <a:lnTo>
                  <a:pt x="56" y="250"/>
                </a:lnTo>
                <a:lnTo>
                  <a:pt x="56" y="250"/>
                </a:lnTo>
                <a:lnTo>
                  <a:pt x="31" y="263"/>
                </a:lnTo>
                <a:lnTo>
                  <a:pt x="25" y="256"/>
                </a:lnTo>
                <a:lnTo>
                  <a:pt x="6" y="256"/>
                </a:lnTo>
                <a:lnTo>
                  <a:pt x="6" y="256"/>
                </a:lnTo>
                <a:lnTo>
                  <a:pt x="0" y="263"/>
                </a:lnTo>
                <a:lnTo>
                  <a:pt x="0" y="256"/>
                </a:lnTo>
                <a:lnTo>
                  <a:pt x="0" y="244"/>
                </a:lnTo>
                <a:lnTo>
                  <a:pt x="6" y="237"/>
                </a:lnTo>
                <a:lnTo>
                  <a:pt x="6" y="212"/>
                </a:lnTo>
                <a:lnTo>
                  <a:pt x="12" y="194"/>
                </a:lnTo>
                <a:lnTo>
                  <a:pt x="44" y="156"/>
                </a:lnTo>
                <a:lnTo>
                  <a:pt x="50" y="150"/>
                </a:lnTo>
                <a:lnTo>
                  <a:pt x="56" y="137"/>
                </a:lnTo>
                <a:lnTo>
                  <a:pt x="62" y="144"/>
                </a:lnTo>
                <a:lnTo>
                  <a:pt x="69" y="137"/>
                </a:lnTo>
                <a:lnTo>
                  <a:pt x="75" y="131"/>
                </a:lnTo>
                <a:lnTo>
                  <a:pt x="81" y="131"/>
                </a:lnTo>
                <a:lnTo>
                  <a:pt x="87" y="131"/>
                </a:lnTo>
                <a:lnTo>
                  <a:pt x="94" y="119"/>
                </a:lnTo>
                <a:lnTo>
                  <a:pt x="106" y="112"/>
                </a:lnTo>
                <a:lnTo>
                  <a:pt x="119" y="100"/>
                </a:lnTo>
                <a:lnTo>
                  <a:pt x="119" y="87"/>
                </a:lnTo>
                <a:lnTo>
                  <a:pt x="119" y="75"/>
                </a:lnTo>
                <a:lnTo>
                  <a:pt x="131" y="69"/>
                </a:lnTo>
                <a:lnTo>
                  <a:pt x="138" y="62"/>
                </a:lnTo>
                <a:lnTo>
                  <a:pt x="156" y="56"/>
                </a:lnTo>
                <a:lnTo>
                  <a:pt x="188" y="37"/>
                </a:lnTo>
                <a:lnTo>
                  <a:pt x="213" y="25"/>
                </a:lnTo>
                <a:lnTo>
                  <a:pt x="219" y="0"/>
                </a:lnTo>
                <a:lnTo>
                  <a:pt x="238" y="18"/>
                </a:lnTo>
                <a:lnTo>
                  <a:pt x="244" y="37"/>
                </a:lnTo>
                <a:lnTo>
                  <a:pt x="275" y="31"/>
                </a:lnTo>
                <a:lnTo>
                  <a:pt x="300" y="31"/>
                </a:lnTo>
                <a:lnTo>
                  <a:pt x="332" y="25"/>
                </a:lnTo>
                <a:lnTo>
                  <a:pt x="344" y="37"/>
                </a:lnTo>
                <a:lnTo>
                  <a:pt x="344" y="43"/>
                </a:lnTo>
                <a:lnTo>
                  <a:pt x="350" y="62"/>
                </a:lnTo>
                <a:lnTo>
                  <a:pt x="350" y="94"/>
                </a:lnTo>
                <a:lnTo>
                  <a:pt x="375" y="119"/>
                </a:lnTo>
                <a:lnTo>
                  <a:pt x="400" y="119"/>
                </a:lnTo>
                <a:lnTo>
                  <a:pt x="444" y="112"/>
                </a:lnTo>
                <a:lnTo>
                  <a:pt x="475" y="106"/>
                </a:lnTo>
                <a:lnTo>
                  <a:pt x="488" y="100"/>
                </a:lnTo>
                <a:lnTo>
                  <a:pt x="494" y="87"/>
                </a:lnTo>
                <a:lnTo>
                  <a:pt x="501" y="87"/>
                </a:lnTo>
                <a:lnTo>
                  <a:pt x="501" y="94"/>
                </a:lnTo>
                <a:lnTo>
                  <a:pt x="507" y="94"/>
                </a:lnTo>
                <a:lnTo>
                  <a:pt x="513" y="100"/>
                </a:lnTo>
                <a:lnTo>
                  <a:pt x="507" y="106"/>
                </a:lnTo>
                <a:lnTo>
                  <a:pt x="501" y="106"/>
                </a:lnTo>
                <a:lnTo>
                  <a:pt x="507" y="112"/>
                </a:lnTo>
                <a:lnTo>
                  <a:pt x="513" y="119"/>
                </a:lnTo>
                <a:lnTo>
                  <a:pt x="519" y="112"/>
                </a:lnTo>
                <a:lnTo>
                  <a:pt x="526" y="119"/>
                </a:lnTo>
                <a:lnTo>
                  <a:pt x="532" y="119"/>
                </a:lnTo>
                <a:lnTo>
                  <a:pt x="526" y="112"/>
                </a:lnTo>
                <a:lnTo>
                  <a:pt x="532" y="112"/>
                </a:lnTo>
                <a:lnTo>
                  <a:pt x="532" y="112"/>
                </a:lnTo>
                <a:lnTo>
                  <a:pt x="538" y="125"/>
                </a:lnTo>
                <a:lnTo>
                  <a:pt x="544" y="125"/>
                </a:lnTo>
                <a:lnTo>
                  <a:pt x="551" y="137"/>
                </a:lnTo>
                <a:lnTo>
                  <a:pt x="557" y="150"/>
                </a:lnTo>
                <a:lnTo>
                  <a:pt x="557" y="156"/>
                </a:lnTo>
                <a:lnTo>
                  <a:pt x="563" y="156"/>
                </a:lnTo>
                <a:lnTo>
                  <a:pt x="563" y="156"/>
                </a:lnTo>
                <a:lnTo>
                  <a:pt x="569" y="169"/>
                </a:lnTo>
                <a:lnTo>
                  <a:pt x="576" y="162"/>
                </a:lnTo>
                <a:lnTo>
                  <a:pt x="582" y="175"/>
                </a:lnTo>
                <a:lnTo>
                  <a:pt x="582" y="175"/>
                </a:lnTo>
                <a:lnTo>
                  <a:pt x="582" y="181"/>
                </a:lnTo>
                <a:lnTo>
                  <a:pt x="582" y="187"/>
                </a:lnTo>
                <a:lnTo>
                  <a:pt x="576" y="187"/>
                </a:lnTo>
                <a:lnTo>
                  <a:pt x="569" y="206"/>
                </a:lnTo>
                <a:lnTo>
                  <a:pt x="563" y="212"/>
                </a:lnTo>
                <a:lnTo>
                  <a:pt x="576" y="212"/>
                </a:lnTo>
                <a:lnTo>
                  <a:pt x="576" y="219"/>
                </a:lnTo>
                <a:lnTo>
                  <a:pt x="569" y="225"/>
                </a:lnTo>
                <a:lnTo>
                  <a:pt x="569" y="231"/>
                </a:lnTo>
                <a:lnTo>
                  <a:pt x="576" y="231"/>
                </a:lnTo>
                <a:lnTo>
                  <a:pt x="588" y="256"/>
                </a:lnTo>
                <a:lnTo>
                  <a:pt x="576" y="263"/>
                </a:lnTo>
                <a:lnTo>
                  <a:pt x="563" y="269"/>
                </a:lnTo>
                <a:lnTo>
                  <a:pt x="576" y="281"/>
                </a:lnTo>
                <a:lnTo>
                  <a:pt x="563" y="306"/>
                </a:lnTo>
                <a:lnTo>
                  <a:pt x="563" y="313"/>
                </a:lnTo>
                <a:lnTo>
                  <a:pt x="563" y="319"/>
                </a:lnTo>
                <a:lnTo>
                  <a:pt x="576" y="338"/>
                </a:lnTo>
                <a:lnTo>
                  <a:pt x="582" y="350"/>
                </a:lnTo>
                <a:lnTo>
                  <a:pt x="582" y="369"/>
                </a:lnTo>
                <a:lnTo>
                  <a:pt x="576" y="369"/>
                </a:lnTo>
                <a:lnTo>
                  <a:pt x="582" y="381"/>
                </a:lnTo>
                <a:lnTo>
                  <a:pt x="582" y="388"/>
                </a:lnTo>
                <a:lnTo>
                  <a:pt x="576" y="394"/>
                </a:lnTo>
                <a:lnTo>
                  <a:pt x="582" y="413"/>
                </a:lnTo>
                <a:lnTo>
                  <a:pt x="588" y="425"/>
                </a:lnTo>
                <a:lnTo>
                  <a:pt x="594" y="425"/>
                </a:lnTo>
                <a:lnTo>
                  <a:pt x="594" y="431"/>
                </a:lnTo>
                <a:lnTo>
                  <a:pt x="607" y="425"/>
                </a:lnTo>
                <a:lnTo>
                  <a:pt x="607" y="431"/>
                </a:lnTo>
                <a:lnTo>
                  <a:pt x="613" y="463"/>
                </a:lnTo>
                <a:lnTo>
                  <a:pt x="594" y="463"/>
                </a:lnTo>
                <a:lnTo>
                  <a:pt x="601" y="463"/>
                </a:lnTo>
                <a:lnTo>
                  <a:pt x="601" y="475"/>
                </a:lnTo>
                <a:lnTo>
                  <a:pt x="557" y="488"/>
                </a:lnTo>
                <a:lnTo>
                  <a:pt x="557" y="500"/>
                </a:lnTo>
                <a:lnTo>
                  <a:pt x="557" y="500"/>
                </a:lnTo>
                <a:lnTo>
                  <a:pt x="551" y="500"/>
                </a:lnTo>
                <a:lnTo>
                  <a:pt x="532" y="513"/>
                </a:lnTo>
                <a:lnTo>
                  <a:pt x="532" y="519"/>
                </a:lnTo>
                <a:lnTo>
                  <a:pt x="532" y="519"/>
                </a:lnTo>
                <a:lnTo>
                  <a:pt x="532" y="532"/>
                </a:lnTo>
                <a:lnTo>
                  <a:pt x="526" y="525"/>
                </a:lnTo>
                <a:lnTo>
                  <a:pt x="513" y="532"/>
                </a:lnTo>
                <a:lnTo>
                  <a:pt x="507" y="532"/>
                </a:lnTo>
                <a:lnTo>
                  <a:pt x="507" y="538"/>
                </a:lnTo>
                <a:lnTo>
                  <a:pt x="507" y="538"/>
                </a:lnTo>
                <a:lnTo>
                  <a:pt x="494" y="544"/>
                </a:lnTo>
                <a:lnTo>
                  <a:pt x="494" y="538"/>
                </a:lnTo>
                <a:lnTo>
                  <a:pt x="494" y="538"/>
                </a:lnTo>
                <a:lnTo>
                  <a:pt x="494" y="532"/>
                </a:lnTo>
                <a:lnTo>
                  <a:pt x="488" y="513"/>
                </a:lnTo>
                <a:lnTo>
                  <a:pt x="475" y="513"/>
                </a:lnTo>
                <a:lnTo>
                  <a:pt x="457" y="519"/>
                </a:lnTo>
                <a:lnTo>
                  <a:pt x="450" y="513"/>
                </a:lnTo>
                <a:lnTo>
                  <a:pt x="444" y="519"/>
                </a:lnTo>
                <a:lnTo>
                  <a:pt x="444" y="532"/>
                </a:lnTo>
                <a:lnTo>
                  <a:pt x="438" y="525"/>
                </a:lnTo>
                <a:lnTo>
                  <a:pt x="432" y="525"/>
                </a:lnTo>
                <a:lnTo>
                  <a:pt x="432" y="525"/>
                </a:lnTo>
                <a:lnTo>
                  <a:pt x="438" y="532"/>
                </a:lnTo>
                <a:lnTo>
                  <a:pt x="432" y="532"/>
                </a:lnTo>
                <a:lnTo>
                  <a:pt x="432" y="532"/>
                </a:lnTo>
                <a:lnTo>
                  <a:pt x="425" y="532"/>
                </a:lnTo>
                <a:lnTo>
                  <a:pt x="419" y="532"/>
                </a:lnTo>
                <a:lnTo>
                  <a:pt x="419" y="544"/>
                </a:lnTo>
                <a:lnTo>
                  <a:pt x="413" y="544"/>
                </a:lnTo>
                <a:lnTo>
                  <a:pt x="413" y="550"/>
                </a:lnTo>
                <a:lnTo>
                  <a:pt x="413" y="557"/>
                </a:lnTo>
                <a:lnTo>
                  <a:pt x="425" y="563"/>
                </a:lnTo>
                <a:lnTo>
                  <a:pt x="425" y="569"/>
                </a:lnTo>
                <a:lnTo>
                  <a:pt x="425" y="575"/>
                </a:lnTo>
                <a:lnTo>
                  <a:pt x="438" y="582"/>
                </a:lnTo>
                <a:lnTo>
                  <a:pt x="438" y="588"/>
                </a:lnTo>
                <a:lnTo>
                  <a:pt x="444" y="588"/>
                </a:lnTo>
                <a:lnTo>
                  <a:pt x="438" y="600"/>
                </a:lnTo>
                <a:lnTo>
                  <a:pt x="425" y="607"/>
                </a:lnTo>
                <a:lnTo>
                  <a:pt x="419" y="613"/>
                </a:lnTo>
                <a:lnTo>
                  <a:pt x="413" y="625"/>
                </a:lnTo>
                <a:lnTo>
                  <a:pt x="413" y="632"/>
                </a:lnTo>
                <a:lnTo>
                  <a:pt x="407" y="638"/>
                </a:lnTo>
                <a:lnTo>
                  <a:pt x="400" y="651"/>
                </a:lnTo>
                <a:lnTo>
                  <a:pt x="394" y="663"/>
                </a:lnTo>
                <a:lnTo>
                  <a:pt x="382" y="669"/>
                </a:lnTo>
                <a:lnTo>
                  <a:pt x="375" y="676"/>
                </a:lnTo>
                <a:lnTo>
                  <a:pt x="369" y="669"/>
                </a:lnTo>
                <a:lnTo>
                  <a:pt x="363" y="663"/>
                </a:lnTo>
                <a:lnTo>
                  <a:pt x="357" y="657"/>
                </a:lnTo>
                <a:lnTo>
                  <a:pt x="357" y="651"/>
                </a:lnTo>
                <a:lnTo>
                  <a:pt x="325" y="657"/>
                </a:lnTo>
                <a:lnTo>
                  <a:pt x="319" y="657"/>
                </a:lnTo>
                <a:lnTo>
                  <a:pt x="313" y="651"/>
                </a:lnTo>
                <a:lnTo>
                  <a:pt x="307" y="651"/>
                </a:lnTo>
                <a:lnTo>
                  <a:pt x="300" y="651"/>
                </a:lnTo>
                <a:lnTo>
                  <a:pt x="294" y="644"/>
                </a:lnTo>
                <a:lnTo>
                  <a:pt x="294" y="638"/>
                </a:lnTo>
                <a:lnTo>
                  <a:pt x="269" y="638"/>
                </a:lnTo>
                <a:lnTo>
                  <a:pt x="263" y="625"/>
                </a:lnTo>
                <a:lnTo>
                  <a:pt x="244" y="632"/>
                </a:lnTo>
                <a:lnTo>
                  <a:pt x="231" y="632"/>
                </a:lnTo>
                <a:lnTo>
                  <a:pt x="213" y="632"/>
                </a:lnTo>
                <a:lnTo>
                  <a:pt x="213" y="625"/>
                </a:lnTo>
                <a:lnTo>
                  <a:pt x="194" y="632"/>
                </a:lnTo>
                <a:lnTo>
                  <a:pt x="175" y="651"/>
                </a:lnTo>
                <a:lnTo>
                  <a:pt x="169" y="657"/>
                </a:lnTo>
                <a:lnTo>
                  <a:pt x="156" y="651"/>
                </a:lnTo>
                <a:lnTo>
                  <a:pt x="125" y="619"/>
                </a:lnTo>
                <a:lnTo>
                  <a:pt x="119" y="569"/>
                </a:lnTo>
                <a:lnTo>
                  <a:pt x="119" y="557"/>
                </a:lnTo>
                <a:lnTo>
                  <a:pt x="106" y="550"/>
                </a:lnTo>
                <a:lnTo>
                  <a:pt x="94" y="550"/>
                </a:lnTo>
                <a:lnTo>
                  <a:pt x="87" y="544"/>
                </a:lnTo>
                <a:lnTo>
                  <a:pt x="94" y="544"/>
                </a:lnTo>
                <a:lnTo>
                  <a:pt x="81" y="525"/>
                </a:lnTo>
                <a:lnTo>
                  <a:pt x="75" y="500"/>
                </a:lnTo>
                <a:lnTo>
                  <a:pt x="75" y="500"/>
                </a:lnTo>
                <a:lnTo>
                  <a:pt x="87" y="500"/>
                </a:lnTo>
                <a:lnTo>
                  <a:pt x="75" y="494"/>
                </a:lnTo>
                <a:lnTo>
                  <a:pt x="75" y="488"/>
                </a:lnTo>
                <a:lnTo>
                  <a:pt x="81" y="488"/>
                </a:lnTo>
                <a:lnTo>
                  <a:pt x="81" y="482"/>
                </a:lnTo>
                <a:lnTo>
                  <a:pt x="87" y="482"/>
                </a:lnTo>
                <a:lnTo>
                  <a:pt x="87" y="475"/>
                </a:lnTo>
                <a:lnTo>
                  <a:pt x="94" y="475"/>
                </a:lnTo>
                <a:lnTo>
                  <a:pt x="94" y="469"/>
                </a:lnTo>
                <a:lnTo>
                  <a:pt x="87" y="463"/>
                </a:lnTo>
                <a:lnTo>
                  <a:pt x="106" y="463"/>
                </a:lnTo>
                <a:lnTo>
                  <a:pt x="106" y="457"/>
                </a:lnTo>
                <a:lnTo>
                  <a:pt x="112" y="457"/>
                </a:lnTo>
                <a:lnTo>
                  <a:pt x="112" y="450"/>
                </a:lnTo>
                <a:lnTo>
                  <a:pt x="131" y="444"/>
                </a:lnTo>
                <a:lnTo>
                  <a:pt x="138" y="444"/>
                </a:lnTo>
                <a:lnTo>
                  <a:pt x="144" y="431"/>
                </a:lnTo>
                <a:lnTo>
                  <a:pt x="150" y="438"/>
                </a:lnTo>
                <a:lnTo>
                  <a:pt x="175" y="413"/>
                </a:lnTo>
                <a:lnTo>
                  <a:pt x="188" y="413"/>
                </a:lnTo>
                <a:lnTo>
                  <a:pt x="181" y="406"/>
                </a:lnTo>
                <a:lnTo>
                  <a:pt x="175" y="369"/>
                </a:lnTo>
                <a:lnTo>
                  <a:pt x="169" y="344"/>
                </a:lnTo>
                <a:lnTo>
                  <a:pt x="169" y="350"/>
                </a:lnTo>
                <a:lnTo>
                  <a:pt x="150" y="331"/>
                </a:lnTo>
                <a:lnTo>
                  <a:pt x="125" y="331"/>
                </a:lnTo>
                <a:lnTo>
                  <a:pt x="119" y="331"/>
                </a:lnTo>
                <a:lnTo>
                  <a:pt x="106" y="319"/>
                </a:lnTo>
                <a:lnTo>
                  <a:pt x="75" y="313"/>
                </a:lnTo>
                <a:lnTo>
                  <a:pt x="75" y="3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78" name="Freeform 62"/>
          <p:cNvSpPr>
            <a:spLocks/>
          </p:cNvSpPr>
          <p:nvPr/>
        </p:nvSpPr>
        <p:spPr bwMode="auto">
          <a:xfrm>
            <a:off x="7283450" y="2133600"/>
            <a:ext cx="1004888" cy="1301750"/>
          </a:xfrm>
          <a:custGeom>
            <a:avLst/>
            <a:gdLst>
              <a:gd name="T0" fmla="*/ 56 w 525"/>
              <a:gd name="T1" fmla="*/ 231 h 744"/>
              <a:gd name="T2" fmla="*/ 75 w 525"/>
              <a:gd name="T3" fmla="*/ 250 h 744"/>
              <a:gd name="T4" fmla="*/ 69 w 525"/>
              <a:gd name="T5" fmla="*/ 262 h 744"/>
              <a:gd name="T6" fmla="*/ 69 w 525"/>
              <a:gd name="T7" fmla="*/ 294 h 744"/>
              <a:gd name="T8" fmla="*/ 81 w 525"/>
              <a:gd name="T9" fmla="*/ 331 h 744"/>
              <a:gd name="T10" fmla="*/ 56 w 525"/>
              <a:gd name="T11" fmla="*/ 381 h 744"/>
              <a:gd name="T12" fmla="*/ 75 w 525"/>
              <a:gd name="T13" fmla="*/ 425 h 744"/>
              <a:gd name="T14" fmla="*/ 75 w 525"/>
              <a:gd name="T15" fmla="*/ 463 h 744"/>
              <a:gd name="T16" fmla="*/ 87 w 525"/>
              <a:gd name="T17" fmla="*/ 500 h 744"/>
              <a:gd name="T18" fmla="*/ 106 w 525"/>
              <a:gd name="T19" fmla="*/ 538 h 744"/>
              <a:gd name="T20" fmla="*/ 50 w 525"/>
              <a:gd name="T21" fmla="*/ 563 h 744"/>
              <a:gd name="T22" fmla="*/ 25 w 525"/>
              <a:gd name="T23" fmla="*/ 588 h 744"/>
              <a:gd name="T24" fmla="*/ 19 w 525"/>
              <a:gd name="T25" fmla="*/ 600 h 744"/>
              <a:gd name="T26" fmla="*/ 0 w 525"/>
              <a:gd name="T27" fmla="*/ 613 h 744"/>
              <a:gd name="T28" fmla="*/ 31 w 525"/>
              <a:gd name="T29" fmla="*/ 638 h 744"/>
              <a:gd name="T30" fmla="*/ 62 w 525"/>
              <a:gd name="T31" fmla="*/ 644 h 744"/>
              <a:gd name="T32" fmla="*/ 112 w 525"/>
              <a:gd name="T33" fmla="*/ 625 h 744"/>
              <a:gd name="T34" fmla="*/ 150 w 525"/>
              <a:gd name="T35" fmla="*/ 650 h 744"/>
              <a:gd name="T36" fmla="*/ 169 w 525"/>
              <a:gd name="T37" fmla="*/ 650 h 744"/>
              <a:gd name="T38" fmla="*/ 181 w 525"/>
              <a:gd name="T39" fmla="*/ 719 h 744"/>
              <a:gd name="T40" fmla="*/ 231 w 525"/>
              <a:gd name="T41" fmla="*/ 738 h 744"/>
              <a:gd name="T42" fmla="*/ 256 w 525"/>
              <a:gd name="T43" fmla="*/ 732 h 744"/>
              <a:gd name="T44" fmla="*/ 313 w 525"/>
              <a:gd name="T45" fmla="*/ 713 h 744"/>
              <a:gd name="T46" fmla="*/ 331 w 525"/>
              <a:gd name="T47" fmla="*/ 663 h 744"/>
              <a:gd name="T48" fmla="*/ 363 w 525"/>
              <a:gd name="T49" fmla="*/ 638 h 744"/>
              <a:gd name="T50" fmla="*/ 407 w 525"/>
              <a:gd name="T51" fmla="*/ 607 h 744"/>
              <a:gd name="T52" fmla="*/ 407 w 525"/>
              <a:gd name="T53" fmla="*/ 563 h 744"/>
              <a:gd name="T54" fmla="*/ 438 w 525"/>
              <a:gd name="T55" fmla="*/ 513 h 744"/>
              <a:gd name="T56" fmla="*/ 457 w 525"/>
              <a:gd name="T57" fmla="*/ 494 h 744"/>
              <a:gd name="T58" fmla="*/ 419 w 525"/>
              <a:gd name="T59" fmla="*/ 463 h 744"/>
              <a:gd name="T60" fmla="*/ 457 w 525"/>
              <a:gd name="T61" fmla="*/ 444 h 744"/>
              <a:gd name="T62" fmla="*/ 513 w 525"/>
              <a:gd name="T63" fmla="*/ 425 h 744"/>
              <a:gd name="T64" fmla="*/ 513 w 525"/>
              <a:gd name="T65" fmla="*/ 400 h 744"/>
              <a:gd name="T66" fmla="*/ 457 w 525"/>
              <a:gd name="T67" fmla="*/ 406 h 744"/>
              <a:gd name="T68" fmla="*/ 469 w 525"/>
              <a:gd name="T69" fmla="*/ 356 h 744"/>
              <a:gd name="T70" fmla="*/ 475 w 525"/>
              <a:gd name="T71" fmla="*/ 319 h 744"/>
              <a:gd name="T72" fmla="*/ 463 w 525"/>
              <a:gd name="T73" fmla="*/ 269 h 744"/>
              <a:gd name="T74" fmla="*/ 457 w 525"/>
              <a:gd name="T75" fmla="*/ 231 h 744"/>
              <a:gd name="T76" fmla="*/ 500 w 525"/>
              <a:gd name="T77" fmla="*/ 187 h 744"/>
              <a:gd name="T78" fmla="*/ 500 w 525"/>
              <a:gd name="T79" fmla="*/ 156 h 744"/>
              <a:gd name="T80" fmla="*/ 507 w 525"/>
              <a:gd name="T81" fmla="*/ 118 h 744"/>
              <a:gd name="T82" fmla="*/ 500 w 525"/>
              <a:gd name="T83" fmla="*/ 100 h 744"/>
              <a:gd name="T84" fmla="*/ 513 w 525"/>
              <a:gd name="T85" fmla="*/ 68 h 744"/>
              <a:gd name="T86" fmla="*/ 444 w 525"/>
              <a:gd name="T87" fmla="*/ 68 h 744"/>
              <a:gd name="T88" fmla="*/ 388 w 525"/>
              <a:gd name="T89" fmla="*/ 81 h 744"/>
              <a:gd name="T90" fmla="*/ 344 w 525"/>
              <a:gd name="T91" fmla="*/ 75 h 744"/>
              <a:gd name="T92" fmla="*/ 300 w 525"/>
              <a:gd name="T93" fmla="*/ 68 h 744"/>
              <a:gd name="T94" fmla="*/ 275 w 525"/>
              <a:gd name="T95" fmla="*/ 87 h 744"/>
              <a:gd name="T96" fmla="*/ 244 w 525"/>
              <a:gd name="T97" fmla="*/ 81 h 744"/>
              <a:gd name="T98" fmla="*/ 225 w 525"/>
              <a:gd name="T99" fmla="*/ 56 h 744"/>
              <a:gd name="T100" fmla="*/ 194 w 525"/>
              <a:gd name="T101" fmla="*/ 50 h 744"/>
              <a:gd name="T102" fmla="*/ 200 w 525"/>
              <a:gd name="T103" fmla="*/ 31 h 744"/>
              <a:gd name="T104" fmla="*/ 200 w 525"/>
              <a:gd name="T105" fmla="*/ 6 h 744"/>
              <a:gd name="T106" fmla="*/ 144 w 525"/>
              <a:gd name="T107" fmla="*/ 50 h 744"/>
              <a:gd name="T108" fmla="*/ 106 w 525"/>
              <a:gd name="T109" fmla="*/ 62 h 744"/>
              <a:gd name="T110" fmla="*/ 81 w 525"/>
              <a:gd name="T111" fmla="*/ 56 h 744"/>
              <a:gd name="T112" fmla="*/ 69 w 525"/>
              <a:gd name="T113" fmla="*/ 112 h 744"/>
              <a:gd name="T114" fmla="*/ 37 w 525"/>
              <a:gd name="T115" fmla="*/ 125 h 744"/>
              <a:gd name="T116" fmla="*/ 37 w 525"/>
              <a:gd name="T117" fmla="*/ 20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5" h="744">
                <a:moveTo>
                  <a:pt x="44" y="212"/>
                </a:moveTo>
                <a:lnTo>
                  <a:pt x="50" y="225"/>
                </a:lnTo>
                <a:lnTo>
                  <a:pt x="50" y="231"/>
                </a:lnTo>
                <a:lnTo>
                  <a:pt x="56" y="231"/>
                </a:lnTo>
                <a:lnTo>
                  <a:pt x="56" y="231"/>
                </a:lnTo>
                <a:lnTo>
                  <a:pt x="62" y="244"/>
                </a:lnTo>
                <a:lnTo>
                  <a:pt x="69" y="237"/>
                </a:lnTo>
                <a:lnTo>
                  <a:pt x="75" y="250"/>
                </a:lnTo>
                <a:lnTo>
                  <a:pt x="75" y="250"/>
                </a:lnTo>
                <a:lnTo>
                  <a:pt x="75" y="256"/>
                </a:lnTo>
                <a:lnTo>
                  <a:pt x="75" y="262"/>
                </a:lnTo>
                <a:lnTo>
                  <a:pt x="69" y="262"/>
                </a:lnTo>
                <a:lnTo>
                  <a:pt x="62" y="281"/>
                </a:lnTo>
                <a:lnTo>
                  <a:pt x="56" y="287"/>
                </a:lnTo>
                <a:lnTo>
                  <a:pt x="69" y="287"/>
                </a:lnTo>
                <a:lnTo>
                  <a:pt x="69" y="294"/>
                </a:lnTo>
                <a:lnTo>
                  <a:pt x="62" y="300"/>
                </a:lnTo>
                <a:lnTo>
                  <a:pt x="62" y="306"/>
                </a:lnTo>
                <a:lnTo>
                  <a:pt x="69" y="306"/>
                </a:lnTo>
                <a:lnTo>
                  <a:pt x="81" y="331"/>
                </a:lnTo>
                <a:lnTo>
                  <a:pt x="69" y="338"/>
                </a:lnTo>
                <a:lnTo>
                  <a:pt x="56" y="344"/>
                </a:lnTo>
                <a:lnTo>
                  <a:pt x="69" y="356"/>
                </a:lnTo>
                <a:lnTo>
                  <a:pt x="56" y="381"/>
                </a:lnTo>
                <a:lnTo>
                  <a:pt x="56" y="388"/>
                </a:lnTo>
                <a:lnTo>
                  <a:pt x="56" y="394"/>
                </a:lnTo>
                <a:lnTo>
                  <a:pt x="69" y="413"/>
                </a:lnTo>
                <a:lnTo>
                  <a:pt x="75" y="425"/>
                </a:lnTo>
                <a:lnTo>
                  <a:pt x="75" y="444"/>
                </a:lnTo>
                <a:lnTo>
                  <a:pt x="69" y="444"/>
                </a:lnTo>
                <a:lnTo>
                  <a:pt x="75" y="456"/>
                </a:lnTo>
                <a:lnTo>
                  <a:pt x="75" y="463"/>
                </a:lnTo>
                <a:lnTo>
                  <a:pt x="69" y="469"/>
                </a:lnTo>
                <a:lnTo>
                  <a:pt x="75" y="488"/>
                </a:lnTo>
                <a:lnTo>
                  <a:pt x="81" y="500"/>
                </a:lnTo>
                <a:lnTo>
                  <a:pt x="87" y="500"/>
                </a:lnTo>
                <a:lnTo>
                  <a:pt x="87" y="506"/>
                </a:lnTo>
                <a:lnTo>
                  <a:pt x="100" y="500"/>
                </a:lnTo>
                <a:lnTo>
                  <a:pt x="100" y="506"/>
                </a:lnTo>
                <a:lnTo>
                  <a:pt x="106" y="538"/>
                </a:lnTo>
                <a:lnTo>
                  <a:pt x="87" y="538"/>
                </a:lnTo>
                <a:lnTo>
                  <a:pt x="94" y="538"/>
                </a:lnTo>
                <a:lnTo>
                  <a:pt x="94" y="550"/>
                </a:lnTo>
                <a:lnTo>
                  <a:pt x="50" y="563"/>
                </a:lnTo>
                <a:lnTo>
                  <a:pt x="50" y="575"/>
                </a:lnTo>
                <a:lnTo>
                  <a:pt x="50" y="575"/>
                </a:lnTo>
                <a:lnTo>
                  <a:pt x="44" y="575"/>
                </a:lnTo>
                <a:lnTo>
                  <a:pt x="25" y="588"/>
                </a:lnTo>
                <a:lnTo>
                  <a:pt x="25" y="594"/>
                </a:lnTo>
                <a:lnTo>
                  <a:pt x="25" y="594"/>
                </a:lnTo>
                <a:lnTo>
                  <a:pt x="25" y="607"/>
                </a:lnTo>
                <a:lnTo>
                  <a:pt x="19" y="600"/>
                </a:lnTo>
                <a:lnTo>
                  <a:pt x="6" y="607"/>
                </a:lnTo>
                <a:lnTo>
                  <a:pt x="0" y="607"/>
                </a:lnTo>
                <a:lnTo>
                  <a:pt x="0" y="613"/>
                </a:lnTo>
                <a:lnTo>
                  <a:pt x="0" y="613"/>
                </a:lnTo>
                <a:lnTo>
                  <a:pt x="6" y="632"/>
                </a:lnTo>
                <a:lnTo>
                  <a:pt x="12" y="625"/>
                </a:lnTo>
                <a:lnTo>
                  <a:pt x="25" y="638"/>
                </a:lnTo>
                <a:lnTo>
                  <a:pt x="31" y="638"/>
                </a:lnTo>
                <a:lnTo>
                  <a:pt x="37" y="644"/>
                </a:lnTo>
                <a:lnTo>
                  <a:pt x="44" y="650"/>
                </a:lnTo>
                <a:lnTo>
                  <a:pt x="56" y="650"/>
                </a:lnTo>
                <a:lnTo>
                  <a:pt x="62" y="644"/>
                </a:lnTo>
                <a:lnTo>
                  <a:pt x="62" y="644"/>
                </a:lnTo>
                <a:lnTo>
                  <a:pt x="62" y="650"/>
                </a:lnTo>
                <a:lnTo>
                  <a:pt x="100" y="638"/>
                </a:lnTo>
                <a:lnTo>
                  <a:pt x="112" y="625"/>
                </a:lnTo>
                <a:lnTo>
                  <a:pt x="119" y="632"/>
                </a:lnTo>
                <a:lnTo>
                  <a:pt x="119" y="644"/>
                </a:lnTo>
                <a:lnTo>
                  <a:pt x="131" y="657"/>
                </a:lnTo>
                <a:lnTo>
                  <a:pt x="150" y="650"/>
                </a:lnTo>
                <a:lnTo>
                  <a:pt x="156" y="657"/>
                </a:lnTo>
                <a:lnTo>
                  <a:pt x="162" y="657"/>
                </a:lnTo>
                <a:lnTo>
                  <a:pt x="162" y="657"/>
                </a:lnTo>
                <a:lnTo>
                  <a:pt x="169" y="650"/>
                </a:lnTo>
                <a:lnTo>
                  <a:pt x="188" y="663"/>
                </a:lnTo>
                <a:lnTo>
                  <a:pt x="188" y="675"/>
                </a:lnTo>
                <a:lnTo>
                  <a:pt x="175" y="713"/>
                </a:lnTo>
                <a:lnTo>
                  <a:pt x="181" y="719"/>
                </a:lnTo>
                <a:lnTo>
                  <a:pt x="181" y="726"/>
                </a:lnTo>
                <a:lnTo>
                  <a:pt x="188" y="738"/>
                </a:lnTo>
                <a:lnTo>
                  <a:pt x="200" y="744"/>
                </a:lnTo>
                <a:lnTo>
                  <a:pt x="231" y="738"/>
                </a:lnTo>
                <a:lnTo>
                  <a:pt x="231" y="732"/>
                </a:lnTo>
                <a:lnTo>
                  <a:pt x="244" y="744"/>
                </a:lnTo>
                <a:lnTo>
                  <a:pt x="256" y="744"/>
                </a:lnTo>
                <a:lnTo>
                  <a:pt x="256" y="732"/>
                </a:lnTo>
                <a:lnTo>
                  <a:pt x="269" y="713"/>
                </a:lnTo>
                <a:lnTo>
                  <a:pt x="281" y="707"/>
                </a:lnTo>
                <a:lnTo>
                  <a:pt x="300" y="713"/>
                </a:lnTo>
                <a:lnTo>
                  <a:pt x="313" y="713"/>
                </a:lnTo>
                <a:lnTo>
                  <a:pt x="313" y="682"/>
                </a:lnTo>
                <a:lnTo>
                  <a:pt x="319" y="675"/>
                </a:lnTo>
                <a:lnTo>
                  <a:pt x="319" y="663"/>
                </a:lnTo>
                <a:lnTo>
                  <a:pt x="331" y="663"/>
                </a:lnTo>
                <a:lnTo>
                  <a:pt x="331" y="657"/>
                </a:lnTo>
                <a:lnTo>
                  <a:pt x="331" y="657"/>
                </a:lnTo>
                <a:lnTo>
                  <a:pt x="356" y="650"/>
                </a:lnTo>
                <a:lnTo>
                  <a:pt x="363" y="638"/>
                </a:lnTo>
                <a:lnTo>
                  <a:pt x="363" y="632"/>
                </a:lnTo>
                <a:lnTo>
                  <a:pt x="375" y="625"/>
                </a:lnTo>
                <a:lnTo>
                  <a:pt x="400" y="625"/>
                </a:lnTo>
                <a:lnTo>
                  <a:pt x="407" y="607"/>
                </a:lnTo>
                <a:lnTo>
                  <a:pt x="400" y="594"/>
                </a:lnTo>
                <a:lnTo>
                  <a:pt x="400" y="588"/>
                </a:lnTo>
                <a:lnTo>
                  <a:pt x="407" y="582"/>
                </a:lnTo>
                <a:lnTo>
                  <a:pt x="407" y="563"/>
                </a:lnTo>
                <a:lnTo>
                  <a:pt x="419" y="557"/>
                </a:lnTo>
                <a:lnTo>
                  <a:pt x="432" y="532"/>
                </a:lnTo>
                <a:lnTo>
                  <a:pt x="432" y="519"/>
                </a:lnTo>
                <a:lnTo>
                  <a:pt x="438" y="513"/>
                </a:lnTo>
                <a:lnTo>
                  <a:pt x="450" y="506"/>
                </a:lnTo>
                <a:lnTo>
                  <a:pt x="450" y="500"/>
                </a:lnTo>
                <a:lnTo>
                  <a:pt x="457" y="500"/>
                </a:lnTo>
                <a:lnTo>
                  <a:pt x="457" y="494"/>
                </a:lnTo>
                <a:lnTo>
                  <a:pt x="438" y="488"/>
                </a:lnTo>
                <a:lnTo>
                  <a:pt x="432" y="481"/>
                </a:lnTo>
                <a:lnTo>
                  <a:pt x="419" y="469"/>
                </a:lnTo>
                <a:lnTo>
                  <a:pt x="419" y="463"/>
                </a:lnTo>
                <a:lnTo>
                  <a:pt x="425" y="463"/>
                </a:lnTo>
                <a:lnTo>
                  <a:pt x="438" y="450"/>
                </a:lnTo>
                <a:lnTo>
                  <a:pt x="457" y="456"/>
                </a:lnTo>
                <a:lnTo>
                  <a:pt x="457" y="444"/>
                </a:lnTo>
                <a:lnTo>
                  <a:pt x="457" y="444"/>
                </a:lnTo>
                <a:lnTo>
                  <a:pt x="475" y="444"/>
                </a:lnTo>
                <a:lnTo>
                  <a:pt x="500" y="438"/>
                </a:lnTo>
                <a:lnTo>
                  <a:pt x="513" y="425"/>
                </a:lnTo>
                <a:lnTo>
                  <a:pt x="525" y="406"/>
                </a:lnTo>
                <a:lnTo>
                  <a:pt x="519" y="406"/>
                </a:lnTo>
                <a:lnTo>
                  <a:pt x="519" y="400"/>
                </a:lnTo>
                <a:lnTo>
                  <a:pt x="513" y="400"/>
                </a:lnTo>
                <a:lnTo>
                  <a:pt x="500" y="406"/>
                </a:lnTo>
                <a:lnTo>
                  <a:pt x="463" y="406"/>
                </a:lnTo>
                <a:lnTo>
                  <a:pt x="457" y="406"/>
                </a:lnTo>
                <a:lnTo>
                  <a:pt x="457" y="406"/>
                </a:lnTo>
                <a:lnTo>
                  <a:pt x="457" y="381"/>
                </a:lnTo>
                <a:lnTo>
                  <a:pt x="463" y="369"/>
                </a:lnTo>
                <a:lnTo>
                  <a:pt x="475" y="369"/>
                </a:lnTo>
                <a:lnTo>
                  <a:pt x="469" y="356"/>
                </a:lnTo>
                <a:lnTo>
                  <a:pt x="463" y="350"/>
                </a:lnTo>
                <a:lnTo>
                  <a:pt x="463" y="338"/>
                </a:lnTo>
                <a:lnTo>
                  <a:pt x="475" y="325"/>
                </a:lnTo>
                <a:lnTo>
                  <a:pt x="475" y="319"/>
                </a:lnTo>
                <a:lnTo>
                  <a:pt x="463" y="300"/>
                </a:lnTo>
                <a:lnTo>
                  <a:pt x="463" y="287"/>
                </a:lnTo>
                <a:lnTo>
                  <a:pt x="469" y="275"/>
                </a:lnTo>
                <a:lnTo>
                  <a:pt x="463" y="269"/>
                </a:lnTo>
                <a:lnTo>
                  <a:pt x="450" y="262"/>
                </a:lnTo>
                <a:lnTo>
                  <a:pt x="450" y="256"/>
                </a:lnTo>
                <a:lnTo>
                  <a:pt x="457" y="244"/>
                </a:lnTo>
                <a:lnTo>
                  <a:pt x="457" y="231"/>
                </a:lnTo>
                <a:lnTo>
                  <a:pt x="475" y="231"/>
                </a:lnTo>
                <a:lnTo>
                  <a:pt x="482" y="219"/>
                </a:lnTo>
                <a:lnTo>
                  <a:pt x="482" y="206"/>
                </a:lnTo>
                <a:lnTo>
                  <a:pt x="500" y="187"/>
                </a:lnTo>
                <a:lnTo>
                  <a:pt x="519" y="169"/>
                </a:lnTo>
                <a:lnTo>
                  <a:pt x="507" y="169"/>
                </a:lnTo>
                <a:lnTo>
                  <a:pt x="507" y="156"/>
                </a:lnTo>
                <a:lnTo>
                  <a:pt x="500" y="156"/>
                </a:lnTo>
                <a:lnTo>
                  <a:pt x="500" y="150"/>
                </a:lnTo>
                <a:lnTo>
                  <a:pt x="494" y="144"/>
                </a:lnTo>
                <a:lnTo>
                  <a:pt x="507" y="125"/>
                </a:lnTo>
                <a:lnTo>
                  <a:pt x="507" y="118"/>
                </a:lnTo>
                <a:lnTo>
                  <a:pt x="507" y="118"/>
                </a:lnTo>
                <a:lnTo>
                  <a:pt x="507" y="118"/>
                </a:lnTo>
                <a:lnTo>
                  <a:pt x="507" y="112"/>
                </a:lnTo>
                <a:lnTo>
                  <a:pt x="500" y="100"/>
                </a:lnTo>
                <a:lnTo>
                  <a:pt x="519" y="81"/>
                </a:lnTo>
                <a:lnTo>
                  <a:pt x="525" y="75"/>
                </a:lnTo>
                <a:lnTo>
                  <a:pt x="519" y="62"/>
                </a:lnTo>
                <a:lnTo>
                  <a:pt x="513" y="68"/>
                </a:lnTo>
                <a:lnTo>
                  <a:pt x="500" y="75"/>
                </a:lnTo>
                <a:lnTo>
                  <a:pt x="469" y="75"/>
                </a:lnTo>
                <a:lnTo>
                  <a:pt x="457" y="68"/>
                </a:lnTo>
                <a:lnTo>
                  <a:pt x="444" y="68"/>
                </a:lnTo>
                <a:lnTo>
                  <a:pt x="425" y="62"/>
                </a:lnTo>
                <a:lnTo>
                  <a:pt x="413" y="75"/>
                </a:lnTo>
                <a:lnTo>
                  <a:pt x="400" y="81"/>
                </a:lnTo>
                <a:lnTo>
                  <a:pt x="388" y="81"/>
                </a:lnTo>
                <a:lnTo>
                  <a:pt x="382" y="81"/>
                </a:lnTo>
                <a:lnTo>
                  <a:pt x="369" y="87"/>
                </a:lnTo>
                <a:lnTo>
                  <a:pt x="350" y="75"/>
                </a:lnTo>
                <a:lnTo>
                  <a:pt x="344" y="75"/>
                </a:lnTo>
                <a:lnTo>
                  <a:pt x="338" y="68"/>
                </a:lnTo>
                <a:lnTo>
                  <a:pt x="325" y="68"/>
                </a:lnTo>
                <a:lnTo>
                  <a:pt x="325" y="62"/>
                </a:lnTo>
                <a:lnTo>
                  <a:pt x="300" y="68"/>
                </a:lnTo>
                <a:lnTo>
                  <a:pt x="288" y="75"/>
                </a:lnTo>
                <a:lnTo>
                  <a:pt x="288" y="87"/>
                </a:lnTo>
                <a:lnTo>
                  <a:pt x="288" y="87"/>
                </a:lnTo>
                <a:lnTo>
                  <a:pt x="275" y="87"/>
                </a:lnTo>
                <a:lnTo>
                  <a:pt x="269" y="81"/>
                </a:lnTo>
                <a:lnTo>
                  <a:pt x="256" y="81"/>
                </a:lnTo>
                <a:lnTo>
                  <a:pt x="250" y="81"/>
                </a:lnTo>
                <a:lnTo>
                  <a:pt x="244" y="81"/>
                </a:lnTo>
                <a:lnTo>
                  <a:pt x="244" y="75"/>
                </a:lnTo>
                <a:lnTo>
                  <a:pt x="238" y="75"/>
                </a:lnTo>
                <a:lnTo>
                  <a:pt x="231" y="75"/>
                </a:lnTo>
                <a:lnTo>
                  <a:pt x="225" y="56"/>
                </a:lnTo>
                <a:lnTo>
                  <a:pt x="219" y="56"/>
                </a:lnTo>
                <a:lnTo>
                  <a:pt x="206" y="68"/>
                </a:lnTo>
                <a:lnTo>
                  <a:pt x="200" y="50"/>
                </a:lnTo>
                <a:lnTo>
                  <a:pt x="194" y="50"/>
                </a:lnTo>
                <a:lnTo>
                  <a:pt x="200" y="43"/>
                </a:lnTo>
                <a:lnTo>
                  <a:pt x="200" y="31"/>
                </a:lnTo>
                <a:lnTo>
                  <a:pt x="200" y="31"/>
                </a:lnTo>
                <a:lnTo>
                  <a:pt x="200" y="31"/>
                </a:lnTo>
                <a:lnTo>
                  <a:pt x="194" y="25"/>
                </a:lnTo>
                <a:lnTo>
                  <a:pt x="188" y="18"/>
                </a:lnTo>
                <a:lnTo>
                  <a:pt x="200" y="12"/>
                </a:lnTo>
                <a:lnTo>
                  <a:pt x="200" y="6"/>
                </a:lnTo>
                <a:lnTo>
                  <a:pt x="194" y="0"/>
                </a:lnTo>
                <a:lnTo>
                  <a:pt x="169" y="31"/>
                </a:lnTo>
                <a:lnTo>
                  <a:pt x="162" y="37"/>
                </a:lnTo>
                <a:lnTo>
                  <a:pt x="144" y="50"/>
                </a:lnTo>
                <a:lnTo>
                  <a:pt x="131" y="56"/>
                </a:lnTo>
                <a:lnTo>
                  <a:pt x="131" y="62"/>
                </a:lnTo>
                <a:lnTo>
                  <a:pt x="119" y="68"/>
                </a:lnTo>
                <a:lnTo>
                  <a:pt x="106" y="62"/>
                </a:lnTo>
                <a:lnTo>
                  <a:pt x="100" y="62"/>
                </a:lnTo>
                <a:lnTo>
                  <a:pt x="100" y="56"/>
                </a:lnTo>
                <a:lnTo>
                  <a:pt x="94" y="50"/>
                </a:lnTo>
                <a:lnTo>
                  <a:pt x="81" y="56"/>
                </a:lnTo>
                <a:lnTo>
                  <a:pt x="81" y="68"/>
                </a:lnTo>
                <a:lnTo>
                  <a:pt x="87" y="81"/>
                </a:lnTo>
                <a:lnTo>
                  <a:pt x="75" y="93"/>
                </a:lnTo>
                <a:lnTo>
                  <a:pt x="69" y="112"/>
                </a:lnTo>
                <a:lnTo>
                  <a:pt x="62" y="118"/>
                </a:lnTo>
                <a:lnTo>
                  <a:pt x="50" y="118"/>
                </a:lnTo>
                <a:lnTo>
                  <a:pt x="50" y="125"/>
                </a:lnTo>
                <a:lnTo>
                  <a:pt x="37" y="125"/>
                </a:lnTo>
                <a:lnTo>
                  <a:pt x="37" y="125"/>
                </a:lnTo>
                <a:lnTo>
                  <a:pt x="31" y="125"/>
                </a:lnTo>
                <a:lnTo>
                  <a:pt x="25" y="150"/>
                </a:lnTo>
                <a:lnTo>
                  <a:pt x="37" y="200"/>
                </a:lnTo>
                <a:lnTo>
                  <a:pt x="44" y="212"/>
                </a:lnTo>
                <a:lnTo>
                  <a:pt x="44" y="2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80" name="Freeform 64"/>
          <p:cNvSpPr>
            <a:spLocks/>
          </p:cNvSpPr>
          <p:nvPr/>
        </p:nvSpPr>
        <p:spPr bwMode="auto">
          <a:xfrm>
            <a:off x="6673850" y="1354138"/>
            <a:ext cx="1389063" cy="1130300"/>
          </a:xfrm>
          <a:custGeom>
            <a:avLst/>
            <a:gdLst>
              <a:gd name="T0" fmla="*/ 25 w 726"/>
              <a:gd name="T1" fmla="*/ 282 h 645"/>
              <a:gd name="T2" fmla="*/ 37 w 726"/>
              <a:gd name="T3" fmla="*/ 326 h 645"/>
              <a:gd name="T4" fmla="*/ 31 w 726"/>
              <a:gd name="T5" fmla="*/ 369 h 645"/>
              <a:gd name="T6" fmla="*/ 18 w 726"/>
              <a:gd name="T7" fmla="*/ 426 h 645"/>
              <a:gd name="T8" fmla="*/ 25 w 726"/>
              <a:gd name="T9" fmla="*/ 438 h 645"/>
              <a:gd name="T10" fmla="*/ 131 w 726"/>
              <a:gd name="T11" fmla="*/ 532 h 645"/>
              <a:gd name="T12" fmla="*/ 162 w 726"/>
              <a:gd name="T13" fmla="*/ 582 h 645"/>
              <a:gd name="T14" fmla="*/ 287 w 726"/>
              <a:gd name="T15" fmla="*/ 626 h 645"/>
              <a:gd name="T16" fmla="*/ 319 w 726"/>
              <a:gd name="T17" fmla="*/ 614 h 645"/>
              <a:gd name="T18" fmla="*/ 325 w 726"/>
              <a:gd name="T19" fmla="*/ 639 h 645"/>
              <a:gd name="T20" fmla="*/ 344 w 726"/>
              <a:gd name="T21" fmla="*/ 632 h 645"/>
              <a:gd name="T22" fmla="*/ 350 w 726"/>
              <a:gd name="T23" fmla="*/ 570 h 645"/>
              <a:gd name="T24" fmla="*/ 381 w 726"/>
              <a:gd name="T25" fmla="*/ 563 h 645"/>
              <a:gd name="T26" fmla="*/ 400 w 726"/>
              <a:gd name="T27" fmla="*/ 501 h 645"/>
              <a:gd name="T28" fmla="*/ 438 w 726"/>
              <a:gd name="T29" fmla="*/ 513 h 645"/>
              <a:gd name="T30" fmla="*/ 488 w 726"/>
              <a:gd name="T31" fmla="*/ 476 h 645"/>
              <a:gd name="T32" fmla="*/ 513 w 726"/>
              <a:gd name="T33" fmla="*/ 470 h 645"/>
              <a:gd name="T34" fmla="*/ 513 w 726"/>
              <a:gd name="T35" fmla="*/ 495 h 645"/>
              <a:gd name="T36" fmla="*/ 550 w 726"/>
              <a:gd name="T37" fmla="*/ 520 h 645"/>
              <a:gd name="T38" fmla="*/ 575 w 726"/>
              <a:gd name="T39" fmla="*/ 526 h 645"/>
              <a:gd name="T40" fmla="*/ 607 w 726"/>
              <a:gd name="T41" fmla="*/ 520 h 645"/>
              <a:gd name="T42" fmla="*/ 663 w 726"/>
              <a:gd name="T43" fmla="*/ 520 h 645"/>
              <a:gd name="T44" fmla="*/ 719 w 726"/>
              <a:gd name="T45" fmla="*/ 526 h 645"/>
              <a:gd name="T46" fmla="*/ 726 w 726"/>
              <a:gd name="T47" fmla="*/ 470 h 645"/>
              <a:gd name="T48" fmla="*/ 713 w 726"/>
              <a:gd name="T49" fmla="*/ 426 h 645"/>
              <a:gd name="T50" fmla="*/ 675 w 726"/>
              <a:gd name="T51" fmla="*/ 426 h 645"/>
              <a:gd name="T52" fmla="*/ 650 w 726"/>
              <a:gd name="T53" fmla="*/ 401 h 645"/>
              <a:gd name="T54" fmla="*/ 644 w 726"/>
              <a:gd name="T55" fmla="*/ 382 h 645"/>
              <a:gd name="T56" fmla="*/ 663 w 726"/>
              <a:gd name="T57" fmla="*/ 363 h 645"/>
              <a:gd name="T58" fmla="*/ 650 w 726"/>
              <a:gd name="T59" fmla="*/ 338 h 645"/>
              <a:gd name="T60" fmla="*/ 619 w 726"/>
              <a:gd name="T61" fmla="*/ 338 h 645"/>
              <a:gd name="T62" fmla="*/ 575 w 726"/>
              <a:gd name="T63" fmla="*/ 357 h 645"/>
              <a:gd name="T64" fmla="*/ 557 w 726"/>
              <a:gd name="T65" fmla="*/ 332 h 645"/>
              <a:gd name="T66" fmla="*/ 575 w 726"/>
              <a:gd name="T67" fmla="*/ 307 h 645"/>
              <a:gd name="T68" fmla="*/ 575 w 726"/>
              <a:gd name="T69" fmla="*/ 282 h 645"/>
              <a:gd name="T70" fmla="*/ 550 w 726"/>
              <a:gd name="T71" fmla="*/ 238 h 645"/>
              <a:gd name="T72" fmla="*/ 550 w 726"/>
              <a:gd name="T73" fmla="*/ 207 h 645"/>
              <a:gd name="T74" fmla="*/ 525 w 726"/>
              <a:gd name="T75" fmla="*/ 157 h 645"/>
              <a:gd name="T76" fmla="*/ 507 w 726"/>
              <a:gd name="T77" fmla="*/ 144 h 645"/>
              <a:gd name="T78" fmla="*/ 525 w 726"/>
              <a:gd name="T79" fmla="*/ 113 h 645"/>
              <a:gd name="T80" fmla="*/ 494 w 726"/>
              <a:gd name="T81" fmla="*/ 88 h 645"/>
              <a:gd name="T82" fmla="*/ 456 w 726"/>
              <a:gd name="T83" fmla="*/ 94 h 645"/>
              <a:gd name="T84" fmla="*/ 425 w 726"/>
              <a:gd name="T85" fmla="*/ 69 h 645"/>
              <a:gd name="T86" fmla="*/ 388 w 726"/>
              <a:gd name="T87" fmla="*/ 100 h 645"/>
              <a:gd name="T88" fmla="*/ 381 w 726"/>
              <a:gd name="T89" fmla="*/ 63 h 645"/>
              <a:gd name="T90" fmla="*/ 381 w 726"/>
              <a:gd name="T91" fmla="*/ 38 h 645"/>
              <a:gd name="T92" fmla="*/ 363 w 726"/>
              <a:gd name="T93" fmla="*/ 13 h 645"/>
              <a:gd name="T94" fmla="*/ 356 w 726"/>
              <a:gd name="T95" fmla="*/ 13 h 645"/>
              <a:gd name="T96" fmla="*/ 344 w 726"/>
              <a:gd name="T97" fmla="*/ 13 h 645"/>
              <a:gd name="T98" fmla="*/ 300 w 726"/>
              <a:gd name="T99" fmla="*/ 19 h 645"/>
              <a:gd name="T100" fmla="*/ 269 w 726"/>
              <a:gd name="T101" fmla="*/ 69 h 645"/>
              <a:gd name="T102" fmla="*/ 269 w 726"/>
              <a:gd name="T103" fmla="*/ 107 h 645"/>
              <a:gd name="T104" fmla="*/ 256 w 726"/>
              <a:gd name="T105" fmla="*/ 138 h 645"/>
              <a:gd name="T106" fmla="*/ 231 w 726"/>
              <a:gd name="T107" fmla="*/ 150 h 645"/>
              <a:gd name="T108" fmla="*/ 187 w 726"/>
              <a:gd name="T109" fmla="*/ 119 h 645"/>
              <a:gd name="T110" fmla="*/ 156 w 726"/>
              <a:gd name="T111" fmla="*/ 125 h 645"/>
              <a:gd name="T112" fmla="*/ 125 w 726"/>
              <a:gd name="T113" fmla="*/ 125 h 645"/>
              <a:gd name="T114" fmla="*/ 100 w 726"/>
              <a:gd name="T115" fmla="*/ 169 h 645"/>
              <a:gd name="T116" fmla="*/ 68 w 726"/>
              <a:gd name="T117" fmla="*/ 182 h 645"/>
              <a:gd name="T118" fmla="*/ 37 w 726"/>
              <a:gd name="T119" fmla="*/ 219 h 645"/>
              <a:gd name="T120" fmla="*/ 43 w 726"/>
              <a:gd name="T121" fmla="*/ 251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6" h="645">
                <a:moveTo>
                  <a:pt x="43" y="251"/>
                </a:moveTo>
                <a:lnTo>
                  <a:pt x="43" y="263"/>
                </a:lnTo>
                <a:lnTo>
                  <a:pt x="43" y="269"/>
                </a:lnTo>
                <a:lnTo>
                  <a:pt x="31" y="269"/>
                </a:lnTo>
                <a:lnTo>
                  <a:pt x="25" y="282"/>
                </a:lnTo>
                <a:lnTo>
                  <a:pt x="37" y="294"/>
                </a:lnTo>
                <a:lnTo>
                  <a:pt x="43" y="294"/>
                </a:lnTo>
                <a:lnTo>
                  <a:pt x="50" y="294"/>
                </a:lnTo>
                <a:lnTo>
                  <a:pt x="50" y="301"/>
                </a:lnTo>
                <a:lnTo>
                  <a:pt x="37" y="326"/>
                </a:lnTo>
                <a:lnTo>
                  <a:pt x="37" y="338"/>
                </a:lnTo>
                <a:lnTo>
                  <a:pt x="43" y="344"/>
                </a:lnTo>
                <a:lnTo>
                  <a:pt x="43" y="357"/>
                </a:lnTo>
                <a:lnTo>
                  <a:pt x="43" y="363"/>
                </a:lnTo>
                <a:lnTo>
                  <a:pt x="31" y="369"/>
                </a:lnTo>
                <a:lnTo>
                  <a:pt x="31" y="382"/>
                </a:lnTo>
                <a:lnTo>
                  <a:pt x="43" y="388"/>
                </a:lnTo>
                <a:lnTo>
                  <a:pt x="25" y="407"/>
                </a:lnTo>
                <a:lnTo>
                  <a:pt x="18" y="413"/>
                </a:lnTo>
                <a:lnTo>
                  <a:pt x="18" y="426"/>
                </a:lnTo>
                <a:lnTo>
                  <a:pt x="0" y="438"/>
                </a:lnTo>
                <a:lnTo>
                  <a:pt x="0" y="438"/>
                </a:lnTo>
                <a:lnTo>
                  <a:pt x="12" y="432"/>
                </a:lnTo>
                <a:lnTo>
                  <a:pt x="18" y="438"/>
                </a:lnTo>
                <a:lnTo>
                  <a:pt x="25" y="438"/>
                </a:lnTo>
                <a:lnTo>
                  <a:pt x="31" y="451"/>
                </a:lnTo>
                <a:lnTo>
                  <a:pt x="75" y="451"/>
                </a:lnTo>
                <a:lnTo>
                  <a:pt x="75" y="457"/>
                </a:lnTo>
                <a:lnTo>
                  <a:pt x="112" y="495"/>
                </a:lnTo>
                <a:lnTo>
                  <a:pt x="131" y="532"/>
                </a:lnTo>
                <a:lnTo>
                  <a:pt x="137" y="538"/>
                </a:lnTo>
                <a:lnTo>
                  <a:pt x="144" y="545"/>
                </a:lnTo>
                <a:lnTo>
                  <a:pt x="156" y="557"/>
                </a:lnTo>
                <a:lnTo>
                  <a:pt x="156" y="563"/>
                </a:lnTo>
                <a:lnTo>
                  <a:pt x="162" y="582"/>
                </a:lnTo>
                <a:lnTo>
                  <a:pt x="162" y="614"/>
                </a:lnTo>
                <a:lnTo>
                  <a:pt x="187" y="639"/>
                </a:lnTo>
                <a:lnTo>
                  <a:pt x="212" y="639"/>
                </a:lnTo>
                <a:lnTo>
                  <a:pt x="256" y="632"/>
                </a:lnTo>
                <a:lnTo>
                  <a:pt x="287" y="626"/>
                </a:lnTo>
                <a:lnTo>
                  <a:pt x="300" y="620"/>
                </a:lnTo>
                <a:lnTo>
                  <a:pt x="306" y="607"/>
                </a:lnTo>
                <a:lnTo>
                  <a:pt x="313" y="607"/>
                </a:lnTo>
                <a:lnTo>
                  <a:pt x="313" y="614"/>
                </a:lnTo>
                <a:lnTo>
                  <a:pt x="319" y="614"/>
                </a:lnTo>
                <a:lnTo>
                  <a:pt x="325" y="620"/>
                </a:lnTo>
                <a:lnTo>
                  <a:pt x="319" y="626"/>
                </a:lnTo>
                <a:lnTo>
                  <a:pt x="313" y="626"/>
                </a:lnTo>
                <a:lnTo>
                  <a:pt x="319" y="632"/>
                </a:lnTo>
                <a:lnTo>
                  <a:pt x="325" y="639"/>
                </a:lnTo>
                <a:lnTo>
                  <a:pt x="331" y="632"/>
                </a:lnTo>
                <a:lnTo>
                  <a:pt x="338" y="639"/>
                </a:lnTo>
                <a:lnTo>
                  <a:pt x="344" y="639"/>
                </a:lnTo>
                <a:lnTo>
                  <a:pt x="338" y="632"/>
                </a:lnTo>
                <a:lnTo>
                  <a:pt x="344" y="632"/>
                </a:lnTo>
                <a:lnTo>
                  <a:pt x="344" y="632"/>
                </a:lnTo>
                <a:lnTo>
                  <a:pt x="350" y="645"/>
                </a:lnTo>
                <a:lnTo>
                  <a:pt x="356" y="645"/>
                </a:lnTo>
                <a:lnTo>
                  <a:pt x="344" y="595"/>
                </a:lnTo>
                <a:lnTo>
                  <a:pt x="350" y="570"/>
                </a:lnTo>
                <a:lnTo>
                  <a:pt x="356" y="570"/>
                </a:lnTo>
                <a:lnTo>
                  <a:pt x="356" y="570"/>
                </a:lnTo>
                <a:lnTo>
                  <a:pt x="369" y="570"/>
                </a:lnTo>
                <a:lnTo>
                  <a:pt x="369" y="563"/>
                </a:lnTo>
                <a:lnTo>
                  <a:pt x="381" y="563"/>
                </a:lnTo>
                <a:lnTo>
                  <a:pt x="388" y="557"/>
                </a:lnTo>
                <a:lnTo>
                  <a:pt x="394" y="538"/>
                </a:lnTo>
                <a:lnTo>
                  <a:pt x="406" y="526"/>
                </a:lnTo>
                <a:lnTo>
                  <a:pt x="400" y="513"/>
                </a:lnTo>
                <a:lnTo>
                  <a:pt x="400" y="501"/>
                </a:lnTo>
                <a:lnTo>
                  <a:pt x="413" y="495"/>
                </a:lnTo>
                <a:lnTo>
                  <a:pt x="419" y="501"/>
                </a:lnTo>
                <a:lnTo>
                  <a:pt x="419" y="507"/>
                </a:lnTo>
                <a:lnTo>
                  <a:pt x="425" y="507"/>
                </a:lnTo>
                <a:lnTo>
                  <a:pt x="438" y="513"/>
                </a:lnTo>
                <a:lnTo>
                  <a:pt x="450" y="507"/>
                </a:lnTo>
                <a:lnTo>
                  <a:pt x="450" y="501"/>
                </a:lnTo>
                <a:lnTo>
                  <a:pt x="463" y="495"/>
                </a:lnTo>
                <a:lnTo>
                  <a:pt x="481" y="482"/>
                </a:lnTo>
                <a:lnTo>
                  <a:pt x="488" y="476"/>
                </a:lnTo>
                <a:lnTo>
                  <a:pt x="513" y="445"/>
                </a:lnTo>
                <a:lnTo>
                  <a:pt x="519" y="451"/>
                </a:lnTo>
                <a:lnTo>
                  <a:pt x="519" y="457"/>
                </a:lnTo>
                <a:lnTo>
                  <a:pt x="507" y="463"/>
                </a:lnTo>
                <a:lnTo>
                  <a:pt x="513" y="470"/>
                </a:lnTo>
                <a:lnTo>
                  <a:pt x="519" y="476"/>
                </a:lnTo>
                <a:lnTo>
                  <a:pt x="519" y="476"/>
                </a:lnTo>
                <a:lnTo>
                  <a:pt x="519" y="476"/>
                </a:lnTo>
                <a:lnTo>
                  <a:pt x="519" y="488"/>
                </a:lnTo>
                <a:lnTo>
                  <a:pt x="513" y="495"/>
                </a:lnTo>
                <a:lnTo>
                  <a:pt x="519" y="495"/>
                </a:lnTo>
                <a:lnTo>
                  <a:pt x="525" y="513"/>
                </a:lnTo>
                <a:lnTo>
                  <a:pt x="538" y="501"/>
                </a:lnTo>
                <a:lnTo>
                  <a:pt x="544" y="501"/>
                </a:lnTo>
                <a:lnTo>
                  <a:pt x="550" y="520"/>
                </a:lnTo>
                <a:lnTo>
                  <a:pt x="557" y="520"/>
                </a:lnTo>
                <a:lnTo>
                  <a:pt x="563" y="520"/>
                </a:lnTo>
                <a:lnTo>
                  <a:pt x="563" y="526"/>
                </a:lnTo>
                <a:lnTo>
                  <a:pt x="569" y="526"/>
                </a:lnTo>
                <a:lnTo>
                  <a:pt x="575" y="526"/>
                </a:lnTo>
                <a:lnTo>
                  <a:pt x="588" y="526"/>
                </a:lnTo>
                <a:lnTo>
                  <a:pt x="594" y="532"/>
                </a:lnTo>
                <a:lnTo>
                  <a:pt x="607" y="532"/>
                </a:lnTo>
                <a:lnTo>
                  <a:pt x="607" y="532"/>
                </a:lnTo>
                <a:lnTo>
                  <a:pt x="607" y="520"/>
                </a:lnTo>
                <a:lnTo>
                  <a:pt x="619" y="513"/>
                </a:lnTo>
                <a:lnTo>
                  <a:pt x="644" y="507"/>
                </a:lnTo>
                <a:lnTo>
                  <a:pt x="644" y="513"/>
                </a:lnTo>
                <a:lnTo>
                  <a:pt x="657" y="513"/>
                </a:lnTo>
                <a:lnTo>
                  <a:pt x="663" y="520"/>
                </a:lnTo>
                <a:lnTo>
                  <a:pt x="669" y="520"/>
                </a:lnTo>
                <a:lnTo>
                  <a:pt x="688" y="532"/>
                </a:lnTo>
                <a:lnTo>
                  <a:pt x="701" y="526"/>
                </a:lnTo>
                <a:lnTo>
                  <a:pt x="707" y="526"/>
                </a:lnTo>
                <a:lnTo>
                  <a:pt x="719" y="526"/>
                </a:lnTo>
                <a:lnTo>
                  <a:pt x="719" y="526"/>
                </a:lnTo>
                <a:lnTo>
                  <a:pt x="726" y="488"/>
                </a:lnTo>
                <a:lnTo>
                  <a:pt x="726" y="488"/>
                </a:lnTo>
                <a:lnTo>
                  <a:pt x="726" y="476"/>
                </a:lnTo>
                <a:lnTo>
                  <a:pt x="726" y="470"/>
                </a:lnTo>
                <a:lnTo>
                  <a:pt x="726" y="463"/>
                </a:lnTo>
                <a:lnTo>
                  <a:pt x="726" y="451"/>
                </a:lnTo>
                <a:lnTo>
                  <a:pt x="719" y="438"/>
                </a:lnTo>
                <a:lnTo>
                  <a:pt x="713" y="432"/>
                </a:lnTo>
                <a:lnTo>
                  <a:pt x="713" y="426"/>
                </a:lnTo>
                <a:lnTo>
                  <a:pt x="707" y="426"/>
                </a:lnTo>
                <a:lnTo>
                  <a:pt x="701" y="426"/>
                </a:lnTo>
                <a:lnTo>
                  <a:pt x="694" y="420"/>
                </a:lnTo>
                <a:lnTo>
                  <a:pt x="688" y="420"/>
                </a:lnTo>
                <a:lnTo>
                  <a:pt x="675" y="426"/>
                </a:lnTo>
                <a:lnTo>
                  <a:pt x="669" y="420"/>
                </a:lnTo>
                <a:lnTo>
                  <a:pt x="669" y="426"/>
                </a:lnTo>
                <a:lnTo>
                  <a:pt x="663" y="413"/>
                </a:lnTo>
                <a:lnTo>
                  <a:pt x="657" y="413"/>
                </a:lnTo>
                <a:lnTo>
                  <a:pt x="650" y="401"/>
                </a:lnTo>
                <a:lnTo>
                  <a:pt x="657" y="401"/>
                </a:lnTo>
                <a:lnTo>
                  <a:pt x="657" y="395"/>
                </a:lnTo>
                <a:lnTo>
                  <a:pt x="657" y="395"/>
                </a:lnTo>
                <a:lnTo>
                  <a:pt x="657" y="388"/>
                </a:lnTo>
                <a:lnTo>
                  <a:pt x="644" y="382"/>
                </a:lnTo>
                <a:lnTo>
                  <a:pt x="650" y="376"/>
                </a:lnTo>
                <a:lnTo>
                  <a:pt x="650" y="369"/>
                </a:lnTo>
                <a:lnTo>
                  <a:pt x="657" y="363"/>
                </a:lnTo>
                <a:lnTo>
                  <a:pt x="663" y="369"/>
                </a:lnTo>
                <a:lnTo>
                  <a:pt x="663" y="363"/>
                </a:lnTo>
                <a:lnTo>
                  <a:pt x="657" y="357"/>
                </a:lnTo>
                <a:lnTo>
                  <a:pt x="657" y="351"/>
                </a:lnTo>
                <a:lnTo>
                  <a:pt x="650" y="344"/>
                </a:lnTo>
                <a:lnTo>
                  <a:pt x="657" y="344"/>
                </a:lnTo>
                <a:lnTo>
                  <a:pt x="650" y="338"/>
                </a:lnTo>
                <a:lnTo>
                  <a:pt x="644" y="344"/>
                </a:lnTo>
                <a:lnTo>
                  <a:pt x="644" y="338"/>
                </a:lnTo>
                <a:lnTo>
                  <a:pt x="638" y="332"/>
                </a:lnTo>
                <a:lnTo>
                  <a:pt x="619" y="338"/>
                </a:lnTo>
                <a:lnTo>
                  <a:pt x="619" y="338"/>
                </a:lnTo>
                <a:lnTo>
                  <a:pt x="600" y="344"/>
                </a:lnTo>
                <a:lnTo>
                  <a:pt x="594" y="344"/>
                </a:lnTo>
                <a:lnTo>
                  <a:pt x="588" y="357"/>
                </a:lnTo>
                <a:lnTo>
                  <a:pt x="588" y="363"/>
                </a:lnTo>
                <a:lnTo>
                  <a:pt x="575" y="357"/>
                </a:lnTo>
                <a:lnTo>
                  <a:pt x="563" y="357"/>
                </a:lnTo>
                <a:lnTo>
                  <a:pt x="569" y="351"/>
                </a:lnTo>
                <a:lnTo>
                  <a:pt x="569" y="344"/>
                </a:lnTo>
                <a:lnTo>
                  <a:pt x="563" y="338"/>
                </a:lnTo>
                <a:lnTo>
                  <a:pt x="557" y="332"/>
                </a:lnTo>
                <a:lnTo>
                  <a:pt x="550" y="326"/>
                </a:lnTo>
                <a:lnTo>
                  <a:pt x="563" y="326"/>
                </a:lnTo>
                <a:lnTo>
                  <a:pt x="563" y="319"/>
                </a:lnTo>
                <a:lnTo>
                  <a:pt x="563" y="313"/>
                </a:lnTo>
                <a:lnTo>
                  <a:pt x="575" y="307"/>
                </a:lnTo>
                <a:lnTo>
                  <a:pt x="569" y="301"/>
                </a:lnTo>
                <a:lnTo>
                  <a:pt x="563" y="301"/>
                </a:lnTo>
                <a:lnTo>
                  <a:pt x="557" y="294"/>
                </a:lnTo>
                <a:lnTo>
                  <a:pt x="569" y="288"/>
                </a:lnTo>
                <a:lnTo>
                  <a:pt x="575" y="282"/>
                </a:lnTo>
                <a:lnTo>
                  <a:pt x="563" y="269"/>
                </a:lnTo>
                <a:lnTo>
                  <a:pt x="563" y="263"/>
                </a:lnTo>
                <a:lnTo>
                  <a:pt x="557" y="257"/>
                </a:lnTo>
                <a:lnTo>
                  <a:pt x="550" y="251"/>
                </a:lnTo>
                <a:lnTo>
                  <a:pt x="550" y="238"/>
                </a:lnTo>
                <a:lnTo>
                  <a:pt x="550" y="232"/>
                </a:lnTo>
                <a:lnTo>
                  <a:pt x="544" y="226"/>
                </a:lnTo>
                <a:lnTo>
                  <a:pt x="550" y="213"/>
                </a:lnTo>
                <a:lnTo>
                  <a:pt x="550" y="207"/>
                </a:lnTo>
                <a:lnTo>
                  <a:pt x="550" y="207"/>
                </a:lnTo>
                <a:lnTo>
                  <a:pt x="557" y="194"/>
                </a:lnTo>
                <a:lnTo>
                  <a:pt x="569" y="194"/>
                </a:lnTo>
                <a:lnTo>
                  <a:pt x="563" y="188"/>
                </a:lnTo>
                <a:lnTo>
                  <a:pt x="550" y="169"/>
                </a:lnTo>
                <a:lnTo>
                  <a:pt x="525" y="157"/>
                </a:lnTo>
                <a:lnTo>
                  <a:pt x="525" y="150"/>
                </a:lnTo>
                <a:lnTo>
                  <a:pt x="513" y="144"/>
                </a:lnTo>
                <a:lnTo>
                  <a:pt x="507" y="157"/>
                </a:lnTo>
                <a:lnTo>
                  <a:pt x="507" y="150"/>
                </a:lnTo>
                <a:lnTo>
                  <a:pt x="507" y="144"/>
                </a:lnTo>
                <a:lnTo>
                  <a:pt x="507" y="132"/>
                </a:lnTo>
                <a:lnTo>
                  <a:pt x="519" y="132"/>
                </a:lnTo>
                <a:lnTo>
                  <a:pt x="513" y="125"/>
                </a:lnTo>
                <a:lnTo>
                  <a:pt x="525" y="125"/>
                </a:lnTo>
                <a:lnTo>
                  <a:pt x="525" y="113"/>
                </a:lnTo>
                <a:lnTo>
                  <a:pt x="525" y="107"/>
                </a:lnTo>
                <a:lnTo>
                  <a:pt x="525" y="107"/>
                </a:lnTo>
                <a:lnTo>
                  <a:pt x="513" y="88"/>
                </a:lnTo>
                <a:lnTo>
                  <a:pt x="500" y="88"/>
                </a:lnTo>
                <a:lnTo>
                  <a:pt x="494" y="88"/>
                </a:lnTo>
                <a:lnTo>
                  <a:pt x="488" y="88"/>
                </a:lnTo>
                <a:lnTo>
                  <a:pt x="475" y="94"/>
                </a:lnTo>
                <a:lnTo>
                  <a:pt x="469" y="94"/>
                </a:lnTo>
                <a:lnTo>
                  <a:pt x="469" y="88"/>
                </a:lnTo>
                <a:lnTo>
                  <a:pt x="456" y="94"/>
                </a:lnTo>
                <a:lnTo>
                  <a:pt x="450" y="82"/>
                </a:lnTo>
                <a:lnTo>
                  <a:pt x="438" y="82"/>
                </a:lnTo>
                <a:lnTo>
                  <a:pt x="438" y="69"/>
                </a:lnTo>
                <a:lnTo>
                  <a:pt x="431" y="75"/>
                </a:lnTo>
                <a:lnTo>
                  <a:pt x="425" y="69"/>
                </a:lnTo>
                <a:lnTo>
                  <a:pt x="425" y="75"/>
                </a:lnTo>
                <a:lnTo>
                  <a:pt x="413" y="82"/>
                </a:lnTo>
                <a:lnTo>
                  <a:pt x="413" y="88"/>
                </a:lnTo>
                <a:lnTo>
                  <a:pt x="406" y="88"/>
                </a:lnTo>
                <a:lnTo>
                  <a:pt x="388" y="100"/>
                </a:lnTo>
                <a:lnTo>
                  <a:pt x="381" y="94"/>
                </a:lnTo>
                <a:lnTo>
                  <a:pt x="381" y="88"/>
                </a:lnTo>
                <a:lnTo>
                  <a:pt x="388" y="75"/>
                </a:lnTo>
                <a:lnTo>
                  <a:pt x="388" y="63"/>
                </a:lnTo>
                <a:lnTo>
                  <a:pt x="381" y="63"/>
                </a:lnTo>
                <a:lnTo>
                  <a:pt x="381" y="50"/>
                </a:lnTo>
                <a:lnTo>
                  <a:pt x="388" y="38"/>
                </a:lnTo>
                <a:lnTo>
                  <a:pt x="394" y="44"/>
                </a:lnTo>
                <a:lnTo>
                  <a:pt x="394" y="38"/>
                </a:lnTo>
                <a:lnTo>
                  <a:pt x="381" y="38"/>
                </a:lnTo>
                <a:lnTo>
                  <a:pt x="375" y="25"/>
                </a:lnTo>
                <a:lnTo>
                  <a:pt x="369" y="19"/>
                </a:lnTo>
                <a:lnTo>
                  <a:pt x="369" y="13"/>
                </a:lnTo>
                <a:lnTo>
                  <a:pt x="363" y="13"/>
                </a:lnTo>
                <a:lnTo>
                  <a:pt x="363" y="13"/>
                </a:lnTo>
                <a:lnTo>
                  <a:pt x="363" y="6"/>
                </a:lnTo>
                <a:lnTo>
                  <a:pt x="356" y="0"/>
                </a:lnTo>
                <a:lnTo>
                  <a:pt x="350" y="6"/>
                </a:lnTo>
                <a:lnTo>
                  <a:pt x="356" y="13"/>
                </a:lnTo>
                <a:lnTo>
                  <a:pt x="356" y="13"/>
                </a:lnTo>
                <a:lnTo>
                  <a:pt x="363" y="19"/>
                </a:lnTo>
                <a:lnTo>
                  <a:pt x="356" y="25"/>
                </a:lnTo>
                <a:lnTo>
                  <a:pt x="350" y="25"/>
                </a:lnTo>
                <a:lnTo>
                  <a:pt x="344" y="19"/>
                </a:lnTo>
                <a:lnTo>
                  <a:pt x="344" y="13"/>
                </a:lnTo>
                <a:lnTo>
                  <a:pt x="338" y="19"/>
                </a:lnTo>
                <a:lnTo>
                  <a:pt x="331" y="19"/>
                </a:lnTo>
                <a:lnTo>
                  <a:pt x="325" y="25"/>
                </a:lnTo>
                <a:lnTo>
                  <a:pt x="306" y="19"/>
                </a:lnTo>
                <a:lnTo>
                  <a:pt x="300" y="19"/>
                </a:lnTo>
                <a:lnTo>
                  <a:pt x="300" y="19"/>
                </a:lnTo>
                <a:lnTo>
                  <a:pt x="275" y="50"/>
                </a:lnTo>
                <a:lnTo>
                  <a:pt x="281" y="50"/>
                </a:lnTo>
                <a:lnTo>
                  <a:pt x="275" y="63"/>
                </a:lnTo>
                <a:lnTo>
                  <a:pt x="269" y="69"/>
                </a:lnTo>
                <a:lnTo>
                  <a:pt x="269" y="69"/>
                </a:lnTo>
                <a:lnTo>
                  <a:pt x="275" y="82"/>
                </a:lnTo>
                <a:lnTo>
                  <a:pt x="269" y="94"/>
                </a:lnTo>
                <a:lnTo>
                  <a:pt x="269" y="100"/>
                </a:lnTo>
                <a:lnTo>
                  <a:pt x="269" y="107"/>
                </a:lnTo>
                <a:lnTo>
                  <a:pt x="275" y="113"/>
                </a:lnTo>
                <a:lnTo>
                  <a:pt x="269" y="125"/>
                </a:lnTo>
                <a:lnTo>
                  <a:pt x="269" y="132"/>
                </a:lnTo>
                <a:lnTo>
                  <a:pt x="262" y="138"/>
                </a:lnTo>
                <a:lnTo>
                  <a:pt x="256" y="138"/>
                </a:lnTo>
                <a:lnTo>
                  <a:pt x="250" y="144"/>
                </a:lnTo>
                <a:lnTo>
                  <a:pt x="250" y="150"/>
                </a:lnTo>
                <a:lnTo>
                  <a:pt x="244" y="150"/>
                </a:lnTo>
                <a:lnTo>
                  <a:pt x="231" y="157"/>
                </a:lnTo>
                <a:lnTo>
                  <a:pt x="231" y="150"/>
                </a:lnTo>
                <a:lnTo>
                  <a:pt x="225" y="150"/>
                </a:lnTo>
                <a:lnTo>
                  <a:pt x="200" y="138"/>
                </a:lnTo>
                <a:lnTo>
                  <a:pt x="187" y="132"/>
                </a:lnTo>
                <a:lnTo>
                  <a:pt x="187" y="125"/>
                </a:lnTo>
                <a:lnTo>
                  <a:pt x="187" y="119"/>
                </a:lnTo>
                <a:lnTo>
                  <a:pt x="175" y="125"/>
                </a:lnTo>
                <a:lnTo>
                  <a:pt x="175" y="132"/>
                </a:lnTo>
                <a:lnTo>
                  <a:pt x="169" y="132"/>
                </a:lnTo>
                <a:lnTo>
                  <a:pt x="162" y="125"/>
                </a:lnTo>
                <a:lnTo>
                  <a:pt x="156" y="125"/>
                </a:lnTo>
                <a:lnTo>
                  <a:pt x="156" y="125"/>
                </a:lnTo>
                <a:lnTo>
                  <a:pt x="156" y="132"/>
                </a:lnTo>
                <a:lnTo>
                  <a:pt x="144" y="138"/>
                </a:lnTo>
                <a:lnTo>
                  <a:pt x="137" y="132"/>
                </a:lnTo>
                <a:lnTo>
                  <a:pt x="125" y="125"/>
                </a:lnTo>
                <a:lnTo>
                  <a:pt x="112" y="138"/>
                </a:lnTo>
                <a:lnTo>
                  <a:pt x="112" y="144"/>
                </a:lnTo>
                <a:lnTo>
                  <a:pt x="106" y="150"/>
                </a:lnTo>
                <a:lnTo>
                  <a:pt x="106" y="157"/>
                </a:lnTo>
                <a:lnTo>
                  <a:pt x="100" y="169"/>
                </a:lnTo>
                <a:lnTo>
                  <a:pt x="100" y="175"/>
                </a:lnTo>
                <a:lnTo>
                  <a:pt x="87" y="175"/>
                </a:lnTo>
                <a:lnTo>
                  <a:pt x="87" y="175"/>
                </a:lnTo>
                <a:lnTo>
                  <a:pt x="81" y="169"/>
                </a:lnTo>
                <a:lnTo>
                  <a:pt x="68" y="182"/>
                </a:lnTo>
                <a:lnTo>
                  <a:pt x="56" y="182"/>
                </a:lnTo>
                <a:lnTo>
                  <a:pt x="50" y="182"/>
                </a:lnTo>
                <a:lnTo>
                  <a:pt x="50" y="200"/>
                </a:lnTo>
                <a:lnTo>
                  <a:pt x="43" y="207"/>
                </a:lnTo>
                <a:lnTo>
                  <a:pt x="37" y="219"/>
                </a:lnTo>
                <a:lnTo>
                  <a:pt x="37" y="226"/>
                </a:lnTo>
                <a:lnTo>
                  <a:pt x="43" y="232"/>
                </a:lnTo>
                <a:lnTo>
                  <a:pt x="50" y="238"/>
                </a:lnTo>
                <a:lnTo>
                  <a:pt x="43" y="251"/>
                </a:lnTo>
                <a:lnTo>
                  <a:pt x="43" y="2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86" name="Freeform 70"/>
          <p:cNvSpPr>
            <a:spLocks/>
          </p:cNvSpPr>
          <p:nvPr/>
        </p:nvSpPr>
        <p:spPr bwMode="auto">
          <a:xfrm>
            <a:off x="4805363" y="1673225"/>
            <a:ext cx="1350962" cy="1214438"/>
          </a:xfrm>
          <a:custGeom>
            <a:avLst/>
            <a:gdLst>
              <a:gd name="T0" fmla="*/ 82 w 707"/>
              <a:gd name="T1" fmla="*/ 350 h 694"/>
              <a:gd name="T2" fmla="*/ 88 w 707"/>
              <a:gd name="T3" fmla="*/ 313 h 694"/>
              <a:gd name="T4" fmla="*/ 138 w 707"/>
              <a:gd name="T5" fmla="*/ 331 h 694"/>
              <a:gd name="T6" fmla="*/ 151 w 707"/>
              <a:gd name="T7" fmla="*/ 294 h 694"/>
              <a:gd name="T8" fmla="*/ 144 w 707"/>
              <a:gd name="T9" fmla="*/ 269 h 694"/>
              <a:gd name="T10" fmla="*/ 132 w 707"/>
              <a:gd name="T11" fmla="*/ 244 h 694"/>
              <a:gd name="T12" fmla="*/ 113 w 707"/>
              <a:gd name="T13" fmla="*/ 194 h 694"/>
              <a:gd name="T14" fmla="*/ 113 w 707"/>
              <a:gd name="T15" fmla="*/ 156 h 694"/>
              <a:gd name="T16" fmla="*/ 94 w 707"/>
              <a:gd name="T17" fmla="*/ 112 h 694"/>
              <a:gd name="T18" fmla="*/ 94 w 707"/>
              <a:gd name="T19" fmla="*/ 100 h 694"/>
              <a:gd name="T20" fmla="*/ 100 w 707"/>
              <a:gd name="T21" fmla="*/ 75 h 694"/>
              <a:gd name="T22" fmla="*/ 119 w 707"/>
              <a:gd name="T23" fmla="*/ 44 h 694"/>
              <a:gd name="T24" fmla="*/ 132 w 707"/>
              <a:gd name="T25" fmla="*/ 18 h 694"/>
              <a:gd name="T26" fmla="*/ 157 w 707"/>
              <a:gd name="T27" fmla="*/ 6 h 694"/>
              <a:gd name="T28" fmla="*/ 201 w 707"/>
              <a:gd name="T29" fmla="*/ 18 h 694"/>
              <a:gd name="T30" fmla="*/ 251 w 707"/>
              <a:gd name="T31" fmla="*/ 25 h 694"/>
              <a:gd name="T32" fmla="*/ 288 w 707"/>
              <a:gd name="T33" fmla="*/ 69 h 694"/>
              <a:gd name="T34" fmla="*/ 363 w 707"/>
              <a:gd name="T35" fmla="*/ 100 h 694"/>
              <a:gd name="T36" fmla="*/ 407 w 707"/>
              <a:gd name="T37" fmla="*/ 56 h 694"/>
              <a:gd name="T38" fmla="*/ 470 w 707"/>
              <a:gd name="T39" fmla="*/ 69 h 694"/>
              <a:gd name="T40" fmla="*/ 488 w 707"/>
              <a:gd name="T41" fmla="*/ 200 h 694"/>
              <a:gd name="T42" fmla="*/ 507 w 707"/>
              <a:gd name="T43" fmla="*/ 238 h 694"/>
              <a:gd name="T44" fmla="*/ 551 w 707"/>
              <a:gd name="T45" fmla="*/ 288 h 694"/>
              <a:gd name="T46" fmla="*/ 539 w 707"/>
              <a:gd name="T47" fmla="*/ 319 h 694"/>
              <a:gd name="T48" fmla="*/ 557 w 707"/>
              <a:gd name="T49" fmla="*/ 344 h 694"/>
              <a:gd name="T50" fmla="*/ 564 w 707"/>
              <a:gd name="T51" fmla="*/ 375 h 694"/>
              <a:gd name="T52" fmla="*/ 595 w 707"/>
              <a:gd name="T53" fmla="*/ 388 h 694"/>
              <a:gd name="T54" fmla="*/ 589 w 707"/>
              <a:gd name="T55" fmla="*/ 413 h 694"/>
              <a:gd name="T56" fmla="*/ 620 w 707"/>
              <a:gd name="T57" fmla="*/ 457 h 694"/>
              <a:gd name="T58" fmla="*/ 639 w 707"/>
              <a:gd name="T59" fmla="*/ 500 h 694"/>
              <a:gd name="T60" fmla="*/ 664 w 707"/>
              <a:gd name="T61" fmla="*/ 525 h 694"/>
              <a:gd name="T62" fmla="*/ 689 w 707"/>
              <a:gd name="T63" fmla="*/ 557 h 694"/>
              <a:gd name="T64" fmla="*/ 707 w 707"/>
              <a:gd name="T65" fmla="*/ 588 h 694"/>
              <a:gd name="T66" fmla="*/ 689 w 707"/>
              <a:gd name="T67" fmla="*/ 632 h 694"/>
              <a:gd name="T68" fmla="*/ 639 w 707"/>
              <a:gd name="T69" fmla="*/ 694 h 694"/>
              <a:gd name="T70" fmla="*/ 582 w 707"/>
              <a:gd name="T71" fmla="*/ 694 h 694"/>
              <a:gd name="T72" fmla="*/ 595 w 707"/>
              <a:gd name="T73" fmla="*/ 651 h 694"/>
              <a:gd name="T74" fmla="*/ 551 w 707"/>
              <a:gd name="T75" fmla="*/ 626 h 694"/>
              <a:gd name="T76" fmla="*/ 520 w 707"/>
              <a:gd name="T77" fmla="*/ 613 h 694"/>
              <a:gd name="T78" fmla="*/ 501 w 707"/>
              <a:gd name="T79" fmla="*/ 613 h 694"/>
              <a:gd name="T80" fmla="*/ 457 w 707"/>
              <a:gd name="T81" fmla="*/ 613 h 694"/>
              <a:gd name="T82" fmla="*/ 420 w 707"/>
              <a:gd name="T83" fmla="*/ 613 h 694"/>
              <a:gd name="T84" fmla="*/ 382 w 707"/>
              <a:gd name="T85" fmla="*/ 613 h 694"/>
              <a:gd name="T86" fmla="*/ 351 w 707"/>
              <a:gd name="T87" fmla="*/ 632 h 694"/>
              <a:gd name="T88" fmla="*/ 282 w 707"/>
              <a:gd name="T89" fmla="*/ 613 h 694"/>
              <a:gd name="T90" fmla="*/ 232 w 707"/>
              <a:gd name="T91" fmla="*/ 601 h 694"/>
              <a:gd name="T92" fmla="*/ 207 w 707"/>
              <a:gd name="T93" fmla="*/ 582 h 694"/>
              <a:gd name="T94" fmla="*/ 176 w 707"/>
              <a:gd name="T95" fmla="*/ 601 h 694"/>
              <a:gd name="T96" fmla="*/ 125 w 707"/>
              <a:gd name="T97" fmla="*/ 582 h 694"/>
              <a:gd name="T98" fmla="*/ 107 w 707"/>
              <a:gd name="T99" fmla="*/ 557 h 694"/>
              <a:gd name="T100" fmla="*/ 75 w 707"/>
              <a:gd name="T101" fmla="*/ 513 h 694"/>
              <a:gd name="T102" fmla="*/ 69 w 707"/>
              <a:gd name="T103" fmla="*/ 475 h 694"/>
              <a:gd name="T104" fmla="*/ 0 w 707"/>
              <a:gd name="T105" fmla="*/ 432 h 694"/>
              <a:gd name="T106" fmla="*/ 13 w 707"/>
              <a:gd name="T107" fmla="*/ 400 h 694"/>
              <a:gd name="T108" fmla="*/ 38 w 707"/>
              <a:gd name="T109" fmla="*/ 388 h 694"/>
              <a:gd name="T110" fmla="*/ 57 w 707"/>
              <a:gd name="T111" fmla="*/ 369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7" h="694">
                <a:moveTo>
                  <a:pt x="82" y="375"/>
                </a:moveTo>
                <a:lnTo>
                  <a:pt x="88" y="375"/>
                </a:lnTo>
                <a:lnTo>
                  <a:pt x="94" y="369"/>
                </a:lnTo>
                <a:lnTo>
                  <a:pt x="94" y="356"/>
                </a:lnTo>
                <a:lnTo>
                  <a:pt x="82" y="350"/>
                </a:lnTo>
                <a:lnTo>
                  <a:pt x="82" y="350"/>
                </a:lnTo>
                <a:lnTo>
                  <a:pt x="75" y="344"/>
                </a:lnTo>
                <a:lnTo>
                  <a:pt x="75" y="338"/>
                </a:lnTo>
                <a:lnTo>
                  <a:pt x="75" y="325"/>
                </a:lnTo>
                <a:lnTo>
                  <a:pt x="88" y="313"/>
                </a:lnTo>
                <a:lnTo>
                  <a:pt x="107" y="319"/>
                </a:lnTo>
                <a:lnTo>
                  <a:pt x="107" y="325"/>
                </a:lnTo>
                <a:lnTo>
                  <a:pt x="125" y="331"/>
                </a:lnTo>
                <a:lnTo>
                  <a:pt x="132" y="325"/>
                </a:lnTo>
                <a:lnTo>
                  <a:pt x="138" y="331"/>
                </a:lnTo>
                <a:lnTo>
                  <a:pt x="144" y="331"/>
                </a:lnTo>
                <a:lnTo>
                  <a:pt x="144" y="313"/>
                </a:lnTo>
                <a:lnTo>
                  <a:pt x="144" y="306"/>
                </a:lnTo>
                <a:lnTo>
                  <a:pt x="151" y="306"/>
                </a:lnTo>
                <a:lnTo>
                  <a:pt x="151" y="294"/>
                </a:lnTo>
                <a:lnTo>
                  <a:pt x="157" y="294"/>
                </a:lnTo>
                <a:lnTo>
                  <a:pt x="157" y="288"/>
                </a:lnTo>
                <a:lnTo>
                  <a:pt x="157" y="275"/>
                </a:lnTo>
                <a:lnTo>
                  <a:pt x="151" y="269"/>
                </a:lnTo>
                <a:lnTo>
                  <a:pt x="144" y="269"/>
                </a:lnTo>
                <a:lnTo>
                  <a:pt x="144" y="263"/>
                </a:lnTo>
                <a:lnTo>
                  <a:pt x="132" y="263"/>
                </a:lnTo>
                <a:lnTo>
                  <a:pt x="132" y="256"/>
                </a:lnTo>
                <a:lnTo>
                  <a:pt x="125" y="250"/>
                </a:lnTo>
                <a:lnTo>
                  <a:pt x="132" y="244"/>
                </a:lnTo>
                <a:lnTo>
                  <a:pt x="125" y="225"/>
                </a:lnTo>
                <a:lnTo>
                  <a:pt x="125" y="219"/>
                </a:lnTo>
                <a:lnTo>
                  <a:pt x="119" y="219"/>
                </a:lnTo>
                <a:lnTo>
                  <a:pt x="119" y="200"/>
                </a:lnTo>
                <a:lnTo>
                  <a:pt x="113" y="194"/>
                </a:lnTo>
                <a:lnTo>
                  <a:pt x="113" y="187"/>
                </a:lnTo>
                <a:lnTo>
                  <a:pt x="119" y="187"/>
                </a:lnTo>
                <a:lnTo>
                  <a:pt x="132" y="175"/>
                </a:lnTo>
                <a:lnTo>
                  <a:pt x="125" y="169"/>
                </a:lnTo>
                <a:lnTo>
                  <a:pt x="113" y="156"/>
                </a:lnTo>
                <a:lnTo>
                  <a:pt x="119" y="150"/>
                </a:lnTo>
                <a:lnTo>
                  <a:pt x="113" y="137"/>
                </a:lnTo>
                <a:lnTo>
                  <a:pt x="100" y="125"/>
                </a:lnTo>
                <a:lnTo>
                  <a:pt x="100" y="119"/>
                </a:lnTo>
                <a:lnTo>
                  <a:pt x="94" y="112"/>
                </a:lnTo>
                <a:lnTo>
                  <a:pt x="88" y="119"/>
                </a:lnTo>
                <a:lnTo>
                  <a:pt x="88" y="112"/>
                </a:lnTo>
                <a:lnTo>
                  <a:pt x="88" y="106"/>
                </a:lnTo>
                <a:lnTo>
                  <a:pt x="88" y="100"/>
                </a:lnTo>
                <a:lnTo>
                  <a:pt x="94" y="100"/>
                </a:lnTo>
                <a:lnTo>
                  <a:pt x="94" y="94"/>
                </a:lnTo>
                <a:lnTo>
                  <a:pt x="94" y="94"/>
                </a:lnTo>
                <a:lnTo>
                  <a:pt x="107" y="87"/>
                </a:lnTo>
                <a:lnTo>
                  <a:pt x="107" y="75"/>
                </a:lnTo>
                <a:lnTo>
                  <a:pt x="100" y="75"/>
                </a:lnTo>
                <a:lnTo>
                  <a:pt x="107" y="69"/>
                </a:lnTo>
                <a:lnTo>
                  <a:pt x="107" y="62"/>
                </a:lnTo>
                <a:lnTo>
                  <a:pt x="113" y="50"/>
                </a:lnTo>
                <a:lnTo>
                  <a:pt x="119" y="44"/>
                </a:lnTo>
                <a:lnTo>
                  <a:pt x="119" y="44"/>
                </a:lnTo>
                <a:lnTo>
                  <a:pt x="119" y="37"/>
                </a:lnTo>
                <a:lnTo>
                  <a:pt x="125" y="31"/>
                </a:lnTo>
                <a:lnTo>
                  <a:pt x="125" y="25"/>
                </a:lnTo>
                <a:lnTo>
                  <a:pt x="132" y="25"/>
                </a:lnTo>
                <a:lnTo>
                  <a:pt x="132" y="18"/>
                </a:lnTo>
                <a:lnTo>
                  <a:pt x="132" y="12"/>
                </a:lnTo>
                <a:lnTo>
                  <a:pt x="132" y="12"/>
                </a:lnTo>
                <a:lnTo>
                  <a:pt x="132" y="12"/>
                </a:lnTo>
                <a:lnTo>
                  <a:pt x="138" y="12"/>
                </a:lnTo>
                <a:lnTo>
                  <a:pt x="157" y="6"/>
                </a:lnTo>
                <a:lnTo>
                  <a:pt x="163" y="6"/>
                </a:lnTo>
                <a:lnTo>
                  <a:pt x="176" y="0"/>
                </a:lnTo>
                <a:lnTo>
                  <a:pt x="182" y="6"/>
                </a:lnTo>
                <a:lnTo>
                  <a:pt x="194" y="18"/>
                </a:lnTo>
                <a:lnTo>
                  <a:pt x="201" y="18"/>
                </a:lnTo>
                <a:lnTo>
                  <a:pt x="226" y="12"/>
                </a:lnTo>
                <a:lnTo>
                  <a:pt x="226" y="18"/>
                </a:lnTo>
                <a:lnTo>
                  <a:pt x="238" y="25"/>
                </a:lnTo>
                <a:lnTo>
                  <a:pt x="244" y="25"/>
                </a:lnTo>
                <a:lnTo>
                  <a:pt x="251" y="25"/>
                </a:lnTo>
                <a:lnTo>
                  <a:pt x="251" y="31"/>
                </a:lnTo>
                <a:lnTo>
                  <a:pt x="257" y="31"/>
                </a:lnTo>
                <a:lnTo>
                  <a:pt x="257" y="31"/>
                </a:lnTo>
                <a:lnTo>
                  <a:pt x="263" y="31"/>
                </a:lnTo>
                <a:lnTo>
                  <a:pt x="288" y="69"/>
                </a:lnTo>
                <a:lnTo>
                  <a:pt x="294" y="69"/>
                </a:lnTo>
                <a:lnTo>
                  <a:pt x="294" y="81"/>
                </a:lnTo>
                <a:lnTo>
                  <a:pt x="307" y="87"/>
                </a:lnTo>
                <a:lnTo>
                  <a:pt x="357" y="106"/>
                </a:lnTo>
                <a:lnTo>
                  <a:pt x="363" y="100"/>
                </a:lnTo>
                <a:lnTo>
                  <a:pt x="363" y="87"/>
                </a:lnTo>
                <a:lnTo>
                  <a:pt x="370" y="81"/>
                </a:lnTo>
                <a:lnTo>
                  <a:pt x="388" y="75"/>
                </a:lnTo>
                <a:lnTo>
                  <a:pt x="407" y="50"/>
                </a:lnTo>
                <a:lnTo>
                  <a:pt x="407" y="56"/>
                </a:lnTo>
                <a:lnTo>
                  <a:pt x="426" y="56"/>
                </a:lnTo>
                <a:lnTo>
                  <a:pt x="426" y="50"/>
                </a:lnTo>
                <a:lnTo>
                  <a:pt x="445" y="50"/>
                </a:lnTo>
                <a:lnTo>
                  <a:pt x="463" y="56"/>
                </a:lnTo>
                <a:lnTo>
                  <a:pt x="470" y="69"/>
                </a:lnTo>
                <a:lnTo>
                  <a:pt x="451" y="144"/>
                </a:lnTo>
                <a:lnTo>
                  <a:pt x="470" y="162"/>
                </a:lnTo>
                <a:lnTo>
                  <a:pt x="488" y="156"/>
                </a:lnTo>
                <a:lnTo>
                  <a:pt x="482" y="169"/>
                </a:lnTo>
                <a:lnTo>
                  <a:pt x="488" y="200"/>
                </a:lnTo>
                <a:lnTo>
                  <a:pt x="482" y="200"/>
                </a:lnTo>
                <a:lnTo>
                  <a:pt x="482" y="213"/>
                </a:lnTo>
                <a:lnTo>
                  <a:pt x="488" y="219"/>
                </a:lnTo>
                <a:lnTo>
                  <a:pt x="488" y="225"/>
                </a:lnTo>
                <a:lnTo>
                  <a:pt x="507" y="238"/>
                </a:lnTo>
                <a:lnTo>
                  <a:pt x="532" y="256"/>
                </a:lnTo>
                <a:lnTo>
                  <a:pt x="539" y="263"/>
                </a:lnTo>
                <a:lnTo>
                  <a:pt x="545" y="275"/>
                </a:lnTo>
                <a:lnTo>
                  <a:pt x="545" y="281"/>
                </a:lnTo>
                <a:lnTo>
                  <a:pt x="551" y="288"/>
                </a:lnTo>
                <a:lnTo>
                  <a:pt x="551" y="294"/>
                </a:lnTo>
                <a:lnTo>
                  <a:pt x="545" y="306"/>
                </a:lnTo>
                <a:lnTo>
                  <a:pt x="532" y="319"/>
                </a:lnTo>
                <a:lnTo>
                  <a:pt x="539" y="319"/>
                </a:lnTo>
                <a:lnTo>
                  <a:pt x="539" y="319"/>
                </a:lnTo>
                <a:lnTo>
                  <a:pt x="539" y="331"/>
                </a:lnTo>
                <a:lnTo>
                  <a:pt x="545" y="338"/>
                </a:lnTo>
                <a:lnTo>
                  <a:pt x="551" y="331"/>
                </a:lnTo>
                <a:lnTo>
                  <a:pt x="551" y="338"/>
                </a:lnTo>
                <a:lnTo>
                  <a:pt x="557" y="344"/>
                </a:lnTo>
                <a:lnTo>
                  <a:pt x="551" y="350"/>
                </a:lnTo>
                <a:lnTo>
                  <a:pt x="557" y="356"/>
                </a:lnTo>
                <a:lnTo>
                  <a:pt x="564" y="356"/>
                </a:lnTo>
                <a:lnTo>
                  <a:pt x="564" y="369"/>
                </a:lnTo>
                <a:lnTo>
                  <a:pt x="564" y="375"/>
                </a:lnTo>
                <a:lnTo>
                  <a:pt x="582" y="375"/>
                </a:lnTo>
                <a:lnTo>
                  <a:pt x="582" y="381"/>
                </a:lnTo>
                <a:lnTo>
                  <a:pt x="589" y="381"/>
                </a:lnTo>
                <a:lnTo>
                  <a:pt x="589" y="388"/>
                </a:lnTo>
                <a:lnTo>
                  <a:pt x="595" y="388"/>
                </a:lnTo>
                <a:lnTo>
                  <a:pt x="595" y="394"/>
                </a:lnTo>
                <a:lnTo>
                  <a:pt x="601" y="400"/>
                </a:lnTo>
                <a:lnTo>
                  <a:pt x="601" y="407"/>
                </a:lnTo>
                <a:lnTo>
                  <a:pt x="595" y="419"/>
                </a:lnTo>
                <a:lnTo>
                  <a:pt x="589" y="413"/>
                </a:lnTo>
                <a:lnTo>
                  <a:pt x="589" y="425"/>
                </a:lnTo>
                <a:lnTo>
                  <a:pt x="582" y="425"/>
                </a:lnTo>
                <a:lnTo>
                  <a:pt x="589" y="438"/>
                </a:lnTo>
                <a:lnTo>
                  <a:pt x="614" y="432"/>
                </a:lnTo>
                <a:lnTo>
                  <a:pt x="620" y="457"/>
                </a:lnTo>
                <a:lnTo>
                  <a:pt x="639" y="469"/>
                </a:lnTo>
                <a:lnTo>
                  <a:pt x="639" y="469"/>
                </a:lnTo>
                <a:lnTo>
                  <a:pt x="639" y="488"/>
                </a:lnTo>
                <a:lnTo>
                  <a:pt x="639" y="494"/>
                </a:lnTo>
                <a:lnTo>
                  <a:pt x="639" y="500"/>
                </a:lnTo>
                <a:lnTo>
                  <a:pt x="639" y="507"/>
                </a:lnTo>
                <a:lnTo>
                  <a:pt x="639" y="513"/>
                </a:lnTo>
                <a:lnTo>
                  <a:pt x="651" y="513"/>
                </a:lnTo>
                <a:lnTo>
                  <a:pt x="664" y="519"/>
                </a:lnTo>
                <a:lnTo>
                  <a:pt x="664" y="525"/>
                </a:lnTo>
                <a:lnTo>
                  <a:pt x="670" y="532"/>
                </a:lnTo>
                <a:lnTo>
                  <a:pt x="670" y="532"/>
                </a:lnTo>
                <a:lnTo>
                  <a:pt x="676" y="544"/>
                </a:lnTo>
                <a:lnTo>
                  <a:pt x="689" y="544"/>
                </a:lnTo>
                <a:lnTo>
                  <a:pt x="689" y="557"/>
                </a:lnTo>
                <a:lnTo>
                  <a:pt x="689" y="557"/>
                </a:lnTo>
                <a:lnTo>
                  <a:pt x="689" y="563"/>
                </a:lnTo>
                <a:lnTo>
                  <a:pt x="695" y="563"/>
                </a:lnTo>
                <a:lnTo>
                  <a:pt x="695" y="575"/>
                </a:lnTo>
                <a:lnTo>
                  <a:pt x="707" y="588"/>
                </a:lnTo>
                <a:lnTo>
                  <a:pt x="701" y="601"/>
                </a:lnTo>
                <a:lnTo>
                  <a:pt x="695" y="601"/>
                </a:lnTo>
                <a:lnTo>
                  <a:pt x="695" y="607"/>
                </a:lnTo>
                <a:lnTo>
                  <a:pt x="689" y="626"/>
                </a:lnTo>
                <a:lnTo>
                  <a:pt x="689" y="632"/>
                </a:lnTo>
                <a:lnTo>
                  <a:pt x="682" y="638"/>
                </a:lnTo>
                <a:lnTo>
                  <a:pt x="682" y="663"/>
                </a:lnTo>
                <a:lnTo>
                  <a:pt x="657" y="688"/>
                </a:lnTo>
                <a:lnTo>
                  <a:pt x="645" y="688"/>
                </a:lnTo>
                <a:lnTo>
                  <a:pt x="639" y="694"/>
                </a:lnTo>
                <a:lnTo>
                  <a:pt x="639" y="694"/>
                </a:lnTo>
                <a:lnTo>
                  <a:pt x="632" y="694"/>
                </a:lnTo>
                <a:lnTo>
                  <a:pt x="614" y="694"/>
                </a:lnTo>
                <a:lnTo>
                  <a:pt x="607" y="694"/>
                </a:lnTo>
                <a:lnTo>
                  <a:pt x="582" y="694"/>
                </a:lnTo>
                <a:lnTo>
                  <a:pt x="589" y="682"/>
                </a:lnTo>
                <a:lnTo>
                  <a:pt x="595" y="676"/>
                </a:lnTo>
                <a:lnTo>
                  <a:pt x="589" y="657"/>
                </a:lnTo>
                <a:lnTo>
                  <a:pt x="595" y="657"/>
                </a:lnTo>
                <a:lnTo>
                  <a:pt x="595" y="651"/>
                </a:lnTo>
                <a:lnTo>
                  <a:pt x="601" y="651"/>
                </a:lnTo>
                <a:lnTo>
                  <a:pt x="601" y="638"/>
                </a:lnTo>
                <a:lnTo>
                  <a:pt x="576" y="644"/>
                </a:lnTo>
                <a:lnTo>
                  <a:pt x="570" y="632"/>
                </a:lnTo>
                <a:lnTo>
                  <a:pt x="551" y="626"/>
                </a:lnTo>
                <a:lnTo>
                  <a:pt x="545" y="626"/>
                </a:lnTo>
                <a:lnTo>
                  <a:pt x="545" y="613"/>
                </a:lnTo>
                <a:lnTo>
                  <a:pt x="532" y="613"/>
                </a:lnTo>
                <a:lnTo>
                  <a:pt x="526" y="613"/>
                </a:lnTo>
                <a:lnTo>
                  <a:pt x="520" y="613"/>
                </a:lnTo>
                <a:lnTo>
                  <a:pt x="520" y="613"/>
                </a:lnTo>
                <a:lnTo>
                  <a:pt x="513" y="613"/>
                </a:lnTo>
                <a:lnTo>
                  <a:pt x="507" y="607"/>
                </a:lnTo>
                <a:lnTo>
                  <a:pt x="507" y="607"/>
                </a:lnTo>
                <a:lnTo>
                  <a:pt x="501" y="613"/>
                </a:lnTo>
                <a:lnTo>
                  <a:pt x="488" y="632"/>
                </a:lnTo>
                <a:lnTo>
                  <a:pt x="482" y="632"/>
                </a:lnTo>
                <a:lnTo>
                  <a:pt x="482" y="626"/>
                </a:lnTo>
                <a:lnTo>
                  <a:pt x="457" y="626"/>
                </a:lnTo>
                <a:lnTo>
                  <a:pt x="457" y="613"/>
                </a:lnTo>
                <a:lnTo>
                  <a:pt x="451" y="619"/>
                </a:lnTo>
                <a:lnTo>
                  <a:pt x="445" y="613"/>
                </a:lnTo>
                <a:lnTo>
                  <a:pt x="438" y="607"/>
                </a:lnTo>
                <a:lnTo>
                  <a:pt x="426" y="613"/>
                </a:lnTo>
                <a:lnTo>
                  <a:pt x="420" y="613"/>
                </a:lnTo>
                <a:lnTo>
                  <a:pt x="420" y="613"/>
                </a:lnTo>
                <a:lnTo>
                  <a:pt x="407" y="613"/>
                </a:lnTo>
                <a:lnTo>
                  <a:pt x="395" y="619"/>
                </a:lnTo>
                <a:lnTo>
                  <a:pt x="395" y="613"/>
                </a:lnTo>
                <a:lnTo>
                  <a:pt x="382" y="613"/>
                </a:lnTo>
                <a:lnTo>
                  <a:pt x="370" y="607"/>
                </a:lnTo>
                <a:lnTo>
                  <a:pt x="357" y="607"/>
                </a:lnTo>
                <a:lnTo>
                  <a:pt x="351" y="613"/>
                </a:lnTo>
                <a:lnTo>
                  <a:pt x="351" y="626"/>
                </a:lnTo>
                <a:lnTo>
                  <a:pt x="351" y="632"/>
                </a:lnTo>
                <a:lnTo>
                  <a:pt x="338" y="638"/>
                </a:lnTo>
                <a:lnTo>
                  <a:pt x="313" y="632"/>
                </a:lnTo>
                <a:lnTo>
                  <a:pt x="307" y="632"/>
                </a:lnTo>
                <a:lnTo>
                  <a:pt x="282" y="632"/>
                </a:lnTo>
                <a:lnTo>
                  <a:pt x="282" y="613"/>
                </a:lnTo>
                <a:lnTo>
                  <a:pt x="269" y="607"/>
                </a:lnTo>
                <a:lnTo>
                  <a:pt x="269" y="601"/>
                </a:lnTo>
                <a:lnTo>
                  <a:pt x="263" y="594"/>
                </a:lnTo>
                <a:lnTo>
                  <a:pt x="257" y="601"/>
                </a:lnTo>
                <a:lnTo>
                  <a:pt x="232" y="601"/>
                </a:lnTo>
                <a:lnTo>
                  <a:pt x="226" y="588"/>
                </a:lnTo>
                <a:lnTo>
                  <a:pt x="226" y="575"/>
                </a:lnTo>
                <a:lnTo>
                  <a:pt x="213" y="569"/>
                </a:lnTo>
                <a:lnTo>
                  <a:pt x="213" y="582"/>
                </a:lnTo>
                <a:lnTo>
                  <a:pt x="207" y="582"/>
                </a:lnTo>
                <a:lnTo>
                  <a:pt x="207" y="582"/>
                </a:lnTo>
                <a:lnTo>
                  <a:pt x="194" y="588"/>
                </a:lnTo>
                <a:lnTo>
                  <a:pt x="194" y="594"/>
                </a:lnTo>
                <a:lnTo>
                  <a:pt x="182" y="594"/>
                </a:lnTo>
                <a:lnTo>
                  <a:pt x="176" y="601"/>
                </a:lnTo>
                <a:lnTo>
                  <a:pt x="157" y="601"/>
                </a:lnTo>
                <a:lnTo>
                  <a:pt x="157" y="594"/>
                </a:lnTo>
                <a:lnTo>
                  <a:pt x="151" y="594"/>
                </a:lnTo>
                <a:lnTo>
                  <a:pt x="144" y="582"/>
                </a:lnTo>
                <a:lnTo>
                  <a:pt x="125" y="582"/>
                </a:lnTo>
                <a:lnTo>
                  <a:pt x="125" y="582"/>
                </a:lnTo>
                <a:lnTo>
                  <a:pt x="119" y="563"/>
                </a:lnTo>
                <a:lnTo>
                  <a:pt x="107" y="569"/>
                </a:lnTo>
                <a:lnTo>
                  <a:pt x="107" y="563"/>
                </a:lnTo>
                <a:lnTo>
                  <a:pt x="107" y="557"/>
                </a:lnTo>
                <a:lnTo>
                  <a:pt x="100" y="550"/>
                </a:lnTo>
                <a:lnTo>
                  <a:pt x="100" y="538"/>
                </a:lnTo>
                <a:lnTo>
                  <a:pt x="94" y="525"/>
                </a:lnTo>
                <a:lnTo>
                  <a:pt x="82" y="507"/>
                </a:lnTo>
                <a:lnTo>
                  <a:pt x="75" y="513"/>
                </a:lnTo>
                <a:lnTo>
                  <a:pt x="75" y="507"/>
                </a:lnTo>
                <a:lnTo>
                  <a:pt x="75" y="494"/>
                </a:lnTo>
                <a:lnTo>
                  <a:pt x="75" y="482"/>
                </a:lnTo>
                <a:lnTo>
                  <a:pt x="69" y="482"/>
                </a:lnTo>
                <a:lnTo>
                  <a:pt x="69" y="475"/>
                </a:lnTo>
                <a:lnTo>
                  <a:pt x="63" y="457"/>
                </a:lnTo>
                <a:lnTo>
                  <a:pt x="44" y="444"/>
                </a:lnTo>
                <a:lnTo>
                  <a:pt x="32" y="450"/>
                </a:lnTo>
                <a:lnTo>
                  <a:pt x="19" y="438"/>
                </a:lnTo>
                <a:lnTo>
                  <a:pt x="0" y="432"/>
                </a:lnTo>
                <a:lnTo>
                  <a:pt x="0" y="425"/>
                </a:lnTo>
                <a:lnTo>
                  <a:pt x="7" y="419"/>
                </a:lnTo>
                <a:lnTo>
                  <a:pt x="0" y="419"/>
                </a:lnTo>
                <a:lnTo>
                  <a:pt x="7" y="400"/>
                </a:lnTo>
                <a:lnTo>
                  <a:pt x="13" y="400"/>
                </a:lnTo>
                <a:lnTo>
                  <a:pt x="19" y="400"/>
                </a:lnTo>
                <a:lnTo>
                  <a:pt x="32" y="400"/>
                </a:lnTo>
                <a:lnTo>
                  <a:pt x="32" y="394"/>
                </a:lnTo>
                <a:lnTo>
                  <a:pt x="38" y="394"/>
                </a:lnTo>
                <a:lnTo>
                  <a:pt x="38" y="388"/>
                </a:lnTo>
                <a:lnTo>
                  <a:pt x="25" y="381"/>
                </a:lnTo>
                <a:lnTo>
                  <a:pt x="32" y="375"/>
                </a:lnTo>
                <a:lnTo>
                  <a:pt x="38" y="363"/>
                </a:lnTo>
                <a:lnTo>
                  <a:pt x="44" y="363"/>
                </a:lnTo>
                <a:lnTo>
                  <a:pt x="57" y="369"/>
                </a:lnTo>
                <a:lnTo>
                  <a:pt x="69" y="363"/>
                </a:lnTo>
                <a:lnTo>
                  <a:pt x="82" y="375"/>
                </a:lnTo>
                <a:lnTo>
                  <a:pt x="82" y="3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94" name="Freeform 78"/>
          <p:cNvSpPr>
            <a:spLocks/>
          </p:cNvSpPr>
          <p:nvPr/>
        </p:nvSpPr>
        <p:spPr bwMode="auto">
          <a:xfrm>
            <a:off x="1911350" y="3600450"/>
            <a:ext cx="1054100" cy="722313"/>
          </a:xfrm>
          <a:custGeom>
            <a:avLst/>
            <a:gdLst>
              <a:gd name="T0" fmla="*/ 12 w 551"/>
              <a:gd name="T1" fmla="*/ 282 h 413"/>
              <a:gd name="T2" fmla="*/ 75 w 551"/>
              <a:gd name="T3" fmla="*/ 200 h 413"/>
              <a:gd name="T4" fmla="*/ 87 w 551"/>
              <a:gd name="T5" fmla="*/ 175 h 413"/>
              <a:gd name="T6" fmla="*/ 100 w 551"/>
              <a:gd name="T7" fmla="*/ 144 h 413"/>
              <a:gd name="T8" fmla="*/ 119 w 551"/>
              <a:gd name="T9" fmla="*/ 132 h 413"/>
              <a:gd name="T10" fmla="*/ 181 w 551"/>
              <a:gd name="T11" fmla="*/ 100 h 413"/>
              <a:gd name="T12" fmla="*/ 206 w 551"/>
              <a:gd name="T13" fmla="*/ 107 h 413"/>
              <a:gd name="T14" fmla="*/ 250 w 551"/>
              <a:gd name="T15" fmla="*/ 94 h 413"/>
              <a:gd name="T16" fmla="*/ 281 w 551"/>
              <a:gd name="T17" fmla="*/ 75 h 413"/>
              <a:gd name="T18" fmla="*/ 288 w 551"/>
              <a:gd name="T19" fmla="*/ 63 h 413"/>
              <a:gd name="T20" fmla="*/ 313 w 551"/>
              <a:gd name="T21" fmla="*/ 44 h 413"/>
              <a:gd name="T22" fmla="*/ 319 w 551"/>
              <a:gd name="T23" fmla="*/ 38 h 413"/>
              <a:gd name="T24" fmla="*/ 325 w 551"/>
              <a:gd name="T25" fmla="*/ 19 h 413"/>
              <a:gd name="T26" fmla="*/ 394 w 551"/>
              <a:gd name="T27" fmla="*/ 13 h 413"/>
              <a:gd name="T28" fmla="*/ 413 w 551"/>
              <a:gd name="T29" fmla="*/ 13 h 413"/>
              <a:gd name="T30" fmla="*/ 432 w 551"/>
              <a:gd name="T31" fmla="*/ 6 h 413"/>
              <a:gd name="T32" fmla="*/ 457 w 551"/>
              <a:gd name="T33" fmla="*/ 13 h 413"/>
              <a:gd name="T34" fmla="*/ 450 w 551"/>
              <a:gd name="T35" fmla="*/ 44 h 413"/>
              <a:gd name="T36" fmla="*/ 413 w 551"/>
              <a:gd name="T37" fmla="*/ 44 h 413"/>
              <a:gd name="T38" fmla="*/ 407 w 551"/>
              <a:gd name="T39" fmla="*/ 50 h 413"/>
              <a:gd name="T40" fmla="*/ 413 w 551"/>
              <a:gd name="T41" fmla="*/ 63 h 413"/>
              <a:gd name="T42" fmla="*/ 419 w 551"/>
              <a:gd name="T43" fmla="*/ 88 h 413"/>
              <a:gd name="T44" fmla="*/ 413 w 551"/>
              <a:gd name="T45" fmla="*/ 113 h 413"/>
              <a:gd name="T46" fmla="*/ 444 w 551"/>
              <a:gd name="T47" fmla="*/ 144 h 413"/>
              <a:gd name="T48" fmla="*/ 444 w 551"/>
              <a:gd name="T49" fmla="*/ 169 h 413"/>
              <a:gd name="T50" fmla="*/ 419 w 551"/>
              <a:gd name="T51" fmla="*/ 194 h 413"/>
              <a:gd name="T52" fmla="*/ 425 w 551"/>
              <a:gd name="T53" fmla="*/ 219 h 413"/>
              <a:gd name="T54" fmla="*/ 507 w 551"/>
              <a:gd name="T55" fmla="*/ 219 h 413"/>
              <a:gd name="T56" fmla="*/ 526 w 551"/>
              <a:gd name="T57" fmla="*/ 257 h 413"/>
              <a:gd name="T58" fmla="*/ 551 w 551"/>
              <a:gd name="T59" fmla="*/ 269 h 413"/>
              <a:gd name="T60" fmla="*/ 532 w 551"/>
              <a:gd name="T61" fmla="*/ 282 h 413"/>
              <a:gd name="T62" fmla="*/ 494 w 551"/>
              <a:gd name="T63" fmla="*/ 288 h 413"/>
              <a:gd name="T64" fmla="*/ 488 w 551"/>
              <a:gd name="T65" fmla="*/ 307 h 413"/>
              <a:gd name="T66" fmla="*/ 450 w 551"/>
              <a:gd name="T67" fmla="*/ 313 h 413"/>
              <a:gd name="T68" fmla="*/ 432 w 551"/>
              <a:gd name="T69" fmla="*/ 307 h 413"/>
              <a:gd name="T70" fmla="*/ 407 w 551"/>
              <a:gd name="T71" fmla="*/ 301 h 413"/>
              <a:gd name="T72" fmla="*/ 369 w 551"/>
              <a:gd name="T73" fmla="*/ 301 h 413"/>
              <a:gd name="T74" fmla="*/ 338 w 551"/>
              <a:gd name="T75" fmla="*/ 326 h 413"/>
              <a:gd name="T76" fmla="*/ 288 w 551"/>
              <a:gd name="T77" fmla="*/ 313 h 413"/>
              <a:gd name="T78" fmla="*/ 256 w 551"/>
              <a:gd name="T79" fmla="*/ 319 h 413"/>
              <a:gd name="T80" fmla="*/ 244 w 551"/>
              <a:gd name="T81" fmla="*/ 363 h 413"/>
              <a:gd name="T82" fmla="*/ 244 w 551"/>
              <a:gd name="T83" fmla="*/ 388 h 413"/>
              <a:gd name="T84" fmla="*/ 213 w 551"/>
              <a:gd name="T85" fmla="*/ 394 h 413"/>
              <a:gd name="T86" fmla="*/ 194 w 551"/>
              <a:gd name="T87" fmla="*/ 382 h 413"/>
              <a:gd name="T88" fmla="*/ 169 w 551"/>
              <a:gd name="T89" fmla="*/ 376 h 413"/>
              <a:gd name="T90" fmla="*/ 138 w 551"/>
              <a:gd name="T91" fmla="*/ 413 h 413"/>
              <a:gd name="T92" fmla="*/ 94 w 551"/>
              <a:gd name="T93" fmla="*/ 363 h 413"/>
              <a:gd name="T94" fmla="*/ 25 w 551"/>
              <a:gd name="T95" fmla="*/ 407 h 413"/>
              <a:gd name="T96" fmla="*/ 0 w 551"/>
              <a:gd name="T97" fmla="*/ 326 h 413"/>
              <a:gd name="T98" fmla="*/ 12 w 551"/>
              <a:gd name="T99" fmla="*/ 3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1" h="413">
                <a:moveTo>
                  <a:pt x="12" y="313"/>
                </a:moveTo>
                <a:lnTo>
                  <a:pt x="0" y="288"/>
                </a:lnTo>
                <a:lnTo>
                  <a:pt x="12" y="282"/>
                </a:lnTo>
                <a:lnTo>
                  <a:pt x="56" y="238"/>
                </a:lnTo>
                <a:lnTo>
                  <a:pt x="56" y="219"/>
                </a:lnTo>
                <a:lnTo>
                  <a:pt x="75" y="200"/>
                </a:lnTo>
                <a:lnTo>
                  <a:pt x="81" y="188"/>
                </a:lnTo>
                <a:lnTo>
                  <a:pt x="81" y="182"/>
                </a:lnTo>
                <a:lnTo>
                  <a:pt x="87" y="175"/>
                </a:lnTo>
                <a:lnTo>
                  <a:pt x="87" y="169"/>
                </a:lnTo>
                <a:lnTo>
                  <a:pt x="100" y="150"/>
                </a:lnTo>
                <a:lnTo>
                  <a:pt x="100" y="144"/>
                </a:lnTo>
                <a:lnTo>
                  <a:pt x="106" y="144"/>
                </a:lnTo>
                <a:lnTo>
                  <a:pt x="125" y="144"/>
                </a:lnTo>
                <a:lnTo>
                  <a:pt x="119" y="132"/>
                </a:lnTo>
                <a:lnTo>
                  <a:pt x="156" y="100"/>
                </a:lnTo>
                <a:lnTo>
                  <a:pt x="150" y="94"/>
                </a:lnTo>
                <a:lnTo>
                  <a:pt x="181" y="100"/>
                </a:lnTo>
                <a:lnTo>
                  <a:pt x="188" y="107"/>
                </a:lnTo>
                <a:lnTo>
                  <a:pt x="194" y="113"/>
                </a:lnTo>
                <a:lnTo>
                  <a:pt x="206" y="107"/>
                </a:lnTo>
                <a:lnTo>
                  <a:pt x="219" y="100"/>
                </a:lnTo>
                <a:lnTo>
                  <a:pt x="231" y="107"/>
                </a:lnTo>
                <a:lnTo>
                  <a:pt x="250" y="94"/>
                </a:lnTo>
                <a:lnTo>
                  <a:pt x="263" y="75"/>
                </a:lnTo>
                <a:lnTo>
                  <a:pt x="275" y="82"/>
                </a:lnTo>
                <a:lnTo>
                  <a:pt x="281" y="75"/>
                </a:lnTo>
                <a:lnTo>
                  <a:pt x="288" y="75"/>
                </a:lnTo>
                <a:lnTo>
                  <a:pt x="288" y="69"/>
                </a:lnTo>
                <a:lnTo>
                  <a:pt x="288" y="63"/>
                </a:lnTo>
                <a:lnTo>
                  <a:pt x="300" y="56"/>
                </a:lnTo>
                <a:lnTo>
                  <a:pt x="313" y="50"/>
                </a:lnTo>
                <a:lnTo>
                  <a:pt x="313" y="44"/>
                </a:lnTo>
                <a:lnTo>
                  <a:pt x="306" y="44"/>
                </a:lnTo>
                <a:lnTo>
                  <a:pt x="306" y="38"/>
                </a:lnTo>
                <a:lnTo>
                  <a:pt x="319" y="38"/>
                </a:lnTo>
                <a:lnTo>
                  <a:pt x="325" y="31"/>
                </a:lnTo>
                <a:lnTo>
                  <a:pt x="325" y="25"/>
                </a:lnTo>
                <a:lnTo>
                  <a:pt x="325" y="19"/>
                </a:lnTo>
                <a:lnTo>
                  <a:pt x="388" y="31"/>
                </a:lnTo>
                <a:lnTo>
                  <a:pt x="394" y="25"/>
                </a:lnTo>
                <a:lnTo>
                  <a:pt x="394" y="13"/>
                </a:lnTo>
                <a:lnTo>
                  <a:pt x="400" y="6"/>
                </a:lnTo>
                <a:lnTo>
                  <a:pt x="407" y="6"/>
                </a:lnTo>
                <a:lnTo>
                  <a:pt x="413" y="13"/>
                </a:lnTo>
                <a:lnTo>
                  <a:pt x="425" y="6"/>
                </a:lnTo>
                <a:lnTo>
                  <a:pt x="432" y="6"/>
                </a:lnTo>
                <a:lnTo>
                  <a:pt x="432" y="6"/>
                </a:lnTo>
                <a:lnTo>
                  <a:pt x="444" y="0"/>
                </a:lnTo>
                <a:lnTo>
                  <a:pt x="450" y="0"/>
                </a:lnTo>
                <a:lnTo>
                  <a:pt x="457" y="13"/>
                </a:lnTo>
                <a:lnTo>
                  <a:pt x="457" y="19"/>
                </a:lnTo>
                <a:lnTo>
                  <a:pt x="463" y="31"/>
                </a:lnTo>
                <a:lnTo>
                  <a:pt x="450" y="44"/>
                </a:lnTo>
                <a:lnTo>
                  <a:pt x="438" y="44"/>
                </a:lnTo>
                <a:lnTo>
                  <a:pt x="419" y="38"/>
                </a:lnTo>
                <a:lnTo>
                  <a:pt x="413" y="44"/>
                </a:lnTo>
                <a:lnTo>
                  <a:pt x="407" y="44"/>
                </a:lnTo>
                <a:lnTo>
                  <a:pt x="413" y="50"/>
                </a:lnTo>
                <a:lnTo>
                  <a:pt x="407" y="50"/>
                </a:lnTo>
                <a:lnTo>
                  <a:pt x="407" y="63"/>
                </a:lnTo>
                <a:lnTo>
                  <a:pt x="407" y="63"/>
                </a:lnTo>
                <a:lnTo>
                  <a:pt x="413" y="63"/>
                </a:lnTo>
                <a:lnTo>
                  <a:pt x="413" y="82"/>
                </a:lnTo>
                <a:lnTo>
                  <a:pt x="413" y="94"/>
                </a:lnTo>
                <a:lnTo>
                  <a:pt x="419" y="88"/>
                </a:lnTo>
                <a:lnTo>
                  <a:pt x="413" y="100"/>
                </a:lnTo>
                <a:lnTo>
                  <a:pt x="419" y="113"/>
                </a:lnTo>
                <a:lnTo>
                  <a:pt x="413" y="113"/>
                </a:lnTo>
                <a:lnTo>
                  <a:pt x="413" y="125"/>
                </a:lnTo>
                <a:lnTo>
                  <a:pt x="438" y="132"/>
                </a:lnTo>
                <a:lnTo>
                  <a:pt x="444" y="144"/>
                </a:lnTo>
                <a:lnTo>
                  <a:pt x="444" y="150"/>
                </a:lnTo>
                <a:lnTo>
                  <a:pt x="438" y="157"/>
                </a:lnTo>
                <a:lnTo>
                  <a:pt x="444" y="169"/>
                </a:lnTo>
                <a:lnTo>
                  <a:pt x="438" y="182"/>
                </a:lnTo>
                <a:lnTo>
                  <a:pt x="425" y="188"/>
                </a:lnTo>
                <a:lnTo>
                  <a:pt x="419" y="194"/>
                </a:lnTo>
                <a:lnTo>
                  <a:pt x="419" y="200"/>
                </a:lnTo>
                <a:lnTo>
                  <a:pt x="425" y="207"/>
                </a:lnTo>
                <a:lnTo>
                  <a:pt x="425" y="219"/>
                </a:lnTo>
                <a:lnTo>
                  <a:pt x="463" y="213"/>
                </a:lnTo>
                <a:lnTo>
                  <a:pt x="488" y="213"/>
                </a:lnTo>
                <a:lnTo>
                  <a:pt x="507" y="219"/>
                </a:lnTo>
                <a:lnTo>
                  <a:pt x="513" y="219"/>
                </a:lnTo>
                <a:lnTo>
                  <a:pt x="519" y="238"/>
                </a:lnTo>
                <a:lnTo>
                  <a:pt x="526" y="257"/>
                </a:lnTo>
                <a:lnTo>
                  <a:pt x="538" y="257"/>
                </a:lnTo>
                <a:lnTo>
                  <a:pt x="544" y="269"/>
                </a:lnTo>
                <a:lnTo>
                  <a:pt x="551" y="269"/>
                </a:lnTo>
                <a:lnTo>
                  <a:pt x="551" y="276"/>
                </a:lnTo>
                <a:lnTo>
                  <a:pt x="544" y="282"/>
                </a:lnTo>
                <a:lnTo>
                  <a:pt x="532" y="282"/>
                </a:lnTo>
                <a:lnTo>
                  <a:pt x="532" y="288"/>
                </a:lnTo>
                <a:lnTo>
                  <a:pt x="513" y="288"/>
                </a:lnTo>
                <a:lnTo>
                  <a:pt x="494" y="288"/>
                </a:lnTo>
                <a:lnTo>
                  <a:pt x="494" y="294"/>
                </a:lnTo>
                <a:lnTo>
                  <a:pt x="500" y="294"/>
                </a:lnTo>
                <a:lnTo>
                  <a:pt x="488" y="307"/>
                </a:lnTo>
                <a:lnTo>
                  <a:pt x="463" y="307"/>
                </a:lnTo>
                <a:lnTo>
                  <a:pt x="457" y="319"/>
                </a:lnTo>
                <a:lnTo>
                  <a:pt x="450" y="313"/>
                </a:lnTo>
                <a:lnTo>
                  <a:pt x="444" y="313"/>
                </a:lnTo>
                <a:lnTo>
                  <a:pt x="450" y="307"/>
                </a:lnTo>
                <a:lnTo>
                  <a:pt x="432" y="307"/>
                </a:lnTo>
                <a:lnTo>
                  <a:pt x="432" y="301"/>
                </a:lnTo>
                <a:lnTo>
                  <a:pt x="413" y="294"/>
                </a:lnTo>
                <a:lnTo>
                  <a:pt x="407" y="301"/>
                </a:lnTo>
                <a:lnTo>
                  <a:pt x="388" y="282"/>
                </a:lnTo>
                <a:lnTo>
                  <a:pt x="382" y="288"/>
                </a:lnTo>
                <a:lnTo>
                  <a:pt x="369" y="301"/>
                </a:lnTo>
                <a:lnTo>
                  <a:pt x="369" y="301"/>
                </a:lnTo>
                <a:lnTo>
                  <a:pt x="357" y="313"/>
                </a:lnTo>
                <a:lnTo>
                  <a:pt x="338" y="326"/>
                </a:lnTo>
                <a:lnTo>
                  <a:pt x="300" y="326"/>
                </a:lnTo>
                <a:lnTo>
                  <a:pt x="294" y="319"/>
                </a:lnTo>
                <a:lnTo>
                  <a:pt x="288" y="313"/>
                </a:lnTo>
                <a:lnTo>
                  <a:pt x="275" y="313"/>
                </a:lnTo>
                <a:lnTo>
                  <a:pt x="269" y="319"/>
                </a:lnTo>
                <a:lnTo>
                  <a:pt x="256" y="319"/>
                </a:lnTo>
                <a:lnTo>
                  <a:pt x="263" y="332"/>
                </a:lnTo>
                <a:lnTo>
                  <a:pt x="263" y="344"/>
                </a:lnTo>
                <a:lnTo>
                  <a:pt x="244" y="363"/>
                </a:lnTo>
                <a:lnTo>
                  <a:pt x="244" y="382"/>
                </a:lnTo>
                <a:lnTo>
                  <a:pt x="250" y="388"/>
                </a:lnTo>
                <a:lnTo>
                  <a:pt x="244" y="388"/>
                </a:lnTo>
                <a:lnTo>
                  <a:pt x="238" y="388"/>
                </a:lnTo>
                <a:lnTo>
                  <a:pt x="219" y="394"/>
                </a:lnTo>
                <a:lnTo>
                  <a:pt x="213" y="394"/>
                </a:lnTo>
                <a:lnTo>
                  <a:pt x="206" y="388"/>
                </a:lnTo>
                <a:lnTo>
                  <a:pt x="194" y="388"/>
                </a:lnTo>
                <a:lnTo>
                  <a:pt x="194" y="382"/>
                </a:lnTo>
                <a:lnTo>
                  <a:pt x="181" y="376"/>
                </a:lnTo>
                <a:lnTo>
                  <a:pt x="175" y="376"/>
                </a:lnTo>
                <a:lnTo>
                  <a:pt x="169" y="376"/>
                </a:lnTo>
                <a:lnTo>
                  <a:pt x="156" y="394"/>
                </a:lnTo>
                <a:lnTo>
                  <a:pt x="150" y="407"/>
                </a:lnTo>
                <a:lnTo>
                  <a:pt x="138" y="413"/>
                </a:lnTo>
                <a:lnTo>
                  <a:pt x="106" y="382"/>
                </a:lnTo>
                <a:lnTo>
                  <a:pt x="112" y="382"/>
                </a:lnTo>
                <a:lnTo>
                  <a:pt x="94" y="363"/>
                </a:lnTo>
                <a:lnTo>
                  <a:pt x="50" y="388"/>
                </a:lnTo>
                <a:lnTo>
                  <a:pt x="37" y="401"/>
                </a:lnTo>
                <a:lnTo>
                  <a:pt x="25" y="407"/>
                </a:lnTo>
                <a:lnTo>
                  <a:pt x="12" y="401"/>
                </a:lnTo>
                <a:lnTo>
                  <a:pt x="6" y="388"/>
                </a:lnTo>
                <a:lnTo>
                  <a:pt x="0" y="326"/>
                </a:lnTo>
                <a:lnTo>
                  <a:pt x="0" y="326"/>
                </a:lnTo>
                <a:lnTo>
                  <a:pt x="12" y="319"/>
                </a:lnTo>
                <a:lnTo>
                  <a:pt x="12" y="313"/>
                </a:lnTo>
                <a:lnTo>
                  <a:pt x="12" y="3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320" name="Freeform 104"/>
          <p:cNvSpPr>
            <a:spLocks/>
          </p:cNvSpPr>
          <p:nvPr/>
        </p:nvSpPr>
        <p:spPr bwMode="auto">
          <a:xfrm>
            <a:off x="5284788" y="4291013"/>
            <a:ext cx="1363662" cy="1314450"/>
          </a:xfrm>
          <a:custGeom>
            <a:avLst/>
            <a:gdLst>
              <a:gd name="T0" fmla="*/ 68 w 713"/>
              <a:gd name="T1" fmla="*/ 482 h 751"/>
              <a:gd name="T2" fmla="*/ 43 w 713"/>
              <a:gd name="T3" fmla="*/ 451 h 751"/>
              <a:gd name="T4" fmla="*/ 6 w 713"/>
              <a:gd name="T5" fmla="*/ 426 h 751"/>
              <a:gd name="T6" fmla="*/ 31 w 713"/>
              <a:gd name="T7" fmla="*/ 376 h 751"/>
              <a:gd name="T8" fmla="*/ 68 w 713"/>
              <a:gd name="T9" fmla="*/ 376 h 751"/>
              <a:gd name="T10" fmla="*/ 94 w 713"/>
              <a:gd name="T11" fmla="*/ 357 h 751"/>
              <a:gd name="T12" fmla="*/ 100 w 713"/>
              <a:gd name="T13" fmla="*/ 332 h 751"/>
              <a:gd name="T14" fmla="*/ 106 w 713"/>
              <a:gd name="T15" fmla="*/ 307 h 751"/>
              <a:gd name="T16" fmla="*/ 112 w 713"/>
              <a:gd name="T17" fmla="*/ 288 h 751"/>
              <a:gd name="T18" fmla="*/ 106 w 713"/>
              <a:gd name="T19" fmla="*/ 263 h 751"/>
              <a:gd name="T20" fmla="*/ 119 w 713"/>
              <a:gd name="T21" fmla="*/ 213 h 751"/>
              <a:gd name="T22" fmla="*/ 144 w 713"/>
              <a:gd name="T23" fmla="*/ 207 h 751"/>
              <a:gd name="T24" fmla="*/ 194 w 713"/>
              <a:gd name="T25" fmla="*/ 188 h 751"/>
              <a:gd name="T26" fmla="*/ 206 w 713"/>
              <a:gd name="T27" fmla="*/ 232 h 751"/>
              <a:gd name="T28" fmla="*/ 244 w 713"/>
              <a:gd name="T29" fmla="*/ 232 h 751"/>
              <a:gd name="T30" fmla="*/ 288 w 713"/>
              <a:gd name="T31" fmla="*/ 219 h 751"/>
              <a:gd name="T32" fmla="*/ 325 w 713"/>
              <a:gd name="T33" fmla="*/ 232 h 751"/>
              <a:gd name="T34" fmla="*/ 344 w 713"/>
              <a:gd name="T35" fmla="*/ 219 h 751"/>
              <a:gd name="T36" fmla="*/ 381 w 713"/>
              <a:gd name="T37" fmla="*/ 213 h 751"/>
              <a:gd name="T38" fmla="*/ 394 w 713"/>
              <a:gd name="T39" fmla="*/ 182 h 751"/>
              <a:gd name="T40" fmla="*/ 413 w 713"/>
              <a:gd name="T41" fmla="*/ 144 h 751"/>
              <a:gd name="T42" fmla="*/ 400 w 713"/>
              <a:gd name="T43" fmla="*/ 82 h 751"/>
              <a:gd name="T44" fmla="*/ 475 w 713"/>
              <a:gd name="T45" fmla="*/ 94 h 751"/>
              <a:gd name="T46" fmla="*/ 532 w 713"/>
              <a:gd name="T47" fmla="*/ 76 h 751"/>
              <a:gd name="T48" fmla="*/ 569 w 713"/>
              <a:gd name="T49" fmla="*/ 32 h 751"/>
              <a:gd name="T50" fmla="*/ 607 w 713"/>
              <a:gd name="T51" fmla="*/ 19 h 751"/>
              <a:gd name="T52" fmla="*/ 632 w 713"/>
              <a:gd name="T53" fmla="*/ 13 h 751"/>
              <a:gd name="T54" fmla="*/ 663 w 713"/>
              <a:gd name="T55" fmla="*/ 25 h 751"/>
              <a:gd name="T56" fmla="*/ 688 w 713"/>
              <a:gd name="T57" fmla="*/ 44 h 751"/>
              <a:gd name="T58" fmla="*/ 694 w 713"/>
              <a:gd name="T59" fmla="*/ 82 h 751"/>
              <a:gd name="T60" fmla="*/ 676 w 713"/>
              <a:gd name="T61" fmla="*/ 126 h 751"/>
              <a:gd name="T62" fmla="*/ 669 w 713"/>
              <a:gd name="T63" fmla="*/ 176 h 751"/>
              <a:gd name="T64" fmla="*/ 682 w 713"/>
              <a:gd name="T65" fmla="*/ 226 h 751"/>
              <a:gd name="T66" fmla="*/ 650 w 713"/>
              <a:gd name="T67" fmla="*/ 288 h 751"/>
              <a:gd name="T68" fmla="*/ 632 w 713"/>
              <a:gd name="T69" fmla="*/ 320 h 751"/>
              <a:gd name="T70" fmla="*/ 632 w 713"/>
              <a:gd name="T71" fmla="*/ 357 h 751"/>
              <a:gd name="T72" fmla="*/ 582 w 713"/>
              <a:gd name="T73" fmla="*/ 401 h 751"/>
              <a:gd name="T74" fmla="*/ 550 w 713"/>
              <a:gd name="T75" fmla="*/ 445 h 751"/>
              <a:gd name="T76" fmla="*/ 500 w 713"/>
              <a:gd name="T77" fmla="*/ 464 h 751"/>
              <a:gd name="T78" fmla="*/ 469 w 713"/>
              <a:gd name="T79" fmla="*/ 445 h 751"/>
              <a:gd name="T80" fmla="*/ 438 w 713"/>
              <a:gd name="T81" fmla="*/ 445 h 751"/>
              <a:gd name="T82" fmla="*/ 394 w 713"/>
              <a:gd name="T83" fmla="*/ 495 h 751"/>
              <a:gd name="T84" fmla="*/ 356 w 713"/>
              <a:gd name="T85" fmla="*/ 539 h 751"/>
              <a:gd name="T86" fmla="*/ 325 w 713"/>
              <a:gd name="T87" fmla="*/ 576 h 751"/>
              <a:gd name="T88" fmla="*/ 313 w 713"/>
              <a:gd name="T89" fmla="*/ 595 h 751"/>
              <a:gd name="T90" fmla="*/ 325 w 713"/>
              <a:gd name="T91" fmla="*/ 614 h 751"/>
              <a:gd name="T92" fmla="*/ 325 w 713"/>
              <a:gd name="T93" fmla="*/ 626 h 751"/>
              <a:gd name="T94" fmla="*/ 338 w 713"/>
              <a:gd name="T95" fmla="*/ 651 h 751"/>
              <a:gd name="T96" fmla="*/ 350 w 713"/>
              <a:gd name="T97" fmla="*/ 670 h 751"/>
              <a:gd name="T98" fmla="*/ 338 w 713"/>
              <a:gd name="T99" fmla="*/ 720 h 751"/>
              <a:gd name="T100" fmla="*/ 313 w 713"/>
              <a:gd name="T101" fmla="*/ 751 h 751"/>
              <a:gd name="T102" fmla="*/ 262 w 713"/>
              <a:gd name="T103" fmla="*/ 720 h 751"/>
              <a:gd name="T104" fmla="*/ 225 w 713"/>
              <a:gd name="T105" fmla="*/ 708 h 751"/>
              <a:gd name="T106" fmla="*/ 200 w 713"/>
              <a:gd name="T107" fmla="*/ 664 h 751"/>
              <a:gd name="T108" fmla="*/ 162 w 713"/>
              <a:gd name="T109" fmla="*/ 633 h 751"/>
              <a:gd name="T110" fmla="*/ 150 w 713"/>
              <a:gd name="T111" fmla="*/ 595 h 751"/>
              <a:gd name="T112" fmla="*/ 150 w 713"/>
              <a:gd name="T113" fmla="*/ 539 h 751"/>
              <a:gd name="T114" fmla="*/ 144 w 713"/>
              <a:gd name="T115" fmla="*/ 507 h 751"/>
              <a:gd name="T116" fmla="*/ 112 w 713"/>
              <a:gd name="T117" fmla="*/ 49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3" h="751">
                <a:moveTo>
                  <a:pt x="100" y="501"/>
                </a:moveTo>
                <a:lnTo>
                  <a:pt x="94" y="501"/>
                </a:lnTo>
                <a:lnTo>
                  <a:pt x="87" y="501"/>
                </a:lnTo>
                <a:lnTo>
                  <a:pt x="81" y="501"/>
                </a:lnTo>
                <a:lnTo>
                  <a:pt x="81" y="495"/>
                </a:lnTo>
                <a:lnTo>
                  <a:pt x="75" y="489"/>
                </a:lnTo>
                <a:lnTo>
                  <a:pt x="68" y="482"/>
                </a:lnTo>
                <a:lnTo>
                  <a:pt x="68" y="482"/>
                </a:lnTo>
                <a:lnTo>
                  <a:pt x="68" y="476"/>
                </a:lnTo>
                <a:lnTo>
                  <a:pt x="62" y="470"/>
                </a:lnTo>
                <a:lnTo>
                  <a:pt x="62" y="464"/>
                </a:lnTo>
                <a:lnTo>
                  <a:pt x="56" y="457"/>
                </a:lnTo>
                <a:lnTo>
                  <a:pt x="50" y="457"/>
                </a:lnTo>
                <a:lnTo>
                  <a:pt x="43" y="451"/>
                </a:lnTo>
                <a:lnTo>
                  <a:pt x="37" y="451"/>
                </a:lnTo>
                <a:lnTo>
                  <a:pt x="25" y="451"/>
                </a:lnTo>
                <a:lnTo>
                  <a:pt x="6" y="445"/>
                </a:lnTo>
                <a:lnTo>
                  <a:pt x="0" y="445"/>
                </a:lnTo>
                <a:lnTo>
                  <a:pt x="0" y="438"/>
                </a:lnTo>
                <a:lnTo>
                  <a:pt x="0" y="432"/>
                </a:lnTo>
                <a:lnTo>
                  <a:pt x="6" y="426"/>
                </a:lnTo>
                <a:lnTo>
                  <a:pt x="6" y="426"/>
                </a:lnTo>
                <a:lnTo>
                  <a:pt x="12" y="413"/>
                </a:lnTo>
                <a:lnTo>
                  <a:pt x="6" y="407"/>
                </a:lnTo>
                <a:lnTo>
                  <a:pt x="12" y="401"/>
                </a:lnTo>
                <a:lnTo>
                  <a:pt x="18" y="388"/>
                </a:lnTo>
                <a:lnTo>
                  <a:pt x="25" y="376"/>
                </a:lnTo>
                <a:lnTo>
                  <a:pt x="31" y="376"/>
                </a:lnTo>
                <a:lnTo>
                  <a:pt x="37" y="376"/>
                </a:lnTo>
                <a:lnTo>
                  <a:pt x="43" y="370"/>
                </a:lnTo>
                <a:lnTo>
                  <a:pt x="43" y="376"/>
                </a:lnTo>
                <a:lnTo>
                  <a:pt x="43" y="376"/>
                </a:lnTo>
                <a:lnTo>
                  <a:pt x="50" y="376"/>
                </a:lnTo>
                <a:lnTo>
                  <a:pt x="56" y="376"/>
                </a:lnTo>
                <a:lnTo>
                  <a:pt x="68" y="376"/>
                </a:lnTo>
                <a:lnTo>
                  <a:pt x="68" y="376"/>
                </a:lnTo>
                <a:lnTo>
                  <a:pt x="81" y="376"/>
                </a:lnTo>
                <a:lnTo>
                  <a:pt x="87" y="376"/>
                </a:lnTo>
                <a:lnTo>
                  <a:pt x="100" y="363"/>
                </a:lnTo>
                <a:lnTo>
                  <a:pt x="100" y="357"/>
                </a:lnTo>
                <a:lnTo>
                  <a:pt x="94" y="357"/>
                </a:lnTo>
                <a:lnTo>
                  <a:pt x="94" y="357"/>
                </a:lnTo>
                <a:lnTo>
                  <a:pt x="94" y="357"/>
                </a:lnTo>
                <a:lnTo>
                  <a:pt x="94" y="351"/>
                </a:lnTo>
                <a:lnTo>
                  <a:pt x="94" y="351"/>
                </a:lnTo>
                <a:lnTo>
                  <a:pt x="100" y="345"/>
                </a:lnTo>
                <a:lnTo>
                  <a:pt x="94" y="345"/>
                </a:lnTo>
                <a:lnTo>
                  <a:pt x="100" y="338"/>
                </a:lnTo>
                <a:lnTo>
                  <a:pt x="100" y="332"/>
                </a:lnTo>
                <a:lnTo>
                  <a:pt x="94" y="332"/>
                </a:lnTo>
                <a:lnTo>
                  <a:pt x="94" y="326"/>
                </a:lnTo>
                <a:lnTo>
                  <a:pt x="94" y="320"/>
                </a:lnTo>
                <a:lnTo>
                  <a:pt x="100" y="320"/>
                </a:lnTo>
                <a:lnTo>
                  <a:pt x="100" y="313"/>
                </a:lnTo>
                <a:lnTo>
                  <a:pt x="106" y="313"/>
                </a:lnTo>
                <a:lnTo>
                  <a:pt x="106" y="307"/>
                </a:lnTo>
                <a:lnTo>
                  <a:pt x="112" y="307"/>
                </a:lnTo>
                <a:lnTo>
                  <a:pt x="112" y="307"/>
                </a:lnTo>
                <a:lnTo>
                  <a:pt x="106" y="307"/>
                </a:lnTo>
                <a:lnTo>
                  <a:pt x="112" y="307"/>
                </a:lnTo>
                <a:lnTo>
                  <a:pt x="106" y="307"/>
                </a:lnTo>
                <a:lnTo>
                  <a:pt x="112" y="288"/>
                </a:lnTo>
                <a:lnTo>
                  <a:pt x="112" y="288"/>
                </a:lnTo>
                <a:lnTo>
                  <a:pt x="112" y="288"/>
                </a:lnTo>
                <a:lnTo>
                  <a:pt x="112" y="282"/>
                </a:lnTo>
                <a:lnTo>
                  <a:pt x="112" y="282"/>
                </a:lnTo>
                <a:lnTo>
                  <a:pt x="106" y="276"/>
                </a:lnTo>
                <a:lnTo>
                  <a:pt x="106" y="270"/>
                </a:lnTo>
                <a:lnTo>
                  <a:pt x="100" y="263"/>
                </a:lnTo>
                <a:lnTo>
                  <a:pt x="106" y="263"/>
                </a:lnTo>
                <a:lnTo>
                  <a:pt x="106" y="263"/>
                </a:lnTo>
                <a:lnTo>
                  <a:pt x="106" y="257"/>
                </a:lnTo>
                <a:lnTo>
                  <a:pt x="106" y="251"/>
                </a:lnTo>
                <a:lnTo>
                  <a:pt x="112" y="238"/>
                </a:lnTo>
                <a:lnTo>
                  <a:pt x="112" y="232"/>
                </a:lnTo>
                <a:lnTo>
                  <a:pt x="119" y="219"/>
                </a:lnTo>
                <a:lnTo>
                  <a:pt x="119" y="213"/>
                </a:lnTo>
                <a:lnTo>
                  <a:pt x="119" y="213"/>
                </a:lnTo>
                <a:lnTo>
                  <a:pt x="125" y="207"/>
                </a:lnTo>
                <a:lnTo>
                  <a:pt x="131" y="207"/>
                </a:lnTo>
                <a:lnTo>
                  <a:pt x="137" y="207"/>
                </a:lnTo>
                <a:lnTo>
                  <a:pt x="137" y="207"/>
                </a:lnTo>
                <a:lnTo>
                  <a:pt x="137" y="207"/>
                </a:lnTo>
                <a:lnTo>
                  <a:pt x="144" y="207"/>
                </a:lnTo>
                <a:lnTo>
                  <a:pt x="137" y="201"/>
                </a:lnTo>
                <a:lnTo>
                  <a:pt x="144" y="201"/>
                </a:lnTo>
                <a:lnTo>
                  <a:pt x="150" y="201"/>
                </a:lnTo>
                <a:lnTo>
                  <a:pt x="156" y="207"/>
                </a:lnTo>
                <a:lnTo>
                  <a:pt x="162" y="201"/>
                </a:lnTo>
                <a:lnTo>
                  <a:pt x="175" y="201"/>
                </a:lnTo>
                <a:lnTo>
                  <a:pt x="194" y="188"/>
                </a:lnTo>
                <a:lnTo>
                  <a:pt x="194" y="194"/>
                </a:lnTo>
                <a:lnTo>
                  <a:pt x="194" y="201"/>
                </a:lnTo>
                <a:lnTo>
                  <a:pt x="194" y="213"/>
                </a:lnTo>
                <a:lnTo>
                  <a:pt x="194" y="219"/>
                </a:lnTo>
                <a:lnTo>
                  <a:pt x="194" y="219"/>
                </a:lnTo>
                <a:lnTo>
                  <a:pt x="206" y="226"/>
                </a:lnTo>
                <a:lnTo>
                  <a:pt x="206" y="232"/>
                </a:lnTo>
                <a:lnTo>
                  <a:pt x="206" y="238"/>
                </a:lnTo>
                <a:lnTo>
                  <a:pt x="212" y="244"/>
                </a:lnTo>
                <a:lnTo>
                  <a:pt x="225" y="238"/>
                </a:lnTo>
                <a:lnTo>
                  <a:pt x="231" y="244"/>
                </a:lnTo>
                <a:lnTo>
                  <a:pt x="231" y="238"/>
                </a:lnTo>
                <a:lnTo>
                  <a:pt x="237" y="244"/>
                </a:lnTo>
                <a:lnTo>
                  <a:pt x="244" y="232"/>
                </a:lnTo>
                <a:lnTo>
                  <a:pt x="244" y="226"/>
                </a:lnTo>
                <a:lnTo>
                  <a:pt x="250" y="219"/>
                </a:lnTo>
                <a:lnTo>
                  <a:pt x="250" y="219"/>
                </a:lnTo>
                <a:lnTo>
                  <a:pt x="262" y="213"/>
                </a:lnTo>
                <a:lnTo>
                  <a:pt x="275" y="213"/>
                </a:lnTo>
                <a:lnTo>
                  <a:pt x="281" y="219"/>
                </a:lnTo>
                <a:lnTo>
                  <a:pt x="288" y="219"/>
                </a:lnTo>
                <a:lnTo>
                  <a:pt x="288" y="213"/>
                </a:lnTo>
                <a:lnTo>
                  <a:pt x="294" y="213"/>
                </a:lnTo>
                <a:lnTo>
                  <a:pt x="300" y="213"/>
                </a:lnTo>
                <a:lnTo>
                  <a:pt x="300" y="226"/>
                </a:lnTo>
                <a:lnTo>
                  <a:pt x="313" y="226"/>
                </a:lnTo>
                <a:lnTo>
                  <a:pt x="319" y="232"/>
                </a:lnTo>
                <a:lnTo>
                  <a:pt x="325" y="232"/>
                </a:lnTo>
                <a:lnTo>
                  <a:pt x="331" y="238"/>
                </a:lnTo>
                <a:lnTo>
                  <a:pt x="338" y="238"/>
                </a:lnTo>
                <a:lnTo>
                  <a:pt x="344" y="238"/>
                </a:lnTo>
                <a:lnTo>
                  <a:pt x="344" y="232"/>
                </a:lnTo>
                <a:lnTo>
                  <a:pt x="338" y="226"/>
                </a:lnTo>
                <a:lnTo>
                  <a:pt x="344" y="219"/>
                </a:lnTo>
                <a:lnTo>
                  <a:pt x="344" y="219"/>
                </a:lnTo>
                <a:lnTo>
                  <a:pt x="350" y="219"/>
                </a:lnTo>
                <a:lnTo>
                  <a:pt x="356" y="219"/>
                </a:lnTo>
                <a:lnTo>
                  <a:pt x="363" y="219"/>
                </a:lnTo>
                <a:lnTo>
                  <a:pt x="363" y="213"/>
                </a:lnTo>
                <a:lnTo>
                  <a:pt x="369" y="213"/>
                </a:lnTo>
                <a:lnTo>
                  <a:pt x="375" y="219"/>
                </a:lnTo>
                <a:lnTo>
                  <a:pt x="381" y="213"/>
                </a:lnTo>
                <a:lnTo>
                  <a:pt x="388" y="207"/>
                </a:lnTo>
                <a:lnTo>
                  <a:pt x="388" y="201"/>
                </a:lnTo>
                <a:lnTo>
                  <a:pt x="388" y="201"/>
                </a:lnTo>
                <a:lnTo>
                  <a:pt x="388" y="194"/>
                </a:lnTo>
                <a:lnTo>
                  <a:pt x="388" y="194"/>
                </a:lnTo>
                <a:lnTo>
                  <a:pt x="388" y="188"/>
                </a:lnTo>
                <a:lnTo>
                  <a:pt x="394" y="182"/>
                </a:lnTo>
                <a:lnTo>
                  <a:pt x="400" y="176"/>
                </a:lnTo>
                <a:lnTo>
                  <a:pt x="400" y="169"/>
                </a:lnTo>
                <a:lnTo>
                  <a:pt x="406" y="163"/>
                </a:lnTo>
                <a:lnTo>
                  <a:pt x="413" y="157"/>
                </a:lnTo>
                <a:lnTo>
                  <a:pt x="413" y="157"/>
                </a:lnTo>
                <a:lnTo>
                  <a:pt x="413" y="151"/>
                </a:lnTo>
                <a:lnTo>
                  <a:pt x="413" y="144"/>
                </a:lnTo>
                <a:lnTo>
                  <a:pt x="400" y="138"/>
                </a:lnTo>
                <a:lnTo>
                  <a:pt x="394" y="107"/>
                </a:lnTo>
                <a:lnTo>
                  <a:pt x="388" y="107"/>
                </a:lnTo>
                <a:lnTo>
                  <a:pt x="388" y="101"/>
                </a:lnTo>
                <a:lnTo>
                  <a:pt x="394" y="101"/>
                </a:lnTo>
                <a:lnTo>
                  <a:pt x="394" y="94"/>
                </a:lnTo>
                <a:lnTo>
                  <a:pt x="400" y="82"/>
                </a:lnTo>
                <a:lnTo>
                  <a:pt x="413" y="82"/>
                </a:lnTo>
                <a:lnTo>
                  <a:pt x="419" y="88"/>
                </a:lnTo>
                <a:lnTo>
                  <a:pt x="431" y="88"/>
                </a:lnTo>
                <a:lnTo>
                  <a:pt x="444" y="82"/>
                </a:lnTo>
                <a:lnTo>
                  <a:pt x="450" y="82"/>
                </a:lnTo>
                <a:lnTo>
                  <a:pt x="469" y="88"/>
                </a:lnTo>
                <a:lnTo>
                  <a:pt x="475" y="94"/>
                </a:lnTo>
                <a:lnTo>
                  <a:pt x="494" y="94"/>
                </a:lnTo>
                <a:lnTo>
                  <a:pt x="500" y="94"/>
                </a:lnTo>
                <a:lnTo>
                  <a:pt x="513" y="94"/>
                </a:lnTo>
                <a:lnTo>
                  <a:pt x="525" y="88"/>
                </a:lnTo>
                <a:lnTo>
                  <a:pt x="525" y="82"/>
                </a:lnTo>
                <a:lnTo>
                  <a:pt x="525" y="76"/>
                </a:lnTo>
                <a:lnTo>
                  <a:pt x="532" y="76"/>
                </a:lnTo>
                <a:lnTo>
                  <a:pt x="538" y="69"/>
                </a:lnTo>
                <a:lnTo>
                  <a:pt x="544" y="69"/>
                </a:lnTo>
                <a:lnTo>
                  <a:pt x="544" y="57"/>
                </a:lnTo>
                <a:lnTo>
                  <a:pt x="557" y="50"/>
                </a:lnTo>
                <a:lnTo>
                  <a:pt x="557" y="44"/>
                </a:lnTo>
                <a:lnTo>
                  <a:pt x="563" y="38"/>
                </a:lnTo>
                <a:lnTo>
                  <a:pt x="569" y="32"/>
                </a:lnTo>
                <a:lnTo>
                  <a:pt x="582" y="25"/>
                </a:lnTo>
                <a:lnTo>
                  <a:pt x="588" y="19"/>
                </a:lnTo>
                <a:lnTo>
                  <a:pt x="600" y="13"/>
                </a:lnTo>
                <a:lnTo>
                  <a:pt x="600" y="19"/>
                </a:lnTo>
                <a:lnTo>
                  <a:pt x="607" y="19"/>
                </a:lnTo>
                <a:lnTo>
                  <a:pt x="607" y="19"/>
                </a:lnTo>
                <a:lnTo>
                  <a:pt x="607" y="19"/>
                </a:lnTo>
                <a:lnTo>
                  <a:pt x="607" y="25"/>
                </a:lnTo>
                <a:lnTo>
                  <a:pt x="619" y="25"/>
                </a:lnTo>
                <a:lnTo>
                  <a:pt x="619" y="19"/>
                </a:lnTo>
                <a:lnTo>
                  <a:pt x="625" y="19"/>
                </a:lnTo>
                <a:lnTo>
                  <a:pt x="625" y="13"/>
                </a:lnTo>
                <a:lnTo>
                  <a:pt x="632" y="13"/>
                </a:lnTo>
                <a:lnTo>
                  <a:pt x="632" y="13"/>
                </a:lnTo>
                <a:lnTo>
                  <a:pt x="638" y="7"/>
                </a:lnTo>
                <a:lnTo>
                  <a:pt x="644" y="0"/>
                </a:lnTo>
                <a:lnTo>
                  <a:pt x="650" y="0"/>
                </a:lnTo>
                <a:lnTo>
                  <a:pt x="650" y="7"/>
                </a:lnTo>
                <a:lnTo>
                  <a:pt x="650" y="13"/>
                </a:lnTo>
                <a:lnTo>
                  <a:pt x="657" y="19"/>
                </a:lnTo>
                <a:lnTo>
                  <a:pt x="663" y="25"/>
                </a:lnTo>
                <a:lnTo>
                  <a:pt x="663" y="25"/>
                </a:lnTo>
                <a:lnTo>
                  <a:pt x="669" y="25"/>
                </a:lnTo>
                <a:lnTo>
                  <a:pt x="669" y="32"/>
                </a:lnTo>
                <a:lnTo>
                  <a:pt x="669" y="38"/>
                </a:lnTo>
                <a:lnTo>
                  <a:pt x="669" y="38"/>
                </a:lnTo>
                <a:lnTo>
                  <a:pt x="676" y="38"/>
                </a:lnTo>
                <a:lnTo>
                  <a:pt x="688" y="44"/>
                </a:lnTo>
                <a:lnTo>
                  <a:pt x="694" y="57"/>
                </a:lnTo>
                <a:lnTo>
                  <a:pt x="713" y="57"/>
                </a:lnTo>
                <a:lnTo>
                  <a:pt x="713" y="76"/>
                </a:lnTo>
                <a:lnTo>
                  <a:pt x="713" y="76"/>
                </a:lnTo>
                <a:lnTo>
                  <a:pt x="707" y="82"/>
                </a:lnTo>
                <a:lnTo>
                  <a:pt x="707" y="88"/>
                </a:lnTo>
                <a:lnTo>
                  <a:pt x="694" y="82"/>
                </a:lnTo>
                <a:lnTo>
                  <a:pt x="688" y="94"/>
                </a:lnTo>
                <a:lnTo>
                  <a:pt x="682" y="94"/>
                </a:lnTo>
                <a:lnTo>
                  <a:pt x="682" y="101"/>
                </a:lnTo>
                <a:lnTo>
                  <a:pt x="676" y="107"/>
                </a:lnTo>
                <a:lnTo>
                  <a:pt x="676" y="107"/>
                </a:lnTo>
                <a:lnTo>
                  <a:pt x="669" y="113"/>
                </a:lnTo>
                <a:lnTo>
                  <a:pt x="676" y="126"/>
                </a:lnTo>
                <a:lnTo>
                  <a:pt x="688" y="132"/>
                </a:lnTo>
                <a:lnTo>
                  <a:pt x="694" y="138"/>
                </a:lnTo>
                <a:lnTo>
                  <a:pt x="694" y="138"/>
                </a:lnTo>
                <a:lnTo>
                  <a:pt x="688" y="144"/>
                </a:lnTo>
                <a:lnTo>
                  <a:pt x="694" y="151"/>
                </a:lnTo>
                <a:lnTo>
                  <a:pt x="682" y="157"/>
                </a:lnTo>
                <a:lnTo>
                  <a:pt x="669" y="176"/>
                </a:lnTo>
                <a:lnTo>
                  <a:pt x="676" y="182"/>
                </a:lnTo>
                <a:lnTo>
                  <a:pt x="688" y="169"/>
                </a:lnTo>
                <a:lnTo>
                  <a:pt x="694" y="182"/>
                </a:lnTo>
                <a:lnTo>
                  <a:pt x="694" y="194"/>
                </a:lnTo>
                <a:lnTo>
                  <a:pt x="707" y="207"/>
                </a:lnTo>
                <a:lnTo>
                  <a:pt x="694" y="219"/>
                </a:lnTo>
                <a:lnTo>
                  <a:pt x="682" y="226"/>
                </a:lnTo>
                <a:lnTo>
                  <a:pt x="688" y="232"/>
                </a:lnTo>
                <a:lnTo>
                  <a:pt x="669" y="244"/>
                </a:lnTo>
                <a:lnTo>
                  <a:pt x="669" y="251"/>
                </a:lnTo>
                <a:lnTo>
                  <a:pt x="669" y="257"/>
                </a:lnTo>
                <a:lnTo>
                  <a:pt x="644" y="282"/>
                </a:lnTo>
                <a:lnTo>
                  <a:pt x="644" y="282"/>
                </a:lnTo>
                <a:lnTo>
                  <a:pt x="650" y="288"/>
                </a:lnTo>
                <a:lnTo>
                  <a:pt x="650" y="288"/>
                </a:lnTo>
                <a:lnTo>
                  <a:pt x="644" y="288"/>
                </a:lnTo>
                <a:lnTo>
                  <a:pt x="638" y="288"/>
                </a:lnTo>
                <a:lnTo>
                  <a:pt x="632" y="295"/>
                </a:lnTo>
                <a:lnTo>
                  <a:pt x="632" y="301"/>
                </a:lnTo>
                <a:lnTo>
                  <a:pt x="638" y="307"/>
                </a:lnTo>
                <a:lnTo>
                  <a:pt x="632" y="320"/>
                </a:lnTo>
                <a:lnTo>
                  <a:pt x="638" y="320"/>
                </a:lnTo>
                <a:lnTo>
                  <a:pt x="625" y="332"/>
                </a:lnTo>
                <a:lnTo>
                  <a:pt x="625" y="338"/>
                </a:lnTo>
                <a:lnTo>
                  <a:pt x="625" y="338"/>
                </a:lnTo>
                <a:lnTo>
                  <a:pt x="625" y="351"/>
                </a:lnTo>
                <a:lnTo>
                  <a:pt x="632" y="351"/>
                </a:lnTo>
                <a:lnTo>
                  <a:pt x="632" y="357"/>
                </a:lnTo>
                <a:lnTo>
                  <a:pt x="638" y="370"/>
                </a:lnTo>
                <a:lnTo>
                  <a:pt x="632" y="370"/>
                </a:lnTo>
                <a:lnTo>
                  <a:pt x="632" y="376"/>
                </a:lnTo>
                <a:lnTo>
                  <a:pt x="607" y="376"/>
                </a:lnTo>
                <a:lnTo>
                  <a:pt x="600" y="388"/>
                </a:lnTo>
                <a:lnTo>
                  <a:pt x="582" y="401"/>
                </a:lnTo>
                <a:lnTo>
                  <a:pt x="582" y="401"/>
                </a:lnTo>
                <a:lnTo>
                  <a:pt x="575" y="413"/>
                </a:lnTo>
                <a:lnTo>
                  <a:pt x="563" y="413"/>
                </a:lnTo>
                <a:lnTo>
                  <a:pt x="569" y="426"/>
                </a:lnTo>
                <a:lnTo>
                  <a:pt x="563" y="432"/>
                </a:lnTo>
                <a:lnTo>
                  <a:pt x="563" y="432"/>
                </a:lnTo>
                <a:lnTo>
                  <a:pt x="563" y="445"/>
                </a:lnTo>
                <a:lnTo>
                  <a:pt x="550" y="445"/>
                </a:lnTo>
                <a:lnTo>
                  <a:pt x="544" y="451"/>
                </a:lnTo>
                <a:lnTo>
                  <a:pt x="544" y="457"/>
                </a:lnTo>
                <a:lnTo>
                  <a:pt x="538" y="464"/>
                </a:lnTo>
                <a:lnTo>
                  <a:pt x="532" y="457"/>
                </a:lnTo>
                <a:lnTo>
                  <a:pt x="519" y="457"/>
                </a:lnTo>
                <a:lnTo>
                  <a:pt x="513" y="457"/>
                </a:lnTo>
                <a:lnTo>
                  <a:pt x="500" y="464"/>
                </a:lnTo>
                <a:lnTo>
                  <a:pt x="500" y="464"/>
                </a:lnTo>
                <a:lnTo>
                  <a:pt x="482" y="464"/>
                </a:lnTo>
                <a:lnTo>
                  <a:pt x="482" y="464"/>
                </a:lnTo>
                <a:lnTo>
                  <a:pt x="482" y="457"/>
                </a:lnTo>
                <a:lnTo>
                  <a:pt x="475" y="457"/>
                </a:lnTo>
                <a:lnTo>
                  <a:pt x="469" y="451"/>
                </a:lnTo>
                <a:lnTo>
                  <a:pt x="469" y="445"/>
                </a:lnTo>
                <a:lnTo>
                  <a:pt x="469" y="432"/>
                </a:lnTo>
                <a:lnTo>
                  <a:pt x="463" y="432"/>
                </a:lnTo>
                <a:lnTo>
                  <a:pt x="463" y="432"/>
                </a:lnTo>
                <a:lnTo>
                  <a:pt x="456" y="438"/>
                </a:lnTo>
                <a:lnTo>
                  <a:pt x="450" y="432"/>
                </a:lnTo>
                <a:lnTo>
                  <a:pt x="450" y="432"/>
                </a:lnTo>
                <a:lnTo>
                  <a:pt x="438" y="445"/>
                </a:lnTo>
                <a:lnTo>
                  <a:pt x="438" y="451"/>
                </a:lnTo>
                <a:lnTo>
                  <a:pt x="425" y="457"/>
                </a:lnTo>
                <a:lnTo>
                  <a:pt x="419" y="464"/>
                </a:lnTo>
                <a:lnTo>
                  <a:pt x="419" y="476"/>
                </a:lnTo>
                <a:lnTo>
                  <a:pt x="413" y="476"/>
                </a:lnTo>
                <a:lnTo>
                  <a:pt x="406" y="482"/>
                </a:lnTo>
                <a:lnTo>
                  <a:pt x="394" y="495"/>
                </a:lnTo>
                <a:lnTo>
                  <a:pt x="388" y="507"/>
                </a:lnTo>
                <a:lnTo>
                  <a:pt x="388" y="507"/>
                </a:lnTo>
                <a:lnTo>
                  <a:pt x="381" y="507"/>
                </a:lnTo>
                <a:lnTo>
                  <a:pt x="375" y="514"/>
                </a:lnTo>
                <a:lnTo>
                  <a:pt x="369" y="520"/>
                </a:lnTo>
                <a:lnTo>
                  <a:pt x="356" y="532"/>
                </a:lnTo>
                <a:lnTo>
                  <a:pt x="356" y="539"/>
                </a:lnTo>
                <a:lnTo>
                  <a:pt x="356" y="539"/>
                </a:lnTo>
                <a:lnTo>
                  <a:pt x="356" y="539"/>
                </a:lnTo>
                <a:lnTo>
                  <a:pt x="350" y="557"/>
                </a:lnTo>
                <a:lnTo>
                  <a:pt x="344" y="564"/>
                </a:lnTo>
                <a:lnTo>
                  <a:pt x="331" y="570"/>
                </a:lnTo>
                <a:lnTo>
                  <a:pt x="331" y="570"/>
                </a:lnTo>
                <a:lnTo>
                  <a:pt x="325" y="576"/>
                </a:lnTo>
                <a:lnTo>
                  <a:pt x="319" y="582"/>
                </a:lnTo>
                <a:lnTo>
                  <a:pt x="313" y="589"/>
                </a:lnTo>
                <a:lnTo>
                  <a:pt x="313" y="589"/>
                </a:lnTo>
                <a:lnTo>
                  <a:pt x="306" y="589"/>
                </a:lnTo>
                <a:lnTo>
                  <a:pt x="313" y="589"/>
                </a:lnTo>
                <a:lnTo>
                  <a:pt x="306" y="589"/>
                </a:lnTo>
                <a:lnTo>
                  <a:pt x="313" y="595"/>
                </a:lnTo>
                <a:lnTo>
                  <a:pt x="313" y="601"/>
                </a:lnTo>
                <a:lnTo>
                  <a:pt x="313" y="601"/>
                </a:lnTo>
                <a:lnTo>
                  <a:pt x="313" y="601"/>
                </a:lnTo>
                <a:lnTo>
                  <a:pt x="313" y="607"/>
                </a:lnTo>
                <a:lnTo>
                  <a:pt x="319" y="607"/>
                </a:lnTo>
                <a:lnTo>
                  <a:pt x="319" y="614"/>
                </a:lnTo>
                <a:lnTo>
                  <a:pt x="325" y="614"/>
                </a:lnTo>
                <a:lnTo>
                  <a:pt x="319" y="614"/>
                </a:lnTo>
                <a:lnTo>
                  <a:pt x="319" y="620"/>
                </a:lnTo>
                <a:lnTo>
                  <a:pt x="319" y="620"/>
                </a:lnTo>
                <a:lnTo>
                  <a:pt x="319" y="626"/>
                </a:lnTo>
                <a:lnTo>
                  <a:pt x="319" y="626"/>
                </a:lnTo>
                <a:lnTo>
                  <a:pt x="325" y="626"/>
                </a:lnTo>
                <a:lnTo>
                  <a:pt x="325" y="626"/>
                </a:lnTo>
                <a:lnTo>
                  <a:pt x="325" y="626"/>
                </a:lnTo>
                <a:lnTo>
                  <a:pt x="331" y="633"/>
                </a:lnTo>
                <a:lnTo>
                  <a:pt x="331" y="639"/>
                </a:lnTo>
                <a:lnTo>
                  <a:pt x="331" y="639"/>
                </a:lnTo>
                <a:lnTo>
                  <a:pt x="338" y="645"/>
                </a:lnTo>
                <a:lnTo>
                  <a:pt x="338" y="651"/>
                </a:lnTo>
                <a:lnTo>
                  <a:pt x="338" y="651"/>
                </a:lnTo>
                <a:lnTo>
                  <a:pt x="344" y="658"/>
                </a:lnTo>
                <a:lnTo>
                  <a:pt x="344" y="658"/>
                </a:lnTo>
                <a:lnTo>
                  <a:pt x="344" y="664"/>
                </a:lnTo>
                <a:lnTo>
                  <a:pt x="344" y="658"/>
                </a:lnTo>
                <a:lnTo>
                  <a:pt x="350" y="658"/>
                </a:lnTo>
                <a:lnTo>
                  <a:pt x="350" y="664"/>
                </a:lnTo>
                <a:lnTo>
                  <a:pt x="350" y="670"/>
                </a:lnTo>
                <a:lnTo>
                  <a:pt x="350" y="676"/>
                </a:lnTo>
                <a:lnTo>
                  <a:pt x="344" y="676"/>
                </a:lnTo>
                <a:lnTo>
                  <a:pt x="344" y="683"/>
                </a:lnTo>
                <a:lnTo>
                  <a:pt x="344" y="689"/>
                </a:lnTo>
                <a:lnTo>
                  <a:pt x="344" y="689"/>
                </a:lnTo>
                <a:lnTo>
                  <a:pt x="331" y="708"/>
                </a:lnTo>
                <a:lnTo>
                  <a:pt x="338" y="720"/>
                </a:lnTo>
                <a:lnTo>
                  <a:pt x="325" y="733"/>
                </a:lnTo>
                <a:lnTo>
                  <a:pt x="325" y="739"/>
                </a:lnTo>
                <a:lnTo>
                  <a:pt x="319" y="733"/>
                </a:lnTo>
                <a:lnTo>
                  <a:pt x="319" y="733"/>
                </a:lnTo>
                <a:lnTo>
                  <a:pt x="313" y="739"/>
                </a:lnTo>
                <a:lnTo>
                  <a:pt x="313" y="745"/>
                </a:lnTo>
                <a:lnTo>
                  <a:pt x="313" y="751"/>
                </a:lnTo>
                <a:lnTo>
                  <a:pt x="306" y="751"/>
                </a:lnTo>
                <a:lnTo>
                  <a:pt x="306" y="745"/>
                </a:lnTo>
                <a:lnTo>
                  <a:pt x="300" y="739"/>
                </a:lnTo>
                <a:lnTo>
                  <a:pt x="294" y="726"/>
                </a:lnTo>
                <a:lnTo>
                  <a:pt x="281" y="720"/>
                </a:lnTo>
                <a:lnTo>
                  <a:pt x="269" y="726"/>
                </a:lnTo>
                <a:lnTo>
                  <a:pt x="262" y="720"/>
                </a:lnTo>
                <a:lnTo>
                  <a:pt x="256" y="720"/>
                </a:lnTo>
                <a:lnTo>
                  <a:pt x="256" y="726"/>
                </a:lnTo>
                <a:lnTo>
                  <a:pt x="256" y="726"/>
                </a:lnTo>
                <a:lnTo>
                  <a:pt x="250" y="733"/>
                </a:lnTo>
                <a:lnTo>
                  <a:pt x="244" y="739"/>
                </a:lnTo>
                <a:lnTo>
                  <a:pt x="225" y="733"/>
                </a:lnTo>
                <a:lnTo>
                  <a:pt x="225" y="708"/>
                </a:lnTo>
                <a:lnTo>
                  <a:pt x="225" y="689"/>
                </a:lnTo>
                <a:lnTo>
                  <a:pt x="212" y="683"/>
                </a:lnTo>
                <a:lnTo>
                  <a:pt x="212" y="683"/>
                </a:lnTo>
                <a:lnTo>
                  <a:pt x="212" y="676"/>
                </a:lnTo>
                <a:lnTo>
                  <a:pt x="206" y="676"/>
                </a:lnTo>
                <a:lnTo>
                  <a:pt x="206" y="670"/>
                </a:lnTo>
                <a:lnTo>
                  <a:pt x="200" y="664"/>
                </a:lnTo>
                <a:lnTo>
                  <a:pt x="194" y="664"/>
                </a:lnTo>
                <a:lnTo>
                  <a:pt x="194" y="658"/>
                </a:lnTo>
                <a:lnTo>
                  <a:pt x="181" y="645"/>
                </a:lnTo>
                <a:lnTo>
                  <a:pt x="169" y="639"/>
                </a:lnTo>
                <a:lnTo>
                  <a:pt x="162" y="633"/>
                </a:lnTo>
                <a:lnTo>
                  <a:pt x="162" y="633"/>
                </a:lnTo>
                <a:lnTo>
                  <a:pt x="162" y="633"/>
                </a:lnTo>
                <a:lnTo>
                  <a:pt x="156" y="626"/>
                </a:lnTo>
                <a:lnTo>
                  <a:pt x="156" y="620"/>
                </a:lnTo>
                <a:lnTo>
                  <a:pt x="150" y="614"/>
                </a:lnTo>
                <a:lnTo>
                  <a:pt x="144" y="601"/>
                </a:lnTo>
                <a:lnTo>
                  <a:pt x="144" y="601"/>
                </a:lnTo>
                <a:lnTo>
                  <a:pt x="144" y="595"/>
                </a:lnTo>
                <a:lnTo>
                  <a:pt x="150" y="595"/>
                </a:lnTo>
                <a:lnTo>
                  <a:pt x="144" y="589"/>
                </a:lnTo>
                <a:lnTo>
                  <a:pt x="144" y="576"/>
                </a:lnTo>
                <a:lnTo>
                  <a:pt x="150" y="570"/>
                </a:lnTo>
                <a:lnTo>
                  <a:pt x="150" y="557"/>
                </a:lnTo>
                <a:lnTo>
                  <a:pt x="150" y="551"/>
                </a:lnTo>
                <a:lnTo>
                  <a:pt x="150" y="551"/>
                </a:lnTo>
                <a:lnTo>
                  <a:pt x="150" y="539"/>
                </a:lnTo>
                <a:lnTo>
                  <a:pt x="156" y="532"/>
                </a:lnTo>
                <a:lnTo>
                  <a:pt x="150" y="526"/>
                </a:lnTo>
                <a:lnTo>
                  <a:pt x="156" y="520"/>
                </a:lnTo>
                <a:lnTo>
                  <a:pt x="150" y="520"/>
                </a:lnTo>
                <a:lnTo>
                  <a:pt x="144" y="514"/>
                </a:lnTo>
                <a:lnTo>
                  <a:pt x="144" y="514"/>
                </a:lnTo>
                <a:lnTo>
                  <a:pt x="144" y="507"/>
                </a:lnTo>
                <a:lnTo>
                  <a:pt x="144" y="501"/>
                </a:lnTo>
                <a:lnTo>
                  <a:pt x="144" y="501"/>
                </a:lnTo>
                <a:lnTo>
                  <a:pt x="137" y="495"/>
                </a:lnTo>
                <a:lnTo>
                  <a:pt x="131" y="495"/>
                </a:lnTo>
                <a:lnTo>
                  <a:pt x="131" y="501"/>
                </a:lnTo>
                <a:lnTo>
                  <a:pt x="125" y="501"/>
                </a:lnTo>
                <a:lnTo>
                  <a:pt x="112" y="495"/>
                </a:lnTo>
                <a:lnTo>
                  <a:pt x="112" y="501"/>
                </a:lnTo>
                <a:lnTo>
                  <a:pt x="106" y="501"/>
                </a:lnTo>
                <a:lnTo>
                  <a:pt x="100" y="501"/>
                </a:lnTo>
                <a:lnTo>
                  <a:pt x="100" y="5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324" name="Freeform 108"/>
          <p:cNvSpPr>
            <a:spLocks/>
          </p:cNvSpPr>
          <p:nvPr/>
        </p:nvSpPr>
        <p:spPr bwMode="auto">
          <a:xfrm>
            <a:off x="5668963" y="1563688"/>
            <a:ext cx="1281112" cy="1162050"/>
          </a:xfrm>
          <a:custGeom>
            <a:avLst/>
            <a:gdLst>
              <a:gd name="T0" fmla="*/ 67 w 807"/>
              <a:gd name="T1" fmla="*/ 118 h 732"/>
              <a:gd name="T2" fmla="*/ 120 w 807"/>
              <a:gd name="T3" fmla="*/ 118 h 732"/>
              <a:gd name="T4" fmla="*/ 151 w 807"/>
              <a:gd name="T5" fmla="*/ 83 h 732"/>
              <a:gd name="T6" fmla="*/ 173 w 807"/>
              <a:gd name="T7" fmla="*/ 49 h 732"/>
              <a:gd name="T8" fmla="*/ 218 w 807"/>
              <a:gd name="T9" fmla="*/ 7 h 732"/>
              <a:gd name="T10" fmla="*/ 257 w 807"/>
              <a:gd name="T11" fmla="*/ 21 h 732"/>
              <a:gd name="T12" fmla="*/ 287 w 807"/>
              <a:gd name="T13" fmla="*/ 14 h 732"/>
              <a:gd name="T14" fmla="*/ 331 w 807"/>
              <a:gd name="T15" fmla="*/ 28 h 732"/>
              <a:gd name="T16" fmla="*/ 384 w 807"/>
              <a:gd name="T17" fmla="*/ 34 h 732"/>
              <a:gd name="T18" fmla="*/ 437 w 807"/>
              <a:gd name="T19" fmla="*/ 49 h 732"/>
              <a:gd name="T20" fmla="*/ 460 w 807"/>
              <a:gd name="T21" fmla="*/ 55 h 732"/>
              <a:gd name="T22" fmla="*/ 444 w 807"/>
              <a:gd name="T23" fmla="*/ 83 h 732"/>
              <a:gd name="T24" fmla="*/ 437 w 807"/>
              <a:gd name="T25" fmla="*/ 125 h 732"/>
              <a:gd name="T26" fmla="*/ 422 w 807"/>
              <a:gd name="T27" fmla="*/ 146 h 732"/>
              <a:gd name="T28" fmla="*/ 452 w 807"/>
              <a:gd name="T29" fmla="*/ 201 h 732"/>
              <a:gd name="T30" fmla="*/ 444 w 807"/>
              <a:gd name="T31" fmla="*/ 248 h 732"/>
              <a:gd name="T32" fmla="*/ 414 w 807"/>
              <a:gd name="T33" fmla="*/ 276 h 732"/>
              <a:gd name="T34" fmla="*/ 384 w 807"/>
              <a:gd name="T35" fmla="*/ 283 h 732"/>
              <a:gd name="T36" fmla="*/ 370 w 807"/>
              <a:gd name="T37" fmla="*/ 290 h 732"/>
              <a:gd name="T38" fmla="*/ 384 w 807"/>
              <a:gd name="T39" fmla="*/ 311 h 732"/>
              <a:gd name="T40" fmla="*/ 467 w 807"/>
              <a:gd name="T41" fmla="*/ 332 h 732"/>
              <a:gd name="T42" fmla="*/ 497 w 807"/>
              <a:gd name="T43" fmla="*/ 352 h 732"/>
              <a:gd name="T44" fmla="*/ 550 w 807"/>
              <a:gd name="T45" fmla="*/ 359 h 732"/>
              <a:gd name="T46" fmla="*/ 558 w 807"/>
              <a:gd name="T47" fmla="*/ 373 h 732"/>
              <a:gd name="T48" fmla="*/ 573 w 807"/>
              <a:gd name="T49" fmla="*/ 373 h 732"/>
              <a:gd name="T50" fmla="*/ 625 w 807"/>
              <a:gd name="T51" fmla="*/ 359 h 732"/>
              <a:gd name="T52" fmla="*/ 664 w 807"/>
              <a:gd name="T53" fmla="*/ 352 h 732"/>
              <a:gd name="T54" fmla="*/ 768 w 807"/>
              <a:gd name="T55" fmla="*/ 415 h 732"/>
              <a:gd name="T56" fmla="*/ 768 w 807"/>
              <a:gd name="T57" fmla="*/ 476 h 732"/>
              <a:gd name="T58" fmla="*/ 671 w 807"/>
              <a:gd name="T59" fmla="*/ 442 h 732"/>
              <a:gd name="T60" fmla="*/ 573 w 807"/>
              <a:gd name="T61" fmla="*/ 510 h 732"/>
              <a:gd name="T62" fmla="*/ 550 w 807"/>
              <a:gd name="T63" fmla="*/ 552 h 732"/>
              <a:gd name="T64" fmla="*/ 505 w 807"/>
              <a:gd name="T65" fmla="*/ 586 h 732"/>
              <a:gd name="T66" fmla="*/ 475 w 807"/>
              <a:gd name="T67" fmla="*/ 593 h 732"/>
              <a:gd name="T68" fmla="*/ 414 w 807"/>
              <a:gd name="T69" fmla="*/ 676 h 732"/>
              <a:gd name="T70" fmla="*/ 377 w 807"/>
              <a:gd name="T71" fmla="*/ 732 h 732"/>
              <a:gd name="T72" fmla="*/ 340 w 807"/>
              <a:gd name="T73" fmla="*/ 724 h 732"/>
              <a:gd name="T74" fmla="*/ 308 w 807"/>
              <a:gd name="T75" fmla="*/ 711 h 732"/>
              <a:gd name="T76" fmla="*/ 287 w 807"/>
              <a:gd name="T77" fmla="*/ 690 h 732"/>
              <a:gd name="T78" fmla="*/ 271 w 807"/>
              <a:gd name="T79" fmla="*/ 669 h 732"/>
              <a:gd name="T80" fmla="*/ 257 w 807"/>
              <a:gd name="T81" fmla="*/ 642 h 732"/>
              <a:gd name="T82" fmla="*/ 226 w 807"/>
              <a:gd name="T83" fmla="*/ 621 h 732"/>
              <a:gd name="T84" fmla="*/ 226 w 807"/>
              <a:gd name="T85" fmla="*/ 586 h 732"/>
              <a:gd name="T86" fmla="*/ 158 w 807"/>
              <a:gd name="T87" fmla="*/ 538 h 732"/>
              <a:gd name="T88" fmla="*/ 181 w 807"/>
              <a:gd name="T89" fmla="*/ 518 h 732"/>
              <a:gd name="T90" fmla="*/ 166 w 807"/>
              <a:gd name="T91" fmla="*/ 497 h 732"/>
              <a:gd name="T92" fmla="*/ 136 w 807"/>
              <a:gd name="T93" fmla="*/ 483 h 732"/>
              <a:gd name="T94" fmla="*/ 120 w 807"/>
              <a:gd name="T95" fmla="*/ 455 h 732"/>
              <a:gd name="T96" fmla="*/ 113 w 807"/>
              <a:gd name="T97" fmla="*/ 442 h 732"/>
              <a:gd name="T98" fmla="*/ 98 w 807"/>
              <a:gd name="T99" fmla="*/ 421 h 732"/>
              <a:gd name="T100" fmla="*/ 120 w 807"/>
              <a:gd name="T101" fmla="*/ 387 h 732"/>
              <a:gd name="T102" fmla="*/ 98 w 807"/>
              <a:gd name="T103" fmla="*/ 352 h 732"/>
              <a:gd name="T104" fmla="*/ 37 w 807"/>
              <a:gd name="T105" fmla="*/ 304 h 732"/>
              <a:gd name="T106" fmla="*/ 45 w 807"/>
              <a:gd name="T107" fmla="*/ 241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07" h="732">
                <a:moveTo>
                  <a:pt x="0" y="228"/>
                </a:moveTo>
                <a:lnTo>
                  <a:pt x="23" y="146"/>
                </a:lnTo>
                <a:lnTo>
                  <a:pt x="60" y="125"/>
                </a:lnTo>
                <a:lnTo>
                  <a:pt x="67" y="118"/>
                </a:lnTo>
                <a:lnTo>
                  <a:pt x="90" y="110"/>
                </a:lnTo>
                <a:lnTo>
                  <a:pt x="106" y="110"/>
                </a:lnTo>
                <a:lnTo>
                  <a:pt x="106" y="110"/>
                </a:lnTo>
                <a:lnTo>
                  <a:pt x="120" y="118"/>
                </a:lnTo>
                <a:lnTo>
                  <a:pt x="136" y="110"/>
                </a:lnTo>
                <a:lnTo>
                  <a:pt x="136" y="110"/>
                </a:lnTo>
                <a:lnTo>
                  <a:pt x="143" y="89"/>
                </a:lnTo>
                <a:lnTo>
                  <a:pt x="151" y="83"/>
                </a:lnTo>
                <a:lnTo>
                  <a:pt x="151" y="69"/>
                </a:lnTo>
                <a:lnTo>
                  <a:pt x="166" y="62"/>
                </a:lnTo>
                <a:lnTo>
                  <a:pt x="166" y="55"/>
                </a:lnTo>
                <a:lnTo>
                  <a:pt x="173" y="49"/>
                </a:lnTo>
                <a:lnTo>
                  <a:pt x="181" y="49"/>
                </a:lnTo>
                <a:lnTo>
                  <a:pt x="196" y="28"/>
                </a:lnTo>
                <a:lnTo>
                  <a:pt x="211" y="28"/>
                </a:lnTo>
                <a:lnTo>
                  <a:pt x="218" y="7"/>
                </a:lnTo>
                <a:lnTo>
                  <a:pt x="226" y="7"/>
                </a:lnTo>
                <a:lnTo>
                  <a:pt x="241" y="0"/>
                </a:lnTo>
                <a:lnTo>
                  <a:pt x="241" y="14"/>
                </a:lnTo>
                <a:lnTo>
                  <a:pt x="257" y="21"/>
                </a:lnTo>
                <a:lnTo>
                  <a:pt x="257" y="28"/>
                </a:lnTo>
                <a:lnTo>
                  <a:pt x="271" y="28"/>
                </a:lnTo>
                <a:lnTo>
                  <a:pt x="271" y="21"/>
                </a:lnTo>
                <a:lnTo>
                  <a:pt x="287" y="14"/>
                </a:lnTo>
                <a:lnTo>
                  <a:pt x="308" y="21"/>
                </a:lnTo>
                <a:lnTo>
                  <a:pt x="317" y="28"/>
                </a:lnTo>
                <a:lnTo>
                  <a:pt x="331" y="28"/>
                </a:lnTo>
                <a:lnTo>
                  <a:pt x="331" y="28"/>
                </a:lnTo>
                <a:lnTo>
                  <a:pt x="340" y="42"/>
                </a:lnTo>
                <a:lnTo>
                  <a:pt x="347" y="42"/>
                </a:lnTo>
                <a:lnTo>
                  <a:pt x="361" y="49"/>
                </a:lnTo>
                <a:lnTo>
                  <a:pt x="384" y="34"/>
                </a:lnTo>
                <a:lnTo>
                  <a:pt x="391" y="34"/>
                </a:lnTo>
                <a:lnTo>
                  <a:pt x="400" y="49"/>
                </a:lnTo>
                <a:lnTo>
                  <a:pt x="414" y="49"/>
                </a:lnTo>
                <a:lnTo>
                  <a:pt x="437" y="49"/>
                </a:lnTo>
                <a:lnTo>
                  <a:pt x="444" y="34"/>
                </a:lnTo>
                <a:lnTo>
                  <a:pt x="452" y="49"/>
                </a:lnTo>
                <a:lnTo>
                  <a:pt x="452" y="55"/>
                </a:lnTo>
                <a:lnTo>
                  <a:pt x="460" y="55"/>
                </a:lnTo>
                <a:lnTo>
                  <a:pt x="460" y="62"/>
                </a:lnTo>
                <a:lnTo>
                  <a:pt x="460" y="69"/>
                </a:lnTo>
                <a:lnTo>
                  <a:pt x="452" y="76"/>
                </a:lnTo>
                <a:lnTo>
                  <a:pt x="444" y="83"/>
                </a:lnTo>
                <a:lnTo>
                  <a:pt x="444" y="97"/>
                </a:lnTo>
                <a:lnTo>
                  <a:pt x="437" y="110"/>
                </a:lnTo>
                <a:lnTo>
                  <a:pt x="437" y="125"/>
                </a:lnTo>
                <a:lnTo>
                  <a:pt x="437" y="125"/>
                </a:lnTo>
                <a:lnTo>
                  <a:pt x="437" y="131"/>
                </a:lnTo>
                <a:lnTo>
                  <a:pt x="444" y="146"/>
                </a:lnTo>
                <a:lnTo>
                  <a:pt x="430" y="152"/>
                </a:lnTo>
                <a:lnTo>
                  <a:pt x="422" y="146"/>
                </a:lnTo>
                <a:lnTo>
                  <a:pt x="407" y="159"/>
                </a:lnTo>
                <a:lnTo>
                  <a:pt x="414" y="165"/>
                </a:lnTo>
                <a:lnTo>
                  <a:pt x="422" y="186"/>
                </a:lnTo>
                <a:lnTo>
                  <a:pt x="452" y="201"/>
                </a:lnTo>
                <a:lnTo>
                  <a:pt x="444" y="228"/>
                </a:lnTo>
                <a:lnTo>
                  <a:pt x="452" y="235"/>
                </a:lnTo>
                <a:lnTo>
                  <a:pt x="437" y="241"/>
                </a:lnTo>
                <a:lnTo>
                  <a:pt x="444" y="248"/>
                </a:lnTo>
                <a:lnTo>
                  <a:pt x="422" y="256"/>
                </a:lnTo>
                <a:lnTo>
                  <a:pt x="430" y="269"/>
                </a:lnTo>
                <a:lnTo>
                  <a:pt x="414" y="276"/>
                </a:lnTo>
                <a:lnTo>
                  <a:pt x="414" y="276"/>
                </a:lnTo>
                <a:lnTo>
                  <a:pt x="400" y="283"/>
                </a:lnTo>
                <a:lnTo>
                  <a:pt x="391" y="290"/>
                </a:lnTo>
                <a:lnTo>
                  <a:pt x="384" y="290"/>
                </a:lnTo>
                <a:lnTo>
                  <a:pt x="384" y="283"/>
                </a:lnTo>
                <a:lnTo>
                  <a:pt x="370" y="276"/>
                </a:lnTo>
                <a:lnTo>
                  <a:pt x="361" y="276"/>
                </a:lnTo>
                <a:lnTo>
                  <a:pt x="361" y="290"/>
                </a:lnTo>
                <a:lnTo>
                  <a:pt x="370" y="290"/>
                </a:lnTo>
                <a:lnTo>
                  <a:pt x="377" y="290"/>
                </a:lnTo>
                <a:lnTo>
                  <a:pt x="377" y="304"/>
                </a:lnTo>
                <a:lnTo>
                  <a:pt x="377" y="304"/>
                </a:lnTo>
                <a:lnTo>
                  <a:pt x="384" y="311"/>
                </a:lnTo>
                <a:lnTo>
                  <a:pt x="407" y="304"/>
                </a:lnTo>
                <a:lnTo>
                  <a:pt x="422" y="332"/>
                </a:lnTo>
                <a:lnTo>
                  <a:pt x="467" y="317"/>
                </a:lnTo>
                <a:lnTo>
                  <a:pt x="467" y="332"/>
                </a:lnTo>
                <a:lnTo>
                  <a:pt x="482" y="324"/>
                </a:lnTo>
                <a:lnTo>
                  <a:pt x="497" y="338"/>
                </a:lnTo>
                <a:lnTo>
                  <a:pt x="505" y="345"/>
                </a:lnTo>
                <a:lnTo>
                  <a:pt x="497" y="352"/>
                </a:lnTo>
                <a:lnTo>
                  <a:pt x="512" y="366"/>
                </a:lnTo>
                <a:lnTo>
                  <a:pt x="512" y="379"/>
                </a:lnTo>
                <a:lnTo>
                  <a:pt x="520" y="373"/>
                </a:lnTo>
                <a:lnTo>
                  <a:pt x="550" y="359"/>
                </a:lnTo>
                <a:lnTo>
                  <a:pt x="550" y="366"/>
                </a:lnTo>
                <a:lnTo>
                  <a:pt x="565" y="359"/>
                </a:lnTo>
                <a:lnTo>
                  <a:pt x="565" y="366"/>
                </a:lnTo>
                <a:lnTo>
                  <a:pt x="558" y="373"/>
                </a:lnTo>
                <a:lnTo>
                  <a:pt x="558" y="379"/>
                </a:lnTo>
                <a:lnTo>
                  <a:pt x="565" y="373"/>
                </a:lnTo>
                <a:lnTo>
                  <a:pt x="565" y="373"/>
                </a:lnTo>
                <a:lnTo>
                  <a:pt x="573" y="373"/>
                </a:lnTo>
                <a:lnTo>
                  <a:pt x="581" y="359"/>
                </a:lnTo>
                <a:lnTo>
                  <a:pt x="603" y="366"/>
                </a:lnTo>
                <a:lnTo>
                  <a:pt x="611" y="359"/>
                </a:lnTo>
                <a:lnTo>
                  <a:pt x="625" y="359"/>
                </a:lnTo>
                <a:lnTo>
                  <a:pt x="634" y="352"/>
                </a:lnTo>
                <a:lnTo>
                  <a:pt x="648" y="345"/>
                </a:lnTo>
                <a:lnTo>
                  <a:pt x="655" y="352"/>
                </a:lnTo>
                <a:lnTo>
                  <a:pt x="664" y="352"/>
                </a:lnTo>
                <a:lnTo>
                  <a:pt x="671" y="366"/>
                </a:lnTo>
                <a:lnTo>
                  <a:pt x="724" y="366"/>
                </a:lnTo>
                <a:lnTo>
                  <a:pt x="724" y="373"/>
                </a:lnTo>
                <a:lnTo>
                  <a:pt x="768" y="415"/>
                </a:lnTo>
                <a:lnTo>
                  <a:pt x="791" y="455"/>
                </a:lnTo>
                <a:lnTo>
                  <a:pt x="799" y="462"/>
                </a:lnTo>
                <a:lnTo>
                  <a:pt x="807" y="470"/>
                </a:lnTo>
                <a:lnTo>
                  <a:pt x="768" y="476"/>
                </a:lnTo>
                <a:lnTo>
                  <a:pt x="738" y="476"/>
                </a:lnTo>
                <a:lnTo>
                  <a:pt x="701" y="483"/>
                </a:lnTo>
                <a:lnTo>
                  <a:pt x="694" y="462"/>
                </a:lnTo>
                <a:lnTo>
                  <a:pt x="671" y="442"/>
                </a:lnTo>
                <a:lnTo>
                  <a:pt x="664" y="470"/>
                </a:lnTo>
                <a:lnTo>
                  <a:pt x="634" y="483"/>
                </a:lnTo>
                <a:lnTo>
                  <a:pt x="595" y="504"/>
                </a:lnTo>
                <a:lnTo>
                  <a:pt x="573" y="510"/>
                </a:lnTo>
                <a:lnTo>
                  <a:pt x="565" y="518"/>
                </a:lnTo>
                <a:lnTo>
                  <a:pt x="550" y="525"/>
                </a:lnTo>
                <a:lnTo>
                  <a:pt x="550" y="538"/>
                </a:lnTo>
                <a:lnTo>
                  <a:pt x="550" y="552"/>
                </a:lnTo>
                <a:lnTo>
                  <a:pt x="535" y="566"/>
                </a:lnTo>
                <a:lnTo>
                  <a:pt x="520" y="573"/>
                </a:lnTo>
                <a:lnTo>
                  <a:pt x="512" y="586"/>
                </a:lnTo>
                <a:lnTo>
                  <a:pt x="505" y="586"/>
                </a:lnTo>
                <a:lnTo>
                  <a:pt x="497" y="586"/>
                </a:lnTo>
                <a:lnTo>
                  <a:pt x="490" y="593"/>
                </a:lnTo>
                <a:lnTo>
                  <a:pt x="482" y="601"/>
                </a:lnTo>
                <a:lnTo>
                  <a:pt x="475" y="593"/>
                </a:lnTo>
                <a:lnTo>
                  <a:pt x="467" y="607"/>
                </a:lnTo>
                <a:lnTo>
                  <a:pt x="460" y="614"/>
                </a:lnTo>
                <a:lnTo>
                  <a:pt x="422" y="656"/>
                </a:lnTo>
                <a:lnTo>
                  <a:pt x="414" y="676"/>
                </a:lnTo>
                <a:lnTo>
                  <a:pt x="414" y="703"/>
                </a:lnTo>
                <a:lnTo>
                  <a:pt x="407" y="711"/>
                </a:lnTo>
                <a:lnTo>
                  <a:pt x="407" y="724"/>
                </a:lnTo>
                <a:lnTo>
                  <a:pt x="377" y="732"/>
                </a:lnTo>
                <a:lnTo>
                  <a:pt x="370" y="724"/>
                </a:lnTo>
                <a:lnTo>
                  <a:pt x="361" y="724"/>
                </a:lnTo>
                <a:lnTo>
                  <a:pt x="361" y="732"/>
                </a:lnTo>
                <a:lnTo>
                  <a:pt x="340" y="724"/>
                </a:lnTo>
                <a:lnTo>
                  <a:pt x="331" y="724"/>
                </a:lnTo>
                <a:lnTo>
                  <a:pt x="324" y="711"/>
                </a:lnTo>
                <a:lnTo>
                  <a:pt x="317" y="718"/>
                </a:lnTo>
                <a:lnTo>
                  <a:pt x="308" y="711"/>
                </a:lnTo>
                <a:lnTo>
                  <a:pt x="308" y="718"/>
                </a:lnTo>
                <a:lnTo>
                  <a:pt x="294" y="703"/>
                </a:lnTo>
                <a:lnTo>
                  <a:pt x="294" y="690"/>
                </a:lnTo>
                <a:lnTo>
                  <a:pt x="287" y="690"/>
                </a:lnTo>
                <a:lnTo>
                  <a:pt x="287" y="683"/>
                </a:lnTo>
                <a:lnTo>
                  <a:pt x="287" y="683"/>
                </a:lnTo>
                <a:lnTo>
                  <a:pt x="287" y="669"/>
                </a:lnTo>
                <a:lnTo>
                  <a:pt x="271" y="669"/>
                </a:lnTo>
                <a:lnTo>
                  <a:pt x="264" y="656"/>
                </a:lnTo>
                <a:lnTo>
                  <a:pt x="264" y="656"/>
                </a:lnTo>
                <a:lnTo>
                  <a:pt x="257" y="648"/>
                </a:lnTo>
                <a:lnTo>
                  <a:pt x="257" y="642"/>
                </a:lnTo>
                <a:lnTo>
                  <a:pt x="241" y="635"/>
                </a:lnTo>
                <a:lnTo>
                  <a:pt x="226" y="635"/>
                </a:lnTo>
                <a:lnTo>
                  <a:pt x="226" y="628"/>
                </a:lnTo>
                <a:lnTo>
                  <a:pt x="226" y="621"/>
                </a:lnTo>
                <a:lnTo>
                  <a:pt x="226" y="614"/>
                </a:lnTo>
                <a:lnTo>
                  <a:pt x="226" y="607"/>
                </a:lnTo>
                <a:lnTo>
                  <a:pt x="226" y="586"/>
                </a:lnTo>
                <a:lnTo>
                  <a:pt x="226" y="586"/>
                </a:lnTo>
                <a:lnTo>
                  <a:pt x="204" y="573"/>
                </a:lnTo>
                <a:lnTo>
                  <a:pt x="196" y="546"/>
                </a:lnTo>
                <a:lnTo>
                  <a:pt x="166" y="552"/>
                </a:lnTo>
                <a:lnTo>
                  <a:pt x="158" y="538"/>
                </a:lnTo>
                <a:lnTo>
                  <a:pt x="166" y="538"/>
                </a:lnTo>
                <a:lnTo>
                  <a:pt x="166" y="525"/>
                </a:lnTo>
                <a:lnTo>
                  <a:pt x="173" y="531"/>
                </a:lnTo>
                <a:lnTo>
                  <a:pt x="181" y="518"/>
                </a:lnTo>
                <a:lnTo>
                  <a:pt x="181" y="510"/>
                </a:lnTo>
                <a:lnTo>
                  <a:pt x="173" y="504"/>
                </a:lnTo>
                <a:lnTo>
                  <a:pt x="173" y="497"/>
                </a:lnTo>
                <a:lnTo>
                  <a:pt x="166" y="497"/>
                </a:lnTo>
                <a:lnTo>
                  <a:pt x="166" y="489"/>
                </a:lnTo>
                <a:lnTo>
                  <a:pt x="158" y="489"/>
                </a:lnTo>
                <a:lnTo>
                  <a:pt x="158" y="483"/>
                </a:lnTo>
                <a:lnTo>
                  <a:pt x="136" y="483"/>
                </a:lnTo>
                <a:lnTo>
                  <a:pt x="136" y="476"/>
                </a:lnTo>
                <a:lnTo>
                  <a:pt x="136" y="462"/>
                </a:lnTo>
                <a:lnTo>
                  <a:pt x="128" y="462"/>
                </a:lnTo>
                <a:lnTo>
                  <a:pt x="120" y="455"/>
                </a:lnTo>
                <a:lnTo>
                  <a:pt x="128" y="449"/>
                </a:lnTo>
                <a:lnTo>
                  <a:pt x="120" y="442"/>
                </a:lnTo>
                <a:lnTo>
                  <a:pt x="120" y="434"/>
                </a:lnTo>
                <a:lnTo>
                  <a:pt x="113" y="442"/>
                </a:lnTo>
                <a:lnTo>
                  <a:pt x="106" y="434"/>
                </a:lnTo>
                <a:lnTo>
                  <a:pt x="106" y="421"/>
                </a:lnTo>
                <a:lnTo>
                  <a:pt x="106" y="421"/>
                </a:lnTo>
                <a:lnTo>
                  <a:pt x="98" y="421"/>
                </a:lnTo>
                <a:lnTo>
                  <a:pt x="98" y="421"/>
                </a:lnTo>
                <a:lnTo>
                  <a:pt x="113" y="407"/>
                </a:lnTo>
                <a:lnTo>
                  <a:pt x="120" y="394"/>
                </a:lnTo>
                <a:lnTo>
                  <a:pt x="120" y="387"/>
                </a:lnTo>
                <a:lnTo>
                  <a:pt x="113" y="379"/>
                </a:lnTo>
                <a:lnTo>
                  <a:pt x="113" y="373"/>
                </a:lnTo>
                <a:lnTo>
                  <a:pt x="106" y="359"/>
                </a:lnTo>
                <a:lnTo>
                  <a:pt x="98" y="352"/>
                </a:lnTo>
                <a:lnTo>
                  <a:pt x="67" y="332"/>
                </a:lnTo>
                <a:lnTo>
                  <a:pt x="45" y="317"/>
                </a:lnTo>
                <a:lnTo>
                  <a:pt x="45" y="311"/>
                </a:lnTo>
                <a:lnTo>
                  <a:pt x="37" y="304"/>
                </a:lnTo>
                <a:lnTo>
                  <a:pt x="37" y="290"/>
                </a:lnTo>
                <a:lnTo>
                  <a:pt x="45" y="290"/>
                </a:lnTo>
                <a:lnTo>
                  <a:pt x="37" y="256"/>
                </a:lnTo>
                <a:lnTo>
                  <a:pt x="45" y="241"/>
                </a:lnTo>
                <a:lnTo>
                  <a:pt x="23" y="248"/>
                </a:lnTo>
                <a:lnTo>
                  <a:pt x="57" y="285"/>
                </a:lnTo>
                <a:lnTo>
                  <a:pt x="0" y="2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356" name="Freeform 140"/>
          <p:cNvSpPr>
            <a:spLocks/>
          </p:cNvSpPr>
          <p:nvPr/>
        </p:nvSpPr>
        <p:spPr bwMode="auto">
          <a:xfrm>
            <a:off x="2389188" y="6153150"/>
            <a:ext cx="60325" cy="33338"/>
          </a:xfrm>
          <a:custGeom>
            <a:avLst/>
            <a:gdLst>
              <a:gd name="T0" fmla="*/ 31 w 31"/>
              <a:gd name="T1" fmla="*/ 0 h 19"/>
              <a:gd name="T2" fmla="*/ 13 w 31"/>
              <a:gd name="T3" fmla="*/ 0 h 19"/>
              <a:gd name="T4" fmla="*/ 0 w 3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" h="19">
                <a:moveTo>
                  <a:pt x="31" y="0"/>
                </a:moveTo>
                <a:lnTo>
                  <a:pt x="13" y="0"/>
                </a:lnTo>
                <a:lnTo>
                  <a:pt x="0" y="19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377" name="Freeform 161"/>
          <p:cNvSpPr>
            <a:spLocks/>
          </p:cNvSpPr>
          <p:nvPr/>
        </p:nvSpPr>
        <p:spPr bwMode="auto">
          <a:xfrm>
            <a:off x="2305050" y="3775075"/>
            <a:ext cx="47625" cy="12700"/>
          </a:xfrm>
          <a:custGeom>
            <a:avLst/>
            <a:gdLst>
              <a:gd name="T0" fmla="*/ 25 w 25"/>
              <a:gd name="T1" fmla="*/ 7 h 7"/>
              <a:gd name="T2" fmla="*/ 13 w 25"/>
              <a:gd name="T3" fmla="*/ 0 h 7"/>
              <a:gd name="T4" fmla="*/ 0 w 25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" h="7">
                <a:moveTo>
                  <a:pt x="25" y="7"/>
                </a:moveTo>
                <a:lnTo>
                  <a:pt x="13" y="0"/>
                </a:lnTo>
                <a:lnTo>
                  <a:pt x="0" y="7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388" name="Freeform 172"/>
          <p:cNvSpPr>
            <a:spLocks/>
          </p:cNvSpPr>
          <p:nvPr/>
        </p:nvSpPr>
        <p:spPr bwMode="auto">
          <a:xfrm>
            <a:off x="2676525" y="3600450"/>
            <a:ext cx="84138" cy="22225"/>
          </a:xfrm>
          <a:custGeom>
            <a:avLst/>
            <a:gdLst>
              <a:gd name="T0" fmla="*/ 44 w 44"/>
              <a:gd name="T1" fmla="*/ 0 h 13"/>
              <a:gd name="T2" fmla="*/ 32 w 44"/>
              <a:gd name="T3" fmla="*/ 6 h 13"/>
              <a:gd name="T4" fmla="*/ 32 w 44"/>
              <a:gd name="T5" fmla="*/ 6 h 13"/>
              <a:gd name="T6" fmla="*/ 25 w 44"/>
              <a:gd name="T7" fmla="*/ 6 h 13"/>
              <a:gd name="T8" fmla="*/ 13 w 44"/>
              <a:gd name="T9" fmla="*/ 13 h 13"/>
              <a:gd name="T10" fmla="*/ 7 w 44"/>
              <a:gd name="T11" fmla="*/ 6 h 13"/>
              <a:gd name="T12" fmla="*/ 0 w 44"/>
              <a:gd name="T13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3">
                <a:moveTo>
                  <a:pt x="44" y="0"/>
                </a:moveTo>
                <a:lnTo>
                  <a:pt x="32" y="6"/>
                </a:lnTo>
                <a:lnTo>
                  <a:pt x="32" y="6"/>
                </a:lnTo>
                <a:lnTo>
                  <a:pt x="25" y="6"/>
                </a:lnTo>
                <a:lnTo>
                  <a:pt x="13" y="13"/>
                </a:lnTo>
                <a:lnTo>
                  <a:pt x="7" y="6"/>
                </a:lnTo>
                <a:lnTo>
                  <a:pt x="0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389" name="Freeform 173"/>
          <p:cNvSpPr>
            <a:spLocks/>
          </p:cNvSpPr>
          <p:nvPr/>
        </p:nvSpPr>
        <p:spPr bwMode="auto">
          <a:xfrm>
            <a:off x="2760663" y="3600450"/>
            <a:ext cx="34925" cy="53975"/>
          </a:xfrm>
          <a:custGeom>
            <a:avLst/>
            <a:gdLst>
              <a:gd name="T0" fmla="*/ 19 w 19"/>
              <a:gd name="T1" fmla="*/ 31 h 31"/>
              <a:gd name="T2" fmla="*/ 13 w 19"/>
              <a:gd name="T3" fmla="*/ 19 h 31"/>
              <a:gd name="T4" fmla="*/ 13 w 19"/>
              <a:gd name="T5" fmla="*/ 13 h 31"/>
              <a:gd name="T6" fmla="*/ 6 w 19"/>
              <a:gd name="T7" fmla="*/ 0 h 31"/>
              <a:gd name="T8" fmla="*/ 0 w 19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1">
                <a:moveTo>
                  <a:pt x="19" y="31"/>
                </a:moveTo>
                <a:lnTo>
                  <a:pt x="13" y="19"/>
                </a:lnTo>
                <a:lnTo>
                  <a:pt x="13" y="13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425" name="Freeform 209"/>
          <p:cNvSpPr>
            <a:spLocks/>
          </p:cNvSpPr>
          <p:nvPr/>
        </p:nvSpPr>
        <p:spPr bwMode="auto">
          <a:xfrm>
            <a:off x="2881313" y="3678238"/>
            <a:ext cx="106362" cy="9525"/>
          </a:xfrm>
          <a:custGeom>
            <a:avLst/>
            <a:gdLst>
              <a:gd name="T0" fmla="*/ 56 w 56"/>
              <a:gd name="T1" fmla="*/ 6 h 6"/>
              <a:gd name="T2" fmla="*/ 31 w 56"/>
              <a:gd name="T3" fmla="*/ 0 h 6"/>
              <a:gd name="T4" fmla="*/ 25 w 56"/>
              <a:gd name="T5" fmla="*/ 0 h 6"/>
              <a:gd name="T6" fmla="*/ 25 w 56"/>
              <a:gd name="T7" fmla="*/ 6 h 6"/>
              <a:gd name="T8" fmla="*/ 12 w 56"/>
              <a:gd name="T9" fmla="*/ 6 h 6"/>
              <a:gd name="T10" fmla="*/ 0 w 56"/>
              <a:gd name="T11" fmla="*/ 6 h 6"/>
              <a:gd name="T12" fmla="*/ 0 w 56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" h="6">
                <a:moveTo>
                  <a:pt x="56" y="6"/>
                </a:moveTo>
                <a:lnTo>
                  <a:pt x="31" y="0"/>
                </a:lnTo>
                <a:lnTo>
                  <a:pt x="25" y="0"/>
                </a:lnTo>
                <a:lnTo>
                  <a:pt x="25" y="6"/>
                </a:lnTo>
                <a:lnTo>
                  <a:pt x="12" y="6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442" name="Freeform 226"/>
          <p:cNvSpPr>
            <a:spLocks/>
          </p:cNvSpPr>
          <p:nvPr/>
        </p:nvSpPr>
        <p:spPr bwMode="auto">
          <a:xfrm>
            <a:off x="3108325" y="3841750"/>
            <a:ext cx="22225" cy="11113"/>
          </a:xfrm>
          <a:custGeom>
            <a:avLst/>
            <a:gdLst>
              <a:gd name="T0" fmla="*/ 0 w 12"/>
              <a:gd name="T1" fmla="*/ 0 h 6"/>
              <a:gd name="T2" fmla="*/ 6 w 12"/>
              <a:gd name="T3" fmla="*/ 0 h 6"/>
              <a:gd name="T4" fmla="*/ 12 w 1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6">
                <a:moveTo>
                  <a:pt x="0" y="0"/>
                </a:moveTo>
                <a:lnTo>
                  <a:pt x="6" y="0"/>
                </a:lnTo>
                <a:lnTo>
                  <a:pt x="12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452" name="Freeform 236"/>
          <p:cNvSpPr>
            <a:spLocks/>
          </p:cNvSpPr>
          <p:nvPr/>
        </p:nvSpPr>
        <p:spPr bwMode="auto">
          <a:xfrm>
            <a:off x="3309938" y="3798888"/>
            <a:ext cx="49212" cy="9525"/>
          </a:xfrm>
          <a:custGeom>
            <a:avLst/>
            <a:gdLst>
              <a:gd name="T0" fmla="*/ 25 w 25"/>
              <a:gd name="T1" fmla="*/ 0 h 6"/>
              <a:gd name="T2" fmla="*/ 19 w 25"/>
              <a:gd name="T3" fmla="*/ 0 h 6"/>
              <a:gd name="T4" fmla="*/ 13 w 25"/>
              <a:gd name="T5" fmla="*/ 0 h 6"/>
              <a:gd name="T6" fmla="*/ 0 w 25"/>
              <a:gd name="T7" fmla="*/ 6 h 6"/>
              <a:gd name="T8" fmla="*/ 0 w 25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6">
                <a:moveTo>
                  <a:pt x="25" y="0"/>
                </a:moveTo>
                <a:lnTo>
                  <a:pt x="19" y="0"/>
                </a:lnTo>
                <a:lnTo>
                  <a:pt x="13" y="0"/>
                </a:lnTo>
                <a:lnTo>
                  <a:pt x="0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453" name="Freeform 237"/>
          <p:cNvSpPr>
            <a:spLocks/>
          </p:cNvSpPr>
          <p:nvPr/>
        </p:nvSpPr>
        <p:spPr bwMode="auto">
          <a:xfrm>
            <a:off x="3309938" y="3513138"/>
            <a:ext cx="49212" cy="285750"/>
          </a:xfrm>
          <a:custGeom>
            <a:avLst/>
            <a:gdLst>
              <a:gd name="T0" fmla="*/ 0 w 25"/>
              <a:gd name="T1" fmla="*/ 0 h 163"/>
              <a:gd name="T2" fmla="*/ 0 w 25"/>
              <a:gd name="T3" fmla="*/ 6 h 163"/>
              <a:gd name="T4" fmla="*/ 0 w 25"/>
              <a:gd name="T5" fmla="*/ 13 h 163"/>
              <a:gd name="T6" fmla="*/ 0 w 25"/>
              <a:gd name="T7" fmla="*/ 13 h 163"/>
              <a:gd name="T8" fmla="*/ 0 w 25"/>
              <a:gd name="T9" fmla="*/ 13 h 163"/>
              <a:gd name="T10" fmla="*/ 6 w 25"/>
              <a:gd name="T11" fmla="*/ 25 h 163"/>
              <a:gd name="T12" fmla="*/ 13 w 25"/>
              <a:gd name="T13" fmla="*/ 44 h 163"/>
              <a:gd name="T14" fmla="*/ 13 w 25"/>
              <a:gd name="T15" fmla="*/ 69 h 163"/>
              <a:gd name="T16" fmla="*/ 6 w 25"/>
              <a:gd name="T17" fmla="*/ 88 h 163"/>
              <a:gd name="T18" fmla="*/ 13 w 25"/>
              <a:gd name="T19" fmla="*/ 106 h 163"/>
              <a:gd name="T20" fmla="*/ 13 w 25"/>
              <a:gd name="T21" fmla="*/ 119 h 163"/>
              <a:gd name="T22" fmla="*/ 13 w 25"/>
              <a:gd name="T23" fmla="*/ 138 h 163"/>
              <a:gd name="T24" fmla="*/ 19 w 25"/>
              <a:gd name="T25" fmla="*/ 138 h 163"/>
              <a:gd name="T26" fmla="*/ 19 w 25"/>
              <a:gd name="T27" fmla="*/ 150 h 163"/>
              <a:gd name="T28" fmla="*/ 25 w 25"/>
              <a:gd name="T29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163">
                <a:moveTo>
                  <a:pt x="0" y="0"/>
                </a:moveTo>
                <a:lnTo>
                  <a:pt x="0" y="6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6" y="25"/>
                </a:lnTo>
                <a:lnTo>
                  <a:pt x="13" y="44"/>
                </a:lnTo>
                <a:lnTo>
                  <a:pt x="13" y="69"/>
                </a:lnTo>
                <a:lnTo>
                  <a:pt x="6" y="88"/>
                </a:lnTo>
                <a:lnTo>
                  <a:pt x="13" y="106"/>
                </a:lnTo>
                <a:lnTo>
                  <a:pt x="13" y="119"/>
                </a:lnTo>
                <a:lnTo>
                  <a:pt x="13" y="138"/>
                </a:lnTo>
                <a:lnTo>
                  <a:pt x="19" y="138"/>
                </a:lnTo>
                <a:lnTo>
                  <a:pt x="19" y="150"/>
                </a:lnTo>
                <a:lnTo>
                  <a:pt x="25" y="163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457" name="Line 241"/>
          <p:cNvSpPr>
            <a:spLocks noChangeShapeType="1"/>
          </p:cNvSpPr>
          <p:nvPr/>
        </p:nvSpPr>
        <p:spPr bwMode="auto">
          <a:xfrm flipH="1" flipV="1">
            <a:off x="3562350" y="5978525"/>
            <a:ext cx="11113" cy="22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478" name="Freeform 262"/>
          <p:cNvSpPr>
            <a:spLocks/>
          </p:cNvSpPr>
          <p:nvPr/>
        </p:nvSpPr>
        <p:spPr bwMode="auto">
          <a:xfrm>
            <a:off x="3417888" y="5518150"/>
            <a:ext cx="119062" cy="98425"/>
          </a:xfrm>
          <a:custGeom>
            <a:avLst/>
            <a:gdLst>
              <a:gd name="T0" fmla="*/ 0 w 63"/>
              <a:gd name="T1" fmla="*/ 57 h 57"/>
              <a:gd name="T2" fmla="*/ 13 w 63"/>
              <a:gd name="T3" fmla="*/ 44 h 57"/>
              <a:gd name="T4" fmla="*/ 19 w 63"/>
              <a:gd name="T5" fmla="*/ 38 h 57"/>
              <a:gd name="T6" fmla="*/ 19 w 63"/>
              <a:gd name="T7" fmla="*/ 38 h 57"/>
              <a:gd name="T8" fmla="*/ 25 w 63"/>
              <a:gd name="T9" fmla="*/ 32 h 57"/>
              <a:gd name="T10" fmla="*/ 44 w 63"/>
              <a:gd name="T11" fmla="*/ 32 h 57"/>
              <a:gd name="T12" fmla="*/ 44 w 63"/>
              <a:gd name="T13" fmla="*/ 25 h 57"/>
              <a:gd name="T14" fmla="*/ 44 w 63"/>
              <a:gd name="T15" fmla="*/ 25 h 57"/>
              <a:gd name="T16" fmla="*/ 44 w 63"/>
              <a:gd name="T17" fmla="*/ 19 h 57"/>
              <a:gd name="T18" fmla="*/ 50 w 63"/>
              <a:gd name="T19" fmla="*/ 13 h 57"/>
              <a:gd name="T20" fmla="*/ 50 w 63"/>
              <a:gd name="T21" fmla="*/ 7 h 57"/>
              <a:gd name="T22" fmla="*/ 57 w 63"/>
              <a:gd name="T23" fmla="*/ 7 h 57"/>
              <a:gd name="T24" fmla="*/ 63 w 63"/>
              <a:gd name="T25" fmla="*/ 0 h 57"/>
              <a:gd name="T26" fmla="*/ 63 w 63"/>
              <a:gd name="T2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" h="57">
                <a:moveTo>
                  <a:pt x="0" y="57"/>
                </a:moveTo>
                <a:lnTo>
                  <a:pt x="13" y="44"/>
                </a:lnTo>
                <a:lnTo>
                  <a:pt x="19" y="38"/>
                </a:lnTo>
                <a:lnTo>
                  <a:pt x="19" y="38"/>
                </a:lnTo>
                <a:lnTo>
                  <a:pt x="25" y="32"/>
                </a:lnTo>
                <a:lnTo>
                  <a:pt x="44" y="32"/>
                </a:lnTo>
                <a:lnTo>
                  <a:pt x="44" y="25"/>
                </a:lnTo>
                <a:lnTo>
                  <a:pt x="44" y="25"/>
                </a:lnTo>
                <a:lnTo>
                  <a:pt x="44" y="19"/>
                </a:lnTo>
                <a:lnTo>
                  <a:pt x="50" y="13"/>
                </a:lnTo>
                <a:lnTo>
                  <a:pt x="50" y="7"/>
                </a:lnTo>
                <a:lnTo>
                  <a:pt x="57" y="7"/>
                </a:lnTo>
                <a:lnTo>
                  <a:pt x="63" y="0"/>
                </a:lnTo>
                <a:lnTo>
                  <a:pt x="63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488" name="Freeform 272"/>
          <p:cNvSpPr>
            <a:spLocks/>
          </p:cNvSpPr>
          <p:nvPr/>
        </p:nvSpPr>
        <p:spPr bwMode="auto">
          <a:xfrm>
            <a:off x="3740150" y="1979613"/>
            <a:ext cx="1588" cy="11112"/>
          </a:xfrm>
          <a:custGeom>
            <a:avLst/>
            <a:gdLst>
              <a:gd name="T0" fmla="*/ 0 h 6"/>
              <a:gd name="T1" fmla="*/ 6 h 6"/>
              <a:gd name="T2" fmla="*/ 6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512" name="Freeform 296"/>
          <p:cNvSpPr>
            <a:spLocks/>
          </p:cNvSpPr>
          <p:nvPr/>
        </p:nvSpPr>
        <p:spPr bwMode="auto">
          <a:xfrm>
            <a:off x="3765550" y="2055813"/>
            <a:ext cx="58738" cy="241300"/>
          </a:xfrm>
          <a:custGeom>
            <a:avLst/>
            <a:gdLst>
              <a:gd name="T0" fmla="*/ 0 w 31"/>
              <a:gd name="T1" fmla="*/ 137 h 137"/>
              <a:gd name="T2" fmla="*/ 0 w 31"/>
              <a:gd name="T3" fmla="*/ 137 h 137"/>
              <a:gd name="T4" fmla="*/ 0 w 31"/>
              <a:gd name="T5" fmla="*/ 125 h 137"/>
              <a:gd name="T6" fmla="*/ 0 w 31"/>
              <a:gd name="T7" fmla="*/ 125 h 137"/>
              <a:gd name="T8" fmla="*/ 0 w 31"/>
              <a:gd name="T9" fmla="*/ 119 h 137"/>
              <a:gd name="T10" fmla="*/ 6 w 31"/>
              <a:gd name="T11" fmla="*/ 119 h 137"/>
              <a:gd name="T12" fmla="*/ 6 w 31"/>
              <a:gd name="T13" fmla="*/ 119 h 137"/>
              <a:gd name="T14" fmla="*/ 12 w 31"/>
              <a:gd name="T15" fmla="*/ 112 h 137"/>
              <a:gd name="T16" fmla="*/ 12 w 31"/>
              <a:gd name="T17" fmla="*/ 106 h 137"/>
              <a:gd name="T18" fmla="*/ 12 w 31"/>
              <a:gd name="T19" fmla="*/ 100 h 137"/>
              <a:gd name="T20" fmla="*/ 19 w 31"/>
              <a:gd name="T21" fmla="*/ 75 h 137"/>
              <a:gd name="T22" fmla="*/ 19 w 31"/>
              <a:gd name="T23" fmla="*/ 56 h 137"/>
              <a:gd name="T24" fmla="*/ 19 w 31"/>
              <a:gd name="T25" fmla="*/ 50 h 137"/>
              <a:gd name="T26" fmla="*/ 25 w 31"/>
              <a:gd name="T27" fmla="*/ 50 h 137"/>
              <a:gd name="T28" fmla="*/ 25 w 31"/>
              <a:gd name="T29" fmla="*/ 44 h 137"/>
              <a:gd name="T30" fmla="*/ 25 w 31"/>
              <a:gd name="T31" fmla="*/ 44 h 137"/>
              <a:gd name="T32" fmla="*/ 31 w 31"/>
              <a:gd name="T33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" h="137">
                <a:moveTo>
                  <a:pt x="0" y="137"/>
                </a:moveTo>
                <a:lnTo>
                  <a:pt x="0" y="137"/>
                </a:lnTo>
                <a:lnTo>
                  <a:pt x="0" y="125"/>
                </a:lnTo>
                <a:lnTo>
                  <a:pt x="0" y="125"/>
                </a:lnTo>
                <a:lnTo>
                  <a:pt x="0" y="119"/>
                </a:lnTo>
                <a:lnTo>
                  <a:pt x="6" y="119"/>
                </a:lnTo>
                <a:lnTo>
                  <a:pt x="6" y="119"/>
                </a:lnTo>
                <a:lnTo>
                  <a:pt x="12" y="112"/>
                </a:lnTo>
                <a:lnTo>
                  <a:pt x="12" y="106"/>
                </a:lnTo>
                <a:lnTo>
                  <a:pt x="12" y="100"/>
                </a:lnTo>
                <a:lnTo>
                  <a:pt x="19" y="75"/>
                </a:lnTo>
                <a:lnTo>
                  <a:pt x="19" y="56"/>
                </a:lnTo>
                <a:lnTo>
                  <a:pt x="19" y="50"/>
                </a:lnTo>
                <a:lnTo>
                  <a:pt x="25" y="50"/>
                </a:lnTo>
                <a:lnTo>
                  <a:pt x="25" y="44"/>
                </a:lnTo>
                <a:lnTo>
                  <a:pt x="25" y="44"/>
                </a:lnTo>
                <a:lnTo>
                  <a:pt x="31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513" name="Freeform 297"/>
          <p:cNvSpPr>
            <a:spLocks/>
          </p:cNvSpPr>
          <p:nvPr/>
        </p:nvSpPr>
        <p:spPr bwMode="auto">
          <a:xfrm>
            <a:off x="3740150" y="1990725"/>
            <a:ext cx="84138" cy="65088"/>
          </a:xfrm>
          <a:custGeom>
            <a:avLst/>
            <a:gdLst>
              <a:gd name="T0" fmla="*/ 44 w 44"/>
              <a:gd name="T1" fmla="*/ 38 h 38"/>
              <a:gd name="T2" fmla="*/ 44 w 44"/>
              <a:gd name="T3" fmla="*/ 38 h 38"/>
              <a:gd name="T4" fmla="*/ 32 w 44"/>
              <a:gd name="T5" fmla="*/ 32 h 38"/>
              <a:gd name="T6" fmla="*/ 25 w 44"/>
              <a:gd name="T7" fmla="*/ 25 h 38"/>
              <a:gd name="T8" fmla="*/ 13 w 44"/>
              <a:gd name="T9" fmla="*/ 19 h 38"/>
              <a:gd name="T10" fmla="*/ 7 w 44"/>
              <a:gd name="T11" fmla="*/ 13 h 38"/>
              <a:gd name="T12" fmla="*/ 7 w 44"/>
              <a:gd name="T13" fmla="*/ 0 h 38"/>
              <a:gd name="T14" fmla="*/ 0 w 44"/>
              <a:gd name="T1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38">
                <a:moveTo>
                  <a:pt x="44" y="38"/>
                </a:moveTo>
                <a:lnTo>
                  <a:pt x="44" y="38"/>
                </a:lnTo>
                <a:lnTo>
                  <a:pt x="32" y="32"/>
                </a:lnTo>
                <a:lnTo>
                  <a:pt x="25" y="25"/>
                </a:lnTo>
                <a:lnTo>
                  <a:pt x="13" y="19"/>
                </a:lnTo>
                <a:lnTo>
                  <a:pt x="7" y="13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523" name="Freeform 307"/>
          <p:cNvSpPr>
            <a:spLocks/>
          </p:cNvSpPr>
          <p:nvPr/>
        </p:nvSpPr>
        <p:spPr bwMode="auto">
          <a:xfrm>
            <a:off x="3502025" y="3754438"/>
            <a:ext cx="47625" cy="53975"/>
          </a:xfrm>
          <a:custGeom>
            <a:avLst/>
            <a:gdLst>
              <a:gd name="T0" fmla="*/ 25 w 25"/>
              <a:gd name="T1" fmla="*/ 31 h 31"/>
              <a:gd name="T2" fmla="*/ 19 w 25"/>
              <a:gd name="T3" fmla="*/ 31 h 31"/>
              <a:gd name="T4" fmla="*/ 19 w 25"/>
              <a:gd name="T5" fmla="*/ 19 h 31"/>
              <a:gd name="T6" fmla="*/ 13 w 25"/>
              <a:gd name="T7" fmla="*/ 19 h 31"/>
              <a:gd name="T8" fmla="*/ 19 w 25"/>
              <a:gd name="T9" fmla="*/ 12 h 31"/>
              <a:gd name="T10" fmla="*/ 6 w 25"/>
              <a:gd name="T11" fmla="*/ 6 h 31"/>
              <a:gd name="T12" fmla="*/ 0 w 25"/>
              <a:gd name="T13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31">
                <a:moveTo>
                  <a:pt x="25" y="31"/>
                </a:moveTo>
                <a:lnTo>
                  <a:pt x="19" y="31"/>
                </a:lnTo>
                <a:lnTo>
                  <a:pt x="19" y="19"/>
                </a:lnTo>
                <a:lnTo>
                  <a:pt x="13" y="19"/>
                </a:lnTo>
                <a:lnTo>
                  <a:pt x="19" y="12"/>
                </a:lnTo>
                <a:lnTo>
                  <a:pt x="6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536" name="Freeform 320"/>
          <p:cNvSpPr>
            <a:spLocks/>
          </p:cNvSpPr>
          <p:nvPr/>
        </p:nvSpPr>
        <p:spPr bwMode="auto">
          <a:xfrm>
            <a:off x="3851275" y="2417763"/>
            <a:ext cx="130175" cy="66675"/>
          </a:xfrm>
          <a:custGeom>
            <a:avLst/>
            <a:gdLst>
              <a:gd name="T0" fmla="*/ 0 w 69"/>
              <a:gd name="T1" fmla="*/ 0 h 38"/>
              <a:gd name="T2" fmla="*/ 12 w 69"/>
              <a:gd name="T3" fmla="*/ 13 h 38"/>
              <a:gd name="T4" fmla="*/ 25 w 69"/>
              <a:gd name="T5" fmla="*/ 19 h 38"/>
              <a:gd name="T6" fmla="*/ 43 w 69"/>
              <a:gd name="T7" fmla="*/ 25 h 38"/>
              <a:gd name="T8" fmla="*/ 56 w 69"/>
              <a:gd name="T9" fmla="*/ 32 h 38"/>
              <a:gd name="T10" fmla="*/ 69 w 69"/>
              <a:gd name="T1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" h="38">
                <a:moveTo>
                  <a:pt x="0" y="0"/>
                </a:moveTo>
                <a:lnTo>
                  <a:pt x="12" y="13"/>
                </a:lnTo>
                <a:lnTo>
                  <a:pt x="25" y="19"/>
                </a:lnTo>
                <a:lnTo>
                  <a:pt x="43" y="25"/>
                </a:lnTo>
                <a:lnTo>
                  <a:pt x="56" y="32"/>
                </a:lnTo>
                <a:lnTo>
                  <a:pt x="69" y="38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570" name="Freeform 354"/>
          <p:cNvSpPr>
            <a:spLocks/>
          </p:cNvSpPr>
          <p:nvPr/>
        </p:nvSpPr>
        <p:spPr bwMode="auto">
          <a:xfrm>
            <a:off x="3930650" y="3589338"/>
            <a:ext cx="230188" cy="33337"/>
          </a:xfrm>
          <a:custGeom>
            <a:avLst/>
            <a:gdLst>
              <a:gd name="T0" fmla="*/ 119 w 119"/>
              <a:gd name="T1" fmla="*/ 12 h 19"/>
              <a:gd name="T2" fmla="*/ 101 w 119"/>
              <a:gd name="T3" fmla="*/ 19 h 19"/>
              <a:gd name="T4" fmla="*/ 94 w 119"/>
              <a:gd name="T5" fmla="*/ 19 h 19"/>
              <a:gd name="T6" fmla="*/ 69 w 119"/>
              <a:gd name="T7" fmla="*/ 6 h 19"/>
              <a:gd name="T8" fmla="*/ 51 w 119"/>
              <a:gd name="T9" fmla="*/ 6 h 19"/>
              <a:gd name="T10" fmla="*/ 32 w 119"/>
              <a:gd name="T11" fmla="*/ 19 h 19"/>
              <a:gd name="T12" fmla="*/ 32 w 119"/>
              <a:gd name="T13" fmla="*/ 12 h 19"/>
              <a:gd name="T14" fmla="*/ 19 w 119"/>
              <a:gd name="T15" fmla="*/ 12 h 19"/>
              <a:gd name="T16" fmla="*/ 13 w 119"/>
              <a:gd name="T17" fmla="*/ 6 h 19"/>
              <a:gd name="T18" fmla="*/ 0 w 119"/>
              <a:gd name="T1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9">
                <a:moveTo>
                  <a:pt x="119" y="12"/>
                </a:moveTo>
                <a:lnTo>
                  <a:pt x="101" y="19"/>
                </a:lnTo>
                <a:lnTo>
                  <a:pt x="94" y="19"/>
                </a:lnTo>
                <a:lnTo>
                  <a:pt x="69" y="6"/>
                </a:lnTo>
                <a:lnTo>
                  <a:pt x="51" y="6"/>
                </a:lnTo>
                <a:lnTo>
                  <a:pt x="32" y="19"/>
                </a:lnTo>
                <a:lnTo>
                  <a:pt x="32" y="12"/>
                </a:lnTo>
                <a:lnTo>
                  <a:pt x="19" y="12"/>
                </a:lnTo>
                <a:lnTo>
                  <a:pt x="13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590" name="Line 374"/>
          <p:cNvSpPr>
            <a:spLocks noChangeShapeType="1"/>
          </p:cNvSpPr>
          <p:nvPr/>
        </p:nvSpPr>
        <p:spPr bwMode="auto">
          <a:xfrm>
            <a:off x="4279900" y="50260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02" name="Freeform 386"/>
          <p:cNvSpPr>
            <a:spLocks/>
          </p:cNvSpPr>
          <p:nvPr/>
        </p:nvSpPr>
        <p:spPr bwMode="auto">
          <a:xfrm>
            <a:off x="4435475" y="2911475"/>
            <a:ext cx="23813" cy="9525"/>
          </a:xfrm>
          <a:custGeom>
            <a:avLst/>
            <a:gdLst>
              <a:gd name="T0" fmla="*/ 13 w 13"/>
              <a:gd name="T1" fmla="*/ 6 h 6"/>
              <a:gd name="T2" fmla="*/ 7 w 13"/>
              <a:gd name="T3" fmla="*/ 6 h 6"/>
              <a:gd name="T4" fmla="*/ 0 w 13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6">
                <a:moveTo>
                  <a:pt x="13" y="6"/>
                </a:moveTo>
                <a:lnTo>
                  <a:pt x="7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27" name="Freeform 411"/>
          <p:cNvSpPr>
            <a:spLocks/>
          </p:cNvSpPr>
          <p:nvPr/>
        </p:nvSpPr>
        <p:spPr bwMode="auto">
          <a:xfrm>
            <a:off x="4867275" y="3227388"/>
            <a:ext cx="11113" cy="77787"/>
          </a:xfrm>
          <a:custGeom>
            <a:avLst/>
            <a:gdLst>
              <a:gd name="T0" fmla="*/ 0 w 6"/>
              <a:gd name="T1" fmla="*/ 44 h 44"/>
              <a:gd name="T2" fmla="*/ 0 w 6"/>
              <a:gd name="T3" fmla="*/ 44 h 44"/>
              <a:gd name="T4" fmla="*/ 6 w 6"/>
              <a:gd name="T5" fmla="*/ 38 h 44"/>
              <a:gd name="T6" fmla="*/ 6 w 6"/>
              <a:gd name="T7" fmla="*/ 32 h 44"/>
              <a:gd name="T8" fmla="*/ 0 w 6"/>
              <a:gd name="T9" fmla="*/ 7 h 44"/>
              <a:gd name="T10" fmla="*/ 0 w 6"/>
              <a:gd name="T11" fmla="*/ 7 h 44"/>
              <a:gd name="T12" fmla="*/ 0 w 6"/>
              <a:gd name="T1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44">
                <a:moveTo>
                  <a:pt x="0" y="44"/>
                </a:moveTo>
                <a:lnTo>
                  <a:pt x="0" y="44"/>
                </a:lnTo>
                <a:lnTo>
                  <a:pt x="6" y="38"/>
                </a:lnTo>
                <a:lnTo>
                  <a:pt x="6" y="32"/>
                </a:lnTo>
                <a:lnTo>
                  <a:pt x="0" y="7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35" name="Freeform 419"/>
          <p:cNvSpPr>
            <a:spLocks/>
          </p:cNvSpPr>
          <p:nvPr/>
        </p:nvSpPr>
        <p:spPr bwMode="auto">
          <a:xfrm>
            <a:off x="4794250" y="3667125"/>
            <a:ext cx="23813" cy="141288"/>
          </a:xfrm>
          <a:custGeom>
            <a:avLst/>
            <a:gdLst>
              <a:gd name="T0" fmla="*/ 0 w 13"/>
              <a:gd name="T1" fmla="*/ 0 h 81"/>
              <a:gd name="T2" fmla="*/ 6 w 13"/>
              <a:gd name="T3" fmla="*/ 6 h 81"/>
              <a:gd name="T4" fmla="*/ 0 w 13"/>
              <a:gd name="T5" fmla="*/ 18 h 81"/>
              <a:gd name="T6" fmla="*/ 0 w 13"/>
              <a:gd name="T7" fmla="*/ 31 h 81"/>
              <a:gd name="T8" fmla="*/ 6 w 13"/>
              <a:gd name="T9" fmla="*/ 56 h 81"/>
              <a:gd name="T10" fmla="*/ 13 w 13"/>
              <a:gd name="T11" fmla="*/ 69 h 81"/>
              <a:gd name="T12" fmla="*/ 6 w 13"/>
              <a:gd name="T13" fmla="*/ 75 h 81"/>
              <a:gd name="T14" fmla="*/ 6 w 13"/>
              <a:gd name="T1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81">
                <a:moveTo>
                  <a:pt x="0" y="0"/>
                </a:moveTo>
                <a:lnTo>
                  <a:pt x="6" y="6"/>
                </a:lnTo>
                <a:lnTo>
                  <a:pt x="0" y="18"/>
                </a:lnTo>
                <a:lnTo>
                  <a:pt x="0" y="31"/>
                </a:lnTo>
                <a:lnTo>
                  <a:pt x="6" y="56"/>
                </a:lnTo>
                <a:lnTo>
                  <a:pt x="13" y="69"/>
                </a:lnTo>
                <a:lnTo>
                  <a:pt x="6" y="75"/>
                </a:lnTo>
                <a:lnTo>
                  <a:pt x="6" y="81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54" name="Freeform 438"/>
          <p:cNvSpPr>
            <a:spLocks/>
          </p:cNvSpPr>
          <p:nvPr/>
        </p:nvSpPr>
        <p:spPr bwMode="auto">
          <a:xfrm>
            <a:off x="5057775" y="4521200"/>
            <a:ext cx="203200" cy="33338"/>
          </a:xfrm>
          <a:custGeom>
            <a:avLst/>
            <a:gdLst>
              <a:gd name="T0" fmla="*/ 106 w 106"/>
              <a:gd name="T1" fmla="*/ 6 h 19"/>
              <a:gd name="T2" fmla="*/ 94 w 106"/>
              <a:gd name="T3" fmla="*/ 12 h 19"/>
              <a:gd name="T4" fmla="*/ 87 w 106"/>
              <a:gd name="T5" fmla="*/ 12 h 19"/>
              <a:gd name="T6" fmla="*/ 87 w 106"/>
              <a:gd name="T7" fmla="*/ 6 h 19"/>
              <a:gd name="T8" fmla="*/ 81 w 106"/>
              <a:gd name="T9" fmla="*/ 6 h 19"/>
              <a:gd name="T10" fmla="*/ 69 w 106"/>
              <a:gd name="T11" fmla="*/ 0 h 19"/>
              <a:gd name="T12" fmla="*/ 69 w 106"/>
              <a:gd name="T13" fmla="*/ 12 h 19"/>
              <a:gd name="T14" fmla="*/ 62 w 106"/>
              <a:gd name="T15" fmla="*/ 6 h 19"/>
              <a:gd name="T16" fmla="*/ 37 w 106"/>
              <a:gd name="T17" fmla="*/ 12 h 19"/>
              <a:gd name="T18" fmla="*/ 25 w 106"/>
              <a:gd name="T19" fmla="*/ 12 h 19"/>
              <a:gd name="T20" fmla="*/ 25 w 106"/>
              <a:gd name="T21" fmla="*/ 19 h 19"/>
              <a:gd name="T22" fmla="*/ 19 w 106"/>
              <a:gd name="T23" fmla="*/ 12 h 19"/>
              <a:gd name="T24" fmla="*/ 6 w 106"/>
              <a:gd name="T25" fmla="*/ 12 h 19"/>
              <a:gd name="T26" fmla="*/ 0 w 106"/>
              <a:gd name="T27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6" h="19">
                <a:moveTo>
                  <a:pt x="106" y="6"/>
                </a:moveTo>
                <a:lnTo>
                  <a:pt x="94" y="12"/>
                </a:lnTo>
                <a:lnTo>
                  <a:pt x="87" y="12"/>
                </a:lnTo>
                <a:lnTo>
                  <a:pt x="87" y="6"/>
                </a:lnTo>
                <a:lnTo>
                  <a:pt x="81" y="6"/>
                </a:lnTo>
                <a:lnTo>
                  <a:pt x="69" y="0"/>
                </a:lnTo>
                <a:lnTo>
                  <a:pt x="69" y="12"/>
                </a:lnTo>
                <a:lnTo>
                  <a:pt x="62" y="6"/>
                </a:lnTo>
                <a:lnTo>
                  <a:pt x="37" y="12"/>
                </a:lnTo>
                <a:lnTo>
                  <a:pt x="25" y="12"/>
                </a:lnTo>
                <a:lnTo>
                  <a:pt x="25" y="19"/>
                </a:lnTo>
                <a:lnTo>
                  <a:pt x="19" y="12"/>
                </a:lnTo>
                <a:lnTo>
                  <a:pt x="6" y="12"/>
                </a:lnTo>
                <a:lnTo>
                  <a:pt x="0" y="12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59" name="Freeform 443"/>
          <p:cNvSpPr>
            <a:spLocks/>
          </p:cNvSpPr>
          <p:nvPr/>
        </p:nvSpPr>
        <p:spPr bwMode="auto">
          <a:xfrm>
            <a:off x="4783138" y="2406650"/>
            <a:ext cx="22225" cy="11113"/>
          </a:xfrm>
          <a:custGeom>
            <a:avLst/>
            <a:gdLst>
              <a:gd name="T0" fmla="*/ 0 w 12"/>
              <a:gd name="T1" fmla="*/ 0 h 6"/>
              <a:gd name="T2" fmla="*/ 12 w 12"/>
              <a:gd name="T3" fmla="*/ 0 h 6"/>
              <a:gd name="T4" fmla="*/ 12 w 1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6">
                <a:moveTo>
                  <a:pt x="0" y="0"/>
                </a:moveTo>
                <a:lnTo>
                  <a:pt x="12" y="0"/>
                </a:lnTo>
                <a:lnTo>
                  <a:pt x="12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67" name="Freeform 451"/>
          <p:cNvSpPr>
            <a:spLocks/>
          </p:cNvSpPr>
          <p:nvPr/>
        </p:nvSpPr>
        <p:spPr bwMode="auto">
          <a:xfrm>
            <a:off x="5081588" y="2154238"/>
            <a:ext cx="23812" cy="98425"/>
          </a:xfrm>
          <a:custGeom>
            <a:avLst/>
            <a:gdLst>
              <a:gd name="T0" fmla="*/ 0 w 13"/>
              <a:gd name="T1" fmla="*/ 56 h 56"/>
              <a:gd name="T2" fmla="*/ 0 w 13"/>
              <a:gd name="T3" fmla="*/ 38 h 56"/>
              <a:gd name="T4" fmla="*/ 0 w 13"/>
              <a:gd name="T5" fmla="*/ 31 h 56"/>
              <a:gd name="T6" fmla="*/ 7 w 13"/>
              <a:gd name="T7" fmla="*/ 31 h 56"/>
              <a:gd name="T8" fmla="*/ 7 w 13"/>
              <a:gd name="T9" fmla="*/ 19 h 56"/>
              <a:gd name="T10" fmla="*/ 13 w 13"/>
              <a:gd name="T11" fmla="*/ 19 h 56"/>
              <a:gd name="T12" fmla="*/ 13 w 13"/>
              <a:gd name="T13" fmla="*/ 13 h 56"/>
              <a:gd name="T14" fmla="*/ 13 w 13"/>
              <a:gd name="T1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56">
                <a:moveTo>
                  <a:pt x="0" y="56"/>
                </a:moveTo>
                <a:lnTo>
                  <a:pt x="0" y="38"/>
                </a:lnTo>
                <a:lnTo>
                  <a:pt x="0" y="31"/>
                </a:lnTo>
                <a:lnTo>
                  <a:pt x="7" y="31"/>
                </a:lnTo>
                <a:lnTo>
                  <a:pt x="7" y="19"/>
                </a:lnTo>
                <a:lnTo>
                  <a:pt x="13" y="19"/>
                </a:lnTo>
                <a:lnTo>
                  <a:pt x="13" y="13"/>
                </a:lnTo>
                <a:lnTo>
                  <a:pt x="13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70" name="Freeform 454"/>
          <p:cNvSpPr>
            <a:spLocks/>
          </p:cNvSpPr>
          <p:nvPr/>
        </p:nvSpPr>
        <p:spPr bwMode="auto">
          <a:xfrm>
            <a:off x="4937125" y="2921000"/>
            <a:ext cx="36513" cy="120650"/>
          </a:xfrm>
          <a:custGeom>
            <a:avLst/>
            <a:gdLst>
              <a:gd name="T0" fmla="*/ 0 w 19"/>
              <a:gd name="T1" fmla="*/ 0 h 69"/>
              <a:gd name="T2" fmla="*/ 13 w 19"/>
              <a:gd name="T3" fmla="*/ 13 h 69"/>
              <a:gd name="T4" fmla="*/ 19 w 19"/>
              <a:gd name="T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69">
                <a:moveTo>
                  <a:pt x="0" y="0"/>
                </a:moveTo>
                <a:lnTo>
                  <a:pt x="13" y="13"/>
                </a:lnTo>
                <a:lnTo>
                  <a:pt x="19" y="69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71" name="Freeform 455"/>
          <p:cNvSpPr>
            <a:spLocks/>
          </p:cNvSpPr>
          <p:nvPr/>
        </p:nvSpPr>
        <p:spPr bwMode="auto">
          <a:xfrm>
            <a:off x="4973638" y="3041650"/>
            <a:ext cx="47625" cy="1588"/>
          </a:xfrm>
          <a:custGeom>
            <a:avLst/>
            <a:gdLst>
              <a:gd name="T0" fmla="*/ 0 w 25"/>
              <a:gd name="T1" fmla="*/ 6 w 25"/>
              <a:gd name="T2" fmla="*/ 6 w 25"/>
              <a:gd name="T3" fmla="*/ 25 w 2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5">
                <a:moveTo>
                  <a:pt x="0" y="0"/>
                </a:moveTo>
                <a:lnTo>
                  <a:pt x="6" y="0"/>
                </a:lnTo>
                <a:lnTo>
                  <a:pt x="6" y="0"/>
                </a:lnTo>
                <a:lnTo>
                  <a:pt x="25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76" name="Freeform 460"/>
          <p:cNvSpPr>
            <a:spLocks/>
          </p:cNvSpPr>
          <p:nvPr/>
        </p:nvSpPr>
        <p:spPr bwMode="auto">
          <a:xfrm>
            <a:off x="5238750" y="3140075"/>
            <a:ext cx="22225" cy="131763"/>
          </a:xfrm>
          <a:custGeom>
            <a:avLst/>
            <a:gdLst>
              <a:gd name="T0" fmla="*/ 12 w 12"/>
              <a:gd name="T1" fmla="*/ 75 h 75"/>
              <a:gd name="T2" fmla="*/ 6 w 12"/>
              <a:gd name="T3" fmla="*/ 69 h 75"/>
              <a:gd name="T4" fmla="*/ 6 w 12"/>
              <a:gd name="T5" fmla="*/ 50 h 75"/>
              <a:gd name="T6" fmla="*/ 12 w 12"/>
              <a:gd name="T7" fmla="*/ 44 h 75"/>
              <a:gd name="T8" fmla="*/ 0 w 12"/>
              <a:gd name="T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75">
                <a:moveTo>
                  <a:pt x="12" y="75"/>
                </a:moveTo>
                <a:lnTo>
                  <a:pt x="6" y="69"/>
                </a:lnTo>
                <a:lnTo>
                  <a:pt x="6" y="50"/>
                </a:lnTo>
                <a:lnTo>
                  <a:pt x="12" y="44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77" name="Freeform 461"/>
          <p:cNvSpPr>
            <a:spLocks/>
          </p:cNvSpPr>
          <p:nvPr/>
        </p:nvSpPr>
        <p:spPr bwMode="auto">
          <a:xfrm>
            <a:off x="5248275" y="3271838"/>
            <a:ext cx="12700" cy="33337"/>
          </a:xfrm>
          <a:custGeom>
            <a:avLst/>
            <a:gdLst>
              <a:gd name="T0" fmla="*/ 0 w 6"/>
              <a:gd name="T1" fmla="*/ 19 h 19"/>
              <a:gd name="T2" fmla="*/ 0 w 6"/>
              <a:gd name="T3" fmla="*/ 19 h 19"/>
              <a:gd name="T4" fmla="*/ 6 w 6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9">
                <a:moveTo>
                  <a:pt x="0" y="19"/>
                </a:moveTo>
                <a:lnTo>
                  <a:pt x="0" y="19"/>
                </a:lnTo>
                <a:lnTo>
                  <a:pt x="6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80" name="Line 464"/>
          <p:cNvSpPr>
            <a:spLocks noChangeShapeType="1"/>
          </p:cNvSpPr>
          <p:nvPr/>
        </p:nvSpPr>
        <p:spPr bwMode="auto">
          <a:xfrm flipH="1">
            <a:off x="5213350" y="4322763"/>
            <a:ext cx="11113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95" name="Freeform 479"/>
          <p:cNvSpPr>
            <a:spLocks/>
          </p:cNvSpPr>
          <p:nvPr/>
        </p:nvSpPr>
        <p:spPr bwMode="auto">
          <a:xfrm>
            <a:off x="5476875" y="4662488"/>
            <a:ext cx="36513" cy="88900"/>
          </a:xfrm>
          <a:custGeom>
            <a:avLst/>
            <a:gdLst>
              <a:gd name="T0" fmla="*/ 0 w 19"/>
              <a:gd name="T1" fmla="*/ 50 h 50"/>
              <a:gd name="T2" fmla="*/ 6 w 19"/>
              <a:gd name="T3" fmla="*/ 50 h 50"/>
              <a:gd name="T4" fmla="*/ 6 w 19"/>
              <a:gd name="T5" fmla="*/ 50 h 50"/>
              <a:gd name="T6" fmla="*/ 6 w 19"/>
              <a:gd name="T7" fmla="*/ 44 h 50"/>
              <a:gd name="T8" fmla="*/ 6 w 19"/>
              <a:gd name="T9" fmla="*/ 38 h 50"/>
              <a:gd name="T10" fmla="*/ 12 w 19"/>
              <a:gd name="T11" fmla="*/ 25 h 50"/>
              <a:gd name="T12" fmla="*/ 12 w 19"/>
              <a:gd name="T13" fmla="*/ 19 h 50"/>
              <a:gd name="T14" fmla="*/ 19 w 19"/>
              <a:gd name="T15" fmla="*/ 6 h 50"/>
              <a:gd name="T16" fmla="*/ 19 w 19"/>
              <a:gd name="T17" fmla="*/ 0 h 50"/>
              <a:gd name="T18" fmla="*/ 19 w 19"/>
              <a:gd name="T1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50">
                <a:moveTo>
                  <a:pt x="0" y="50"/>
                </a:moveTo>
                <a:lnTo>
                  <a:pt x="6" y="50"/>
                </a:lnTo>
                <a:lnTo>
                  <a:pt x="6" y="50"/>
                </a:lnTo>
                <a:lnTo>
                  <a:pt x="6" y="44"/>
                </a:lnTo>
                <a:lnTo>
                  <a:pt x="6" y="38"/>
                </a:lnTo>
                <a:lnTo>
                  <a:pt x="12" y="25"/>
                </a:lnTo>
                <a:lnTo>
                  <a:pt x="12" y="19"/>
                </a:lnTo>
                <a:lnTo>
                  <a:pt x="19" y="6"/>
                </a:lnTo>
                <a:lnTo>
                  <a:pt x="19" y="0"/>
                </a:lnTo>
                <a:lnTo>
                  <a:pt x="19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00" name="Freeform 484"/>
          <p:cNvSpPr>
            <a:spLocks/>
          </p:cNvSpPr>
          <p:nvPr/>
        </p:nvSpPr>
        <p:spPr bwMode="auto">
          <a:xfrm>
            <a:off x="5465763" y="4914900"/>
            <a:ext cx="11112" cy="1588"/>
          </a:xfrm>
          <a:custGeom>
            <a:avLst/>
            <a:gdLst>
              <a:gd name="T0" fmla="*/ 6 w 6"/>
              <a:gd name="T1" fmla="*/ 0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6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26" name="Freeform 510"/>
          <p:cNvSpPr>
            <a:spLocks/>
          </p:cNvSpPr>
          <p:nvPr/>
        </p:nvSpPr>
        <p:spPr bwMode="auto">
          <a:xfrm>
            <a:off x="5811838" y="4192588"/>
            <a:ext cx="71437" cy="53975"/>
          </a:xfrm>
          <a:custGeom>
            <a:avLst/>
            <a:gdLst>
              <a:gd name="T0" fmla="*/ 38 w 38"/>
              <a:gd name="T1" fmla="*/ 31 h 31"/>
              <a:gd name="T2" fmla="*/ 25 w 38"/>
              <a:gd name="T3" fmla="*/ 19 h 31"/>
              <a:gd name="T4" fmla="*/ 25 w 38"/>
              <a:gd name="T5" fmla="*/ 13 h 31"/>
              <a:gd name="T6" fmla="*/ 19 w 38"/>
              <a:gd name="T7" fmla="*/ 6 h 31"/>
              <a:gd name="T8" fmla="*/ 6 w 38"/>
              <a:gd name="T9" fmla="*/ 0 h 31"/>
              <a:gd name="T10" fmla="*/ 0 w 38"/>
              <a:gd name="T1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31">
                <a:moveTo>
                  <a:pt x="38" y="31"/>
                </a:moveTo>
                <a:lnTo>
                  <a:pt x="25" y="19"/>
                </a:lnTo>
                <a:lnTo>
                  <a:pt x="25" y="13"/>
                </a:lnTo>
                <a:lnTo>
                  <a:pt x="19" y="6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28" name="Freeform 512"/>
          <p:cNvSpPr>
            <a:spLocks/>
          </p:cNvSpPr>
          <p:nvPr/>
        </p:nvSpPr>
        <p:spPr bwMode="auto">
          <a:xfrm>
            <a:off x="6027738" y="4433888"/>
            <a:ext cx="22225" cy="33337"/>
          </a:xfrm>
          <a:custGeom>
            <a:avLst/>
            <a:gdLst>
              <a:gd name="T0" fmla="*/ 0 w 12"/>
              <a:gd name="T1" fmla="*/ 19 h 19"/>
              <a:gd name="T2" fmla="*/ 6 w 12"/>
              <a:gd name="T3" fmla="*/ 19 h 19"/>
              <a:gd name="T4" fmla="*/ 6 w 12"/>
              <a:gd name="T5" fmla="*/ 12 h 19"/>
              <a:gd name="T6" fmla="*/ 12 w 12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9">
                <a:moveTo>
                  <a:pt x="0" y="19"/>
                </a:moveTo>
                <a:lnTo>
                  <a:pt x="6" y="19"/>
                </a:lnTo>
                <a:lnTo>
                  <a:pt x="6" y="12"/>
                </a:lnTo>
                <a:lnTo>
                  <a:pt x="12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49" name="Freeform 533"/>
          <p:cNvSpPr>
            <a:spLocks/>
          </p:cNvSpPr>
          <p:nvPr/>
        </p:nvSpPr>
        <p:spPr bwMode="auto">
          <a:xfrm>
            <a:off x="6267450" y="3579813"/>
            <a:ext cx="57150" cy="31750"/>
          </a:xfrm>
          <a:custGeom>
            <a:avLst/>
            <a:gdLst>
              <a:gd name="T0" fmla="*/ 0 w 31"/>
              <a:gd name="T1" fmla="*/ 18 h 18"/>
              <a:gd name="T2" fmla="*/ 19 w 31"/>
              <a:gd name="T3" fmla="*/ 12 h 18"/>
              <a:gd name="T4" fmla="*/ 31 w 31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" h="18">
                <a:moveTo>
                  <a:pt x="0" y="18"/>
                </a:moveTo>
                <a:lnTo>
                  <a:pt x="19" y="12"/>
                </a:lnTo>
                <a:lnTo>
                  <a:pt x="31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50" name="Freeform 534"/>
          <p:cNvSpPr>
            <a:spLocks/>
          </p:cNvSpPr>
          <p:nvPr/>
        </p:nvSpPr>
        <p:spPr bwMode="auto">
          <a:xfrm>
            <a:off x="5956300" y="3557588"/>
            <a:ext cx="9525" cy="22225"/>
          </a:xfrm>
          <a:custGeom>
            <a:avLst/>
            <a:gdLst>
              <a:gd name="T0" fmla="*/ 0 w 6"/>
              <a:gd name="T1" fmla="*/ 0 h 13"/>
              <a:gd name="T2" fmla="*/ 6 w 6"/>
              <a:gd name="T3" fmla="*/ 0 h 13"/>
              <a:gd name="T4" fmla="*/ 6 w 6"/>
              <a:gd name="T5" fmla="*/ 6 h 13"/>
              <a:gd name="T6" fmla="*/ 6 w 6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3">
                <a:moveTo>
                  <a:pt x="0" y="0"/>
                </a:moveTo>
                <a:lnTo>
                  <a:pt x="6" y="0"/>
                </a:lnTo>
                <a:lnTo>
                  <a:pt x="6" y="6"/>
                </a:lnTo>
                <a:lnTo>
                  <a:pt x="6" y="13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54" name="Freeform 538"/>
          <p:cNvSpPr>
            <a:spLocks/>
          </p:cNvSpPr>
          <p:nvPr/>
        </p:nvSpPr>
        <p:spPr bwMode="auto">
          <a:xfrm>
            <a:off x="6554788" y="4333875"/>
            <a:ext cx="93662" cy="88900"/>
          </a:xfrm>
          <a:custGeom>
            <a:avLst/>
            <a:gdLst>
              <a:gd name="T0" fmla="*/ 0 w 50"/>
              <a:gd name="T1" fmla="*/ 0 h 51"/>
              <a:gd name="T2" fmla="*/ 0 w 50"/>
              <a:gd name="T3" fmla="*/ 0 h 51"/>
              <a:gd name="T4" fmla="*/ 6 w 50"/>
              <a:gd name="T5" fmla="*/ 0 h 51"/>
              <a:gd name="T6" fmla="*/ 6 w 50"/>
              <a:gd name="T7" fmla="*/ 7 h 51"/>
              <a:gd name="T8" fmla="*/ 6 w 50"/>
              <a:gd name="T9" fmla="*/ 13 h 51"/>
              <a:gd name="T10" fmla="*/ 6 w 50"/>
              <a:gd name="T11" fmla="*/ 13 h 51"/>
              <a:gd name="T12" fmla="*/ 13 w 50"/>
              <a:gd name="T13" fmla="*/ 13 h 51"/>
              <a:gd name="T14" fmla="*/ 25 w 50"/>
              <a:gd name="T15" fmla="*/ 19 h 51"/>
              <a:gd name="T16" fmla="*/ 31 w 50"/>
              <a:gd name="T17" fmla="*/ 32 h 51"/>
              <a:gd name="T18" fmla="*/ 50 w 50"/>
              <a:gd name="T19" fmla="*/ 32 h 51"/>
              <a:gd name="T20" fmla="*/ 50 w 50"/>
              <a:gd name="T2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" h="51">
                <a:moveTo>
                  <a:pt x="0" y="0"/>
                </a:moveTo>
                <a:lnTo>
                  <a:pt x="0" y="0"/>
                </a:lnTo>
                <a:lnTo>
                  <a:pt x="6" y="0"/>
                </a:lnTo>
                <a:lnTo>
                  <a:pt x="6" y="7"/>
                </a:lnTo>
                <a:lnTo>
                  <a:pt x="6" y="13"/>
                </a:lnTo>
                <a:lnTo>
                  <a:pt x="6" y="13"/>
                </a:lnTo>
                <a:lnTo>
                  <a:pt x="13" y="13"/>
                </a:lnTo>
                <a:lnTo>
                  <a:pt x="25" y="19"/>
                </a:lnTo>
                <a:lnTo>
                  <a:pt x="31" y="32"/>
                </a:lnTo>
                <a:lnTo>
                  <a:pt x="50" y="32"/>
                </a:lnTo>
                <a:lnTo>
                  <a:pt x="50" y="51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56" name="Freeform 540"/>
          <p:cNvSpPr>
            <a:spLocks/>
          </p:cNvSpPr>
          <p:nvPr/>
        </p:nvSpPr>
        <p:spPr bwMode="auto">
          <a:xfrm>
            <a:off x="6324600" y="3579813"/>
            <a:ext cx="49213" cy="9525"/>
          </a:xfrm>
          <a:custGeom>
            <a:avLst/>
            <a:gdLst>
              <a:gd name="T0" fmla="*/ 0 w 25"/>
              <a:gd name="T1" fmla="*/ 0 h 6"/>
              <a:gd name="T2" fmla="*/ 0 w 25"/>
              <a:gd name="T3" fmla="*/ 6 h 6"/>
              <a:gd name="T4" fmla="*/ 25 w 25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" h="6">
                <a:moveTo>
                  <a:pt x="0" y="0"/>
                </a:moveTo>
                <a:lnTo>
                  <a:pt x="0" y="6"/>
                </a:lnTo>
                <a:lnTo>
                  <a:pt x="25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64" name="Freeform 548"/>
          <p:cNvSpPr>
            <a:spLocks/>
          </p:cNvSpPr>
          <p:nvPr/>
        </p:nvSpPr>
        <p:spPr bwMode="auto">
          <a:xfrm>
            <a:off x="6469063" y="3405188"/>
            <a:ext cx="142875" cy="96837"/>
          </a:xfrm>
          <a:custGeom>
            <a:avLst/>
            <a:gdLst>
              <a:gd name="T0" fmla="*/ 0 w 75"/>
              <a:gd name="T1" fmla="*/ 56 h 56"/>
              <a:gd name="T2" fmla="*/ 0 w 75"/>
              <a:gd name="T3" fmla="*/ 43 h 56"/>
              <a:gd name="T4" fmla="*/ 6 w 75"/>
              <a:gd name="T5" fmla="*/ 43 h 56"/>
              <a:gd name="T6" fmla="*/ 19 w 75"/>
              <a:gd name="T7" fmla="*/ 37 h 56"/>
              <a:gd name="T8" fmla="*/ 31 w 75"/>
              <a:gd name="T9" fmla="*/ 31 h 56"/>
              <a:gd name="T10" fmla="*/ 44 w 75"/>
              <a:gd name="T11" fmla="*/ 25 h 56"/>
              <a:gd name="T12" fmla="*/ 44 w 75"/>
              <a:gd name="T13" fmla="*/ 18 h 56"/>
              <a:gd name="T14" fmla="*/ 63 w 75"/>
              <a:gd name="T15" fmla="*/ 6 h 56"/>
              <a:gd name="T16" fmla="*/ 75 w 75"/>
              <a:gd name="T1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" h="56">
                <a:moveTo>
                  <a:pt x="0" y="56"/>
                </a:moveTo>
                <a:lnTo>
                  <a:pt x="0" y="43"/>
                </a:lnTo>
                <a:lnTo>
                  <a:pt x="6" y="43"/>
                </a:lnTo>
                <a:lnTo>
                  <a:pt x="19" y="37"/>
                </a:lnTo>
                <a:lnTo>
                  <a:pt x="31" y="31"/>
                </a:lnTo>
                <a:lnTo>
                  <a:pt x="44" y="25"/>
                </a:lnTo>
                <a:lnTo>
                  <a:pt x="44" y="18"/>
                </a:lnTo>
                <a:lnTo>
                  <a:pt x="63" y="6"/>
                </a:lnTo>
                <a:lnTo>
                  <a:pt x="75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65" name="Freeform 549"/>
          <p:cNvSpPr>
            <a:spLocks/>
          </p:cNvSpPr>
          <p:nvPr/>
        </p:nvSpPr>
        <p:spPr bwMode="auto">
          <a:xfrm>
            <a:off x="6373813" y="3502025"/>
            <a:ext cx="95250" cy="87313"/>
          </a:xfrm>
          <a:custGeom>
            <a:avLst/>
            <a:gdLst>
              <a:gd name="T0" fmla="*/ 0 w 50"/>
              <a:gd name="T1" fmla="*/ 50 h 50"/>
              <a:gd name="T2" fmla="*/ 0 w 50"/>
              <a:gd name="T3" fmla="*/ 44 h 50"/>
              <a:gd name="T4" fmla="*/ 13 w 50"/>
              <a:gd name="T5" fmla="*/ 31 h 50"/>
              <a:gd name="T6" fmla="*/ 19 w 50"/>
              <a:gd name="T7" fmla="*/ 25 h 50"/>
              <a:gd name="T8" fmla="*/ 31 w 50"/>
              <a:gd name="T9" fmla="*/ 19 h 50"/>
              <a:gd name="T10" fmla="*/ 44 w 50"/>
              <a:gd name="T11" fmla="*/ 12 h 50"/>
              <a:gd name="T12" fmla="*/ 44 w 50"/>
              <a:gd name="T13" fmla="*/ 0 h 50"/>
              <a:gd name="T14" fmla="*/ 50 w 50"/>
              <a:gd name="T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50">
                <a:moveTo>
                  <a:pt x="0" y="50"/>
                </a:moveTo>
                <a:lnTo>
                  <a:pt x="0" y="44"/>
                </a:lnTo>
                <a:lnTo>
                  <a:pt x="13" y="31"/>
                </a:lnTo>
                <a:lnTo>
                  <a:pt x="19" y="25"/>
                </a:lnTo>
                <a:lnTo>
                  <a:pt x="31" y="19"/>
                </a:lnTo>
                <a:lnTo>
                  <a:pt x="44" y="12"/>
                </a:lnTo>
                <a:lnTo>
                  <a:pt x="44" y="0"/>
                </a:lnTo>
                <a:lnTo>
                  <a:pt x="5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69" name="Freeform 553"/>
          <p:cNvSpPr>
            <a:spLocks/>
          </p:cNvSpPr>
          <p:nvPr/>
        </p:nvSpPr>
        <p:spPr bwMode="auto">
          <a:xfrm>
            <a:off x="6373813" y="1190625"/>
            <a:ext cx="168275" cy="11113"/>
          </a:xfrm>
          <a:custGeom>
            <a:avLst/>
            <a:gdLst>
              <a:gd name="T0" fmla="*/ 0 w 88"/>
              <a:gd name="T1" fmla="*/ 0 h 7"/>
              <a:gd name="T2" fmla="*/ 6 w 88"/>
              <a:gd name="T3" fmla="*/ 7 h 7"/>
              <a:gd name="T4" fmla="*/ 25 w 88"/>
              <a:gd name="T5" fmla="*/ 0 h 7"/>
              <a:gd name="T6" fmla="*/ 31 w 88"/>
              <a:gd name="T7" fmla="*/ 0 h 7"/>
              <a:gd name="T8" fmla="*/ 44 w 88"/>
              <a:gd name="T9" fmla="*/ 7 h 7"/>
              <a:gd name="T10" fmla="*/ 56 w 88"/>
              <a:gd name="T11" fmla="*/ 0 h 7"/>
              <a:gd name="T12" fmla="*/ 88 w 88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7">
                <a:moveTo>
                  <a:pt x="0" y="0"/>
                </a:moveTo>
                <a:lnTo>
                  <a:pt x="6" y="7"/>
                </a:lnTo>
                <a:lnTo>
                  <a:pt x="25" y="0"/>
                </a:lnTo>
                <a:lnTo>
                  <a:pt x="31" y="0"/>
                </a:lnTo>
                <a:lnTo>
                  <a:pt x="44" y="7"/>
                </a:lnTo>
                <a:lnTo>
                  <a:pt x="56" y="0"/>
                </a:lnTo>
                <a:lnTo>
                  <a:pt x="88" y="7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72" name="Freeform 556"/>
          <p:cNvSpPr>
            <a:spLocks/>
          </p:cNvSpPr>
          <p:nvPr/>
        </p:nvSpPr>
        <p:spPr bwMode="auto">
          <a:xfrm>
            <a:off x="6384925" y="1606550"/>
            <a:ext cx="95250" cy="33338"/>
          </a:xfrm>
          <a:custGeom>
            <a:avLst/>
            <a:gdLst>
              <a:gd name="T0" fmla="*/ 50 w 50"/>
              <a:gd name="T1" fmla="*/ 0 h 19"/>
              <a:gd name="T2" fmla="*/ 32 w 50"/>
              <a:gd name="T3" fmla="*/ 6 h 19"/>
              <a:gd name="T4" fmla="*/ 25 w 50"/>
              <a:gd name="T5" fmla="*/ 6 h 19"/>
              <a:gd name="T6" fmla="*/ 19 w 50"/>
              <a:gd name="T7" fmla="*/ 13 h 19"/>
              <a:gd name="T8" fmla="*/ 0 w 50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19">
                <a:moveTo>
                  <a:pt x="50" y="0"/>
                </a:moveTo>
                <a:lnTo>
                  <a:pt x="32" y="6"/>
                </a:lnTo>
                <a:lnTo>
                  <a:pt x="25" y="6"/>
                </a:lnTo>
                <a:lnTo>
                  <a:pt x="19" y="13"/>
                </a:lnTo>
                <a:lnTo>
                  <a:pt x="0" y="19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83" name="Freeform 567"/>
          <p:cNvSpPr>
            <a:spLocks/>
          </p:cNvSpPr>
          <p:nvPr/>
        </p:nvSpPr>
        <p:spPr bwMode="auto">
          <a:xfrm>
            <a:off x="6745288" y="1751013"/>
            <a:ext cx="23812" cy="42862"/>
          </a:xfrm>
          <a:custGeom>
            <a:avLst/>
            <a:gdLst>
              <a:gd name="T0" fmla="*/ 0 w 13"/>
              <a:gd name="T1" fmla="*/ 0 h 25"/>
              <a:gd name="T2" fmla="*/ 6 w 13"/>
              <a:gd name="T3" fmla="*/ 6 h 25"/>
              <a:gd name="T4" fmla="*/ 13 w 13"/>
              <a:gd name="T5" fmla="*/ 12 h 25"/>
              <a:gd name="T6" fmla="*/ 6 w 13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5">
                <a:moveTo>
                  <a:pt x="0" y="0"/>
                </a:moveTo>
                <a:lnTo>
                  <a:pt x="6" y="6"/>
                </a:lnTo>
                <a:lnTo>
                  <a:pt x="13" y="12"/>
                </a:lnTo>
                <a:lnTo>
                  <a:pt x="6" y="25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85" name="Freeform 569"/>
          <p:cNvSpPr>
            <a:spLocks/>
          </p:cNvSpPr>
          <p:nvPr/>
        </p:nvSpPr>
        <p:spPr bwMode="auto">
          <a:xfrm>
            <a:off x="6480175" y="1606550"/>
            <a:ext cx="84138" cy="33338"/>
          </a:xfrm>
          <a:custGeom>
            <a:avLst/>
            <a:gdLst>
              <a:gd name="T0" fmla="*/ 0 w 44"/>
              <a:gd name="T1" fmla="*/ 0 h 19"/>
              <a:gd name="T2" fmla="*/ 0 w 44"/>
              <a:gd name="T3" fmla="*/ 6 h 19"/>
              <a:gd name="T4" fmla="*/ 32 w 44"/>
              <a:gd name="T5" fmla="*/ 13 h 19"/>
              <a:gd name="T6" fmla="*/ 38 w 44"/>
              <a:gd name="T7" fmla="*/ 19 h 19"/>
              <a:gd name="T8" fmla="*/ 44 w 44"/>
              <a:gd name="T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19">
                <a:moveTo>
                  <a:pt x="0" y="0"/>
                </a:moveTo>
                <a:lnTo>
                  <a:pt x="0" y="6"/>
                </a:lnTo>
                <a:lnTo>
                  <a:pt x="32" y="13"/>
                </a:lnTo>
                <a:lnTo>
                  <a:pt x="38" y="19"/>
                </a:lnTo>
                <a:lnTo>
                  <a:pt x="44" y="13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90" name="Freeform 574"/>
          <p:cNvSpPr>
            <a:spLocks/>
          </p:cNvSpPr>
          <p:nvPr/>
        </p:nvSpPr>
        <p:spPr bwMode="auto">
          <a:xfrm>
            <a:off x="6542088" y="1212850"/>
            <a:ext cx="58737" cy="1588"/>
          </a:xfrm>
          <a:custGeom>
            <a:avLst/>
            <a:gdLst>
              <a:gd name="T0" fmla="*/ 31 w 31"/>
              <a:gd name="T1" fmla="*/ 19 w 31"/>
              <a:gd name="T2" fmla="*/ 0 w 3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1">
                <a:moveTo>
                  <a:pt x="31" y="0"/>
                </a:moveTo>
                <a:lnTo>
                  <a:pt x="19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815" name="Freeform 599"/>
          <p:cNvSpPr>
            <a:spLocks/>
          </p:cNvSpPr>
          <p:nvPr/>
        </p:nvSpPr>
        <p:spPr bwMode="auto">
          <a:xfrm>
            <a:off x="7104063" y="1617663"/>
            <a:ext cx="36512" cy="11112"/>
          </a:xfrm>
          <a:custGeom>
            <a:avLst/>
            <a:gdLst>
              <a:gd name="T0" fmla="*/ 19 w 19"/>
              <a:gd name="T1" fmla="*/ 0 h 7"/>
              <a:gd name="T2" fmla="*/ 6 w 19"/>
              <a:gd name="T3" fmla="*/ 7 h 7"/>
              <a:gd name="T4" fmla="*/ 6 w 19"/>
              <a:gd name="T5" fmla="*/ 0 h 7"/>
              <a:gd name="T6" fmla="*/ 0 w 1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7">
                <a:moveTo>
                  <a:pt x="19" y="0"/>
                </a:moveTo>
                <a:lnTo>
                  <a:pt x="6" y="7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816" name="Freeform 600"/>
          <p:cNvSpPr>
            <a:spLocks/>
          </p:cNvSpPr>
          <p:nvPr/>
        </p:nvSpPr>
        <p:spPr bwMode="auto">
          <a:xfrm>
            <a:off x="7391400" y="2800350"/>
            <a:ext cx="36513" cy="77788"/>
          </a:xfrm>
          <a:custGeom>
            <a:avLst/>
            <a:gdLst>
              <a:gd name="T0" fmla="*/ 19 w 19"/>
              <a:gd name="T1" fmla="*/ 44 h 44"/>
              <a:gd name="T2" fmla="*/ 13 w 19"/>
              <a:gd name="T3" fmla="*/ 32 h 44"/>
              <a:gd name="T4" fmla="*/ 0 w 19"/>
              <a:gd name="T5" fmla="*/ 13 h 44"/>
              <a:gd name="T6" fmla="*/ 0 w 19"/>
              <a:gd name="T7" fmla="*/ 7 h 44"/>
              <a:gd name="T8" fmla="*/ 0 w 1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44">
                <a:moveTo>
                  <a:pt x="19" y="44"/>
                </a:moveTo>
                <a:lnTo>
                  <a:pt x="13" y="32"/>
                </a:lnTo>
                <a:lnTo>
                  <a:pt x="0" y="13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823" name="Line 607"/>
          <p:cNvSpPr>
            <a:spLocks noChangeShapeType="1"/>
          </p:cNvSpPr>
          <p:nvPr/>
        </p:nvSpPr>
        <p:spPr bwMode="auto">
          <a:xfrm>
            <a:off x="7353300" y="2484438"/>
            <a:ext cx="14288" cy="206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829" name="Freeform 613"/>
          <p:cNvSpPr>
            <a:spLocks/>
          </p:cNvSpPr>
          <p:nvPr/>
        </p:nvSpPr>
        <p:spPr bwMode="auto">
          <a:xfrm>
            <a:off x="7724775" y="1925638"/>
            <a:ext cx="49213" cy="53975"/>
          </a:xfrm>
          <a:custGeom>
            <a:avLst/>
            <a:gdLst>
              <a:gd name="T0" fmla="*/ 25 w 25"/>
              <a:gd name="T1" fmla="*/ 31 h 31"/>
              <a:gd name="T2" fmla="*/ 13 w 25"/>
              <a:gd name="T3" fmla="*/ 31 h 31"/>
              <a:gd name="T4" fmla="*/ 19 w 25"/>
              <a:gd name="T5" fmla="*/ 25 h 31"/>
              <a:gd name="T6" fmla="*/ 19 w 25"/>
              <a:gd name="T7" fmla="*/ 18 h 31"/>
              <a:gd name="T8" fmla="*/ 13 w 25"/>
              <a:gd name="T9" fmla="*/ 12 h 31"/>
              <a:gd name="T10" fmla="*/ 7 w 25"/>
              <a:gd name="T11" fmla="*/ 6 h 31"/>
              <a:gd name="T12" fmla="*/ 0 w 25"/>
              <a:gd name="T13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31">
                <a:moveTo>
                  <a:pt x="25" y="31"/>
                </a:moveTo>
                <a:lnTo>
                  <a:pt x="13" y="31"/>
                </a:lnTo>
                <a:lnTo>
                  <a:pt x="19" y="25"/>
                </a:lnTo>
                <a:lnTo>
                  <a:pt x="19" y="18"/>
                </a:lnTo>
                <a:lnTo>
                  <a:pt x="13" y="12"/>
                </a:lnTo>
                <a:lnTo>
                  <a:pt x="7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832" name="Freeform 616"/>
          <p:cNvSpPr>
            <a:spLocks/>
          </p:cNvSpPr>
          <p:nvPr/>
        </p:nvSpPr>
        <p:spPr bwMode="auto">
          <a:xfrm>
            <a:off x="7751763" y="2274888"/>
            <a:ext cx="22225" cy="1587"/>
          </a:xfrm>
          <a:custGeom>
            <a:avLst/>
            <a:gdLst>
              <a:gd name="T0" fmla="*/ 0 w 12"/>
              <a:gd name="T1" fmla="*/ 6 w 12"/>
              <a:gd name="T2" fmla="*/ 12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2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838" name="Freeform 622"/>
          <p:cNvSpPr>
            <a:spLocks/>
          </p:cNvSpPr>
          <p:nvPr/>
        </p:nvSpPr>
        <p:spPr bwMode="auto">
          <a:xfrm>
            <a:off x="7989888" y="2274888"/>
            <a:ext cx="58737" cy="11112"/>
          </a:xfrm>
          <a:custGeom>
            <a:avLst/>
            <a:gdLst>
              <a:gd name="T0" fmla="*/ 31 w 31"/>
              <a:gd name="T1" fmla="*/ 0 h 6"/>
              <a:gd name="T2" fmla="*/ 19 w 31"/>
              <a:gd name="T3" fmla="*/ 0 h 6"/>
              <a:gd name="T4" fmla="*/ 13 w 31"/>
              <a:gd name="T5" fmla="*/ 0 h 6"/>
              <a:gd name="T6" fmla="*/ 0 w 3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6">
                <a:moveTo>
                  <a:pt x="31" y="0"/>
                </a:moveTo>
                <a:lnTo>
                  <a:pt x="19" y="0"/>
                </a:lnTo>
                <a:lnTo>
                  <a:pt x="13" y="0"/>
                </a:lnTo>
                <a:lnTo>
                  <a:pt x="0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20" name="Freeform 4"/>
          <p:cNvSpPr>
            <a:spLocks/>
          </p:cNvSpPr>
          <p:nvPr/>
        </p:nvSpPr>
        <p:spPr bwMode="auto">
          <a:xfrm>
            <a:off x="3824288" y="654050"/>
            <a:ext cx="1736725" cy="1336675"/>
          </a:xfrm>
          <a:custGeom>
            <a:avLst/>
            <a:gdLst>
              <a:gd name="T0" fmla="*/ 0 w 4208"/>
              <a:gd name="T1" fmla="*/ 1932 h 3275"/>
              <a:gd name="T2" fmla="*/ 176 w 4208"/>
              <a:gd name="T3" fmla="*/ 2069 h 3275"/>
              <a:gd name="T4" fmla="*/ 551 w 4208"/>
              <a:gd name="T5" fmla="*/ 2468 h 3275"/>
              <a:gd name="T6" fmla="*/ 728 w 4208"/>
              <a:gd name="T7" fmla="*/ 2468 h 3275"/>
              <a:gd name="T8" fmla="*/ 783 w 4208"/>
              <a:gd name="T9" fmla="*/ 2575 h 3275"/>
              <a:gd name="T10" fmla="*/ 783 w 4208"/>
              <a:gd name="T11" fmla="*/ 2738 h 3275"/>
              <a:gd name="T12" fmla="*/ 783 w 4208"/>
              <a:gd name="T13" fmla="*/ 2846 h 3275"/>
              <a:gd name="T14" fmla="*/ 871 w 4208"/>
              <a:gd name="T15" fmla="*/ 2846 h 3275"/>
              <a:gd name="T16" fmla="*/ 899 w 4208"/>
              <a:gd name="T17" fmla="*/ 2902 h 3275"/>
              <a:gd name="T18" fmla="*/ 987 w 4208"/>
              <a:gd name="T19" fmla="*/ 2953 h 3275"/>
              <a:gd name="T20" fmla="*/ 1103 w 4208"/>
              <a:gd name="T21" fmla="*/ 2979 h 3275"/>
              <a:gd name="T22" fmla="*/ 1247 w 4208"/>
              <a:gd name="T23" fmla="*/ 3060 h 3275"/>
              <a:gd name="T24" fmla="*/ 1395 w 4208"/>
              <a:gd name="T25" fmla="*/ 3009 h 3275"/>
              <a:gd name="T26" fmla="*/ 1451 w 4208"/>
              <a:gd name="T27" fmla="*/ 2979 h 3275"/>
              <a:gd name="T28" fmla="*/ 1539 w 4208"/>
              <a:gd name="T29" fmla="*/ 3116 h 3275"/>
              <a:gd name="T30" fmla="*/ 1654 w 4208"/>
              <a:gd name="T31" fmla="*/ 3223 h 3275"/>
              <a:gd name="T32" fmla="*/ 1826 w 4208"/>
              <a:gd name="T33" fmla="*/ 3249 h 3275"/>
              <a:gd name="T34" fmla="*/ 1942 w 4208"/>
              <a:gd name="T35" fmla="*/ 3142 h 3275"/>
              <a:gd name="T36" fmla="*/ 2002 w 4208"/>
              <a:gd name="T37" fmla="*/ 3035 h 3275"/>
              <a:gd name="T38" fmla="*/ 2118 w 4208"/>
              <a:gd name="T39" fmla="*/ 2927 h 3275"/>
              <a:gd name="T40" fmla="*/ 2234 w 4208"/>
              <a:gd name="T41" fmla="*/ 2846 h 3275"/>
              <a:gd name="T42" fmla="*/ 2438 w 4208"/>
              <a:gd name="T43" fmla="*/ 2927 h 3275"/>
              <a:gd name="T44" fmla="*/ 2493 w 4208"/>
              <a:gd name="T45" fmla="*/ 2927 h 3275"/>
              <a:gd name="T46" fmla="*/ 2642 w 4208"/>
              <a:gd name="T47" fmla="*/ 2927 h 3275"/>
              <a:gd name="T48" fmla="*/ 2785 w 4208"/>
              <a:gd name="T49" fmla="*/ 2979 h 3275"/>
              <a:gd name="T50" fmla="*/ 2873 w 4208"/>
              <a:gd name="T51" fmla="*/ 2820 h 3275"/>
              <a:gd name="T52" fmla="*/ 2929 w 4208"/>
              <a:gd name="T53" fmla="*/ 2657 h 3275"/>
              <a:gd name="T54" fmla="*/ 2989 w 4208"/>
              <a:gd name="T55" fmla="*/ 2550 h 3275"/>
              <a:gd name="T56" fmla="*/ 3309 w 4208"/>
              <a:gd name="T57" fmla="*/ 2575 h 3275"/>
              <a:gd name="T58" fmla="*/ 3568 w 4208"/>
              <a:gd name="T59" fmla="*/ 2631 h 3275"/>
              <a:gd name="T60" fmla="*/ 3828 w 4208"/>
              <a:gd name="T61" fmla="*/ 2498 h 3275"/>
              <a:gd name="T62" fmla="*/ 4060 w 4208"/>
              <a:gd name="T63" fmla="*/ 2391 h 3275"/>
              <a:gd name="T64" fmla="*/ 4092 w 4208"/>
              <a:gd name="T65" fmla="*/ 2146 h 3275"/>
              <a:gd name="T66" fmla="*/ 4148 w 4208"/>
              <a:gd name="T67" fmla="*/ 2095 h 3275"/>
              <a:gd name="T68" fmla="*/ 4092 w 4208"/>
              <a:gd name="T69" fmla="*/ 1987 h 3275"/>
              <a:gd name="T70" fmla="*/ 3888 w 4208"/>
              <a:gd name="T71" fmla="*/ 1987 h 3275"/>
              <a:gd name="T72" fmla="*/ 3772 w 4208"/>
              <a:gd name="T73" fmla="*/ 1987 h 3275"/>
              <a:gd name="T74" fmla="*/ 3684 w 4208"/>
              <a:gd name="T75" fmla="*/ 1932 h 3275"/>
              <a:gd name="T76" fmla="*/ 3624 w 4208"/>
              <a:gd name="T77" fmla="*/ 1824 h 3275"/>
              <a:gd name="T78" fmla="*/ 3684 w 4208"/>
              <a:gd name="T79" fmla="*/ 1717 h 3275"/>
              <a:gd name="T80" fmla="*/ 3740 w 4208"/>
              <a:gd name="T81" fmla="*/ 1635 h 3275"/>
              <a:gd name="T82" fmla="*/ 3740 w 4208"/>
              <a:gd name="T83" fmla="*/ 1528 h 3275"/>
              <a:gd name="T84" fmla="*/ 3740 w 4208"/>
              <a:gd name="T85" fmla="*/ 1369 h 3275"/>
              <a:gd name="T86" fmla="*/ 3772 w 4208"/>
              <a:gd name="T87" fmla="*/ 1236 h 3275"/>
              <a:gd name="T88" fmla="*/ 3828 w 4208"/>
              <a:gd name="T89" fmla="*/ 1099 h 3275"/>
              <a:gd name="T90" fmla="*/ 4004 w 4208"/>
              <a:gd name="T91" fmla="*/ 1073 h 3275"/>
              <a:gd name="T92" fmla="*/ 3888 w 4208"/>
              <a:gd name="T93" fmla="*/ 966 h 3275"/>
              <a:gd name="T94" fmla="*/ 3828 w 4208"/>
              <a:gd name="T95" fmla="*/ 858 h 3275"/>
              <a:gd name="T96" fmla="*/ 3772 w 4208"/>
              <a:gd name="T97" fmla="*/ 803 h 3275"/>
              <a:gd name="T98" fmla="*/ 3712 w 4208"/>
              <a:gd name="T99" fmla="*/ 725 h 3275"/>
              <a:gd name="T100" fmla="*/ 3337 w 4208"/>
              <a:gd name="T101" fmla="*/ 695 h 3275"/>
              <a:gd name="T102" fmla="*/ 2757 w 4208"/>
              <a:gd name="T103" fmla="*/ 481 h 3275"/>
              <a:gd name="T104" fmla="*/ 2581 w 4208"/>
              <a:gd name="T105" fmla="*/ 107 h 3275"/>
              <a:gd name="T106" fmla="*/ 2410 w 4208"/>
              <a:gd name="T107" fmla="*/ 52 h 3275"/>
              <a:gd name="T108" fmla="*/ 2146 w 4208"/>
              <a:gd name="T109" fmla="*/ 133 h 3275"/>
              <a:gd name="T110" fmla="*/ 2178 w 4208"/>
              <a:gd name="T111" fmla="*/ 481 h 3275"/>
              <a:gd name="T112" fmla="*/ 2146 w 4208"/>
              <a:gd name="T113" fmla="*/ 670 h 3275"/>
              <a:gd name="T114" fmla="*/ 2002 w 4208"/>
              <a:gd name="T115" fmla="*/ 725 h 3275"/>
              <a:gd name="T116" fmla="*/ 1858 w 4208"/>
              <a:gd name="T117" fmla="*/ 777 h 3275"/>
              <a:gd name="T118" fmla="*/ 1451 w 4208"/>
              <a:gd name="T119" fmla="*/ 1099 h 3275"/>
              <a:gd name="T120" fmla="*/ 1307 w 4208"/>
              <a:gd name="T121" fmla="*/ 1129 h 3275"/>
              <a:gd name="T122" fmla="*/ 899 w 4208"/>
              <a:gd name="T123" fmla="*/ 1451 h 3275"/>
              <a:gd name="T124" fmla="*/ 88 w 4208"/>
              <a:gd name="T125" fmla="*/ 1502 h 3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08" h="3275">
                <a:moveTo>
                  <a:pt x="0" y="1610"/>
                </a:moveTo>
                <a:lnTo>
                  <a:pt x="0" y="1635"/>
                </a:lnTo>
                <a:lnTo>
                  <a:pt x="0" y="1635"/>
                </a:lnTo>
                <a:lnTo>
                  <a:pt x="0" y="1880"/>
                </a:lnTo>
                <a:lnTo>
                  <a:pt x="0" y="1932"/>
                </a:lnTo>
                <a:lnTo>
                  <a:pt x="0" y="1932"/>
                </a:lnTo>
                <a:lnTo>
                  <a:pt x="0" y="1932"/>
                </a:lnTo>
                <a:lnTo>
                  <a:pt x="28" y="1962"/>
                </a:lnTo>
                <a:lnTo>
                  <a:pt x="60" y="1962"/>
                </a:lnTo>
                <a:lnTo>
                  <a:pt x="60" y="1962"/>
                </a:lnTo>
                <a:lnTo>
                  <a:pt x="60" y="1987"/>
                </a:lnTo>
                <a:lnTo>
                  <a:pt x="116" y="2039"/>
                </a:lnTo>
                <a:lnTo>
                  <a:pt x="176" y="2069"/>
                </a:lnTo>
                <a:lnTo>
                  <a:pt x="176" y="2069"/>
                </a:lnTo>
                <a:lnTo>
                  <a:pt x="176" y="2069"/>
                </a:lnTo>
                <a:lnTo>
                  <a:pt x="204" y="2120"/>
                </a:lnTo>
                <a:lnTo>
                  <a:pt x="232" y="2146"/>
                </a:lnTo>
                <a:lnTo>
                  <a:pt x="176" y="2202"/>
                </a:lnTo>
                <a:lnTo>
                  <a:pt x="260" y="2335"/>
                </a:lnTo>
                <a:lnTo>
                  <a:pt x="348" y="2391"/>
                </a:lnTo>
                <a:lnTo>
                  <a:pt x="551" y="2468"/>
                </a:lnTo>
                <a:lnTo>
                  <a:pt x="579" y="2468"/>
                </a:lnTo>
                <a:lnTo>
                  <a:pt x="579" y="2442"/>
                </a:lnTo>
                <a:lnTo>
                  <a:pt x="640" y="2442"/>
                </a:lnTo>
                <a:lnTo>
                  <a:pt x="640" y="2442"/>
                </a:lnTo>
                <a:lnTo>
                  <a:pt x="695" y="2442"/>
                </a:lnTo>
                <a:lnTo>
                  <a:pt x="695" y="2442"/>
                </a:lnTo>
                <a:lnTo>
                  <a:pt x="728" y="2468"/>
                </a:lnTo>
                <a:lnTo>
                  <a:pt x="728" y="2468"/>
                </a:lnTo>
                <a:lnTo>
                  <a:pt x="728" y="2498"/>
                </a:lnTo>
                <a:lnTo>
                  <a:pt x="728" y="2524"/>
                </a:lnTo>
                <a:lnTo>
                  <a:pt x="728" y="2524"/>
                </a:lnTo>
                <a:lnTo>
                  <a:pt x="755" y="2550"/>
                </a:lnTo>
                <a:lnTo>
                  <a:pt x="755" y="2550"/>
                </a:lnTo>
                <a:lnTo>
                  <a:pt x="783" y="2575"/>
                </a:lnTo>
                <a:lnTo>
                  <a:pt x="783" y="2605"/>
                </a:lnTo>
                <a:lnTo>
                  <a:pt x="783" y="2657"/>
                </a:lnTo>
                <a:lnTo>
                  <a:pt x="755" y="2657"/>
                </a:lnTo>
                <a:lnTo>
                  <a:pt x="755" y="2713"/>
                </a:lnTo>
                <a:lnTo>
                  <a:pt x="783" y="2713"/>
                </a:lnTo>
                <a:lnTo>
                  <a:pt x="783" y="2738"/>
                </a:lnTo>
                <a:lnTo>
                  <a:pt x="783" y="2738"/>
                </a:lnTo>
                <a:lnTo>
                  <a:pt x="811" y="2764"/>
                </a:lnTo>
                <a:lnTo>
                  <a:pt x="811" y="2764"/>
                </a:lnTo>
                <a:lnTo>
                  <a:pt x="811" y="2794"/>
                </a:lnTo>
                <a:lnTo>
                  <a:pt x="811" y="2820"/>
                </a:lnTo>
                <a:lnTo>
                  <a:pt x="783" y="2820"/>
                </a:lnTo>
                <a:lnTo>
                  <a:pt x="783" y="2846"/>
                </a:lnTo>
                <a:lnTo>
                  <a:pt x="783" y="2846"/>
                </a:lnTo>
                <a:lnTo>
                  <a:pt x="783" y="2872"/>
                </a:lnTo>
                <a:lnTo>
                  <a:pt x="811" y="2872"/>
                </a:lnTo>
                <a:lnTo>
                  <a:pt x="843" y="2872"/>
                </a:lnTo>
                <a:lnTo>
                  <a:pt x="843" y="2846"/>
                </a:lnTo>
                <a:lnTo>
                  <a:pt x="871" y="2846"/>
                </a:lnTo>
                <a:lnTo>
                  <a:pt x="871" y="2846"/>
                </a:lnTo>
                <a:lnTo>
                  <a:pt x="871" y="2846"/>
                </a:lnTo>
                <a:lnTo>
                  <a:pt x="871" y="2846"/>
                </a:lnTo>
                <a:lnTo>
                  <a:pt x="899" y="2872"/>
                </a:lnTo>
                <a:lnTo>
                  <a:pt x="927" y="2846"/>
                </a:lnTo>
                <a:lnTo>
                  <a:pt x="899" y="2872"/>
                </a:lnTo>
                <a:lnTo>
                  <a:pt x="899" y="2872"/>
                </a:lnTo>
                <a:lnTo>
                  <a:pt x="899" y="2872"/>
                </a:lnTo>
                <a:lnTo>
                  <a:pt x="899" y="2902"/>
                </a:lnTo>
                <a:lnTo>
                  <a:pt x="899" y="2902"/>
                </a:lnTo>
                <a:lnTo>
                  <a:pt x="927" y="2927"/>
                </a:lnTo>
                <a:lnTo>
                  <a:pt x="927" y="2927"/>
                </a:lnTo>
                <a:lnTo>
                  <a:pt x="959" y="2953"/>
                </a:lnTo>
                <a:lnTo>
                  <a:pt x="959" y="2953"/>
                </a:lnTo>
                <a:lnTo>
                  <a:pt x="987" y="2953"/>
                </a:lnTo>
                <a:lnTo>
                  <a:pt x="987" y="2953"/>
                </a:lnTo>
                <a:lnTo>
                  <a:pt x="1015" y="2953"/>
                </a:lnTo>
                <a:lnTo>
                  <a:pt x="1043" y="2979"/>
                </a:lnTo>
                <a:lnTo>
                  <a:pt x="1043" y="2979"/>
                </a:lnTo>
                <a:lnTo>
                  <a:pt x="1043" y="2979"/>
                </a:lnTo>
                <a:lnTo>
                  <a:pt x="1075" y="2979"/>
                </a:lnTo>
                <a:lnTo>
                  <a:pt x="1075" y="2979"/>
                </a:lnTo>
                <a:lnTo>
                  <a:pt x="1103" y="2979"/>
                </a:lnTo>
                <a:lnTo>
                  <a:pt x="1131" y="2979"/>
                </a:lnTo>
                <a:lnTo>
                  <a:pt x="1159" y="2979"/>
                </a:lnTo>
                <a:lnTo>
                  <a:pt x="1191" y="3009"/>
                </a:lnTo>
                <a:lnTo>
                  <a:pt x="1191" y="3009"/>
                </a:lnTo>
                <a:lnTo>
                  <a:pt x="1191" y="2979"/>
                </a:lnTo>
                <a:lnTo>
                  <a:pt x="1219" y="3009"/>
                </a:lnTo>
                <a:lnTo>
                  <a:pt x="1247" y="3060"/>
                </a:lnTo>
                <a:lnTo>
                  <a:pt x="1307" y="3060"/>
                </a:lnTo>
                <a:lnTo>
                  <a:pt x="1335" y="3035"/>
                </a:lnTo>
                <a:lnTo>
                  <a:pt x="1335" y="3035"/>
                </a:lnTo>
                <a:lnTo>
                  <a:pt x="1335" y="3035"/>
                </a:lnTo>
                <a:lnTo>
                  <a:pt x="1335" y="3009"/>
                </a:lnTo>
                <a:lnTo>
                  <a:pt x="1395" y="2979"/>
                </a:lnTo>
                <a:lnTo>
                  <a:pt x="1395" y="3009"/>
                </a:lnTo>
                <a:lnTo>
                  <a:pt x="1395" y="3009"/>
                </a:lnTo>
                <a:lnTo>
                  <a:pt x="1451" y="3035"/>
                </a:lnTo>
                <a:lnTo>
                  <a:pt x="1451" y="3009"/>
                </a:lnTo>
                <a:lnTo>
                  <a:pt x="1423" y="2979"/>
                </a:lnTo>
                <a:lnTo>
                  <a:pt x="1423" y="2979"/>
                </a:lnTo>
                <a:lnTo>
                  <a:pt x="1423" y="2979"/>
                </a:lnTo>
                <a:lnTo>
                  <a:pt x="1451" y="2979"/>
                </a:lnTo>
                <a:lnTo>
                  <a:pt x="1478" y="2979"/>
                </a:lnTo>
                <a:lnTo>
                  <a:pt x="1478" y="3009"/>
                </a:lnTo>
                <a:lnTo>
                  <a:pt x="1511" y="3009"/>
                </a:lnTo>
                <a:lnTo>
                  <a:pt x="1511" y="3035"/>
                </a:lnTo>
                <a:lnTo>
                  <a:pt x="1511" y="3035"/>
                </a:lnTo>
                <a:lnTo>
                  <a:pt x="1539" y="3086"/>
                </a:lnTo>
                <a:lnTo>
                  <a:pt x="1539" y="3116"/>
                </a:lnTo>
                <a:lnTo>
                  <a:pt x="1539" y="3142"/>
                </a:lnTo>
                <a:lnTo>
                  <a:pt x="1539" y="3168"/>
                </a:lnTo>
                <a:lnTo>
                  <a:pt x="1539" y="3168"/>
                </a:lnTo>
                <a:lnTo>
                  <a:pt x="1539" y="3249"/>
                </a:lnTo>
                <a:lnTo>
                  <a:pt x="1627" y="3193"/>
                </a:lnTo>
                <a:lnTo>
                  <a:pt x="1654" y="3193"/>
                </a:lnTo>
                <a:lnTo>
                  <a:pt x="1654" y="3223"/>
                </a:lnTo>
                <a:lnTo>
                  <a:pt x="1710" y="3275"/>
                </a:lnTo>
                <a:lnTo>
                  <a:pt x="1743" y="3275"/>
                </a:lnTo>
                <a:lnTo>
                  <a:pt x="1743" y="3275"/>
                </a:lnTo>
                <a:lnTo>
                  <a:pt x="1743" y="3275"/>
                </a:lnTo>
                <a:lnTo>
                  <a:pt x="1770" y="3275"/>
                </a:lnTo>
                <a:lnTo>
                  <a:pt x="1798" y="3275"/>
                </a:lnTo>
                <a:lnTo>
                  <a:pt x="1826" y="3249"/>
                </a:lnTo>
                <a:lnTo>
                  <a:pt x="1886" y="3249"/>
                </a:lnTo>
                <a:lnTo>
                  <a:pt x="1914" y="3249"/>
                </a:lnTo>
                <a:lnTo>
                  <a:pt x="1942" y="3249"/>
                </a:lnTo>
                <a:lnTo>
                  <a:pt x="1914" y="3168"/>
                </a:lnTo>
                <a:lnTo>
                  <a:pt x="1914" y="3168"/>
                </a:lnTo>
                <a:lnTo>
                  <a:pt x="1914" y="3168"/>
                </a:lnTo>
                <a:lnTo>
                  <a:pt x="1942" y="3142"/>
                </a:lnTo>
                <a:lnTo>
                  <a:pt x="1974" y="3116"/>
                </a:lnTo>
                <a:lnTo>
                  <a:pt x="1974" y="3116"/>
                </a:lnTo>
                <a:lnTo>
                  <a:pt x="2002" y="3116"/>
                </a:lnTo>
                <a:lnTo>
                  <a:pt x="2002" y="3086"/>
                </a:lnTo>
                <a:lnTo>
                  <a:pt x="2002" y="3060"/>
                </a:lnTo>
                <a:lnTo>
                  <a:pt x="2002" y="3060"/>
                </a:lnTo>
                <a:lnTo>
                  <a:pt x="2002" y="3035"/>
                </a:lnTo>
                <a:lnTo>
                  <a:pt x="2002" y="3009"/>
                </a:lnTo>
                <a:lnTo>
                  <a:pt x="2030" y="2979"/>
                </a:lnTo>
                <a:lnTo>
                  <a:pt x="2030" y="2979"/>
                </a:lnTo>
                <a:lnTo>
                  <a:pt x="2058" y="2979"/>
                </a:lnTo>
                <a:lnTo>
                  <a:pt x="2090" y="2953"/>
                </a:lnTo>
                <a:lnTo>
                  <a:pt x="2118" y="2953"/>
                </a:lnTo>
                <a:lnTo>
                  <a:pt x="2118" y="2927"/>
                </a:lnTo>
                <a:lnTo>
                  <a:pt x="2146" y="2927"/>
                </a:lnTo>
                <a:lnTo>
                  <a:pt x="2178" y="2902"/>
                </a:lnTo>
                <a:lnTo>
                  <a:pt x="2178" y="2902"/>
                </a:lnTo>
                <a:lnTo>
                  <a:pt x="2206" y="2902"/>
                </a:lnTo>
                <a:lnTo>
                  <a:pt x="2234" y="2902"/>
                </a:lnTo>
                <a:lnTo>
                  <a:pt x="2234" y="2846"/>
                </a:lnTo>
                <a:lnTo>
                  <a:pt x="2234" y="2846"/>
                </a:lnTo>
                <a:lnTo>
                  <a:pt x="2294" y="2820"/>
                </a:lnTo>
                <a:lnTo>
                  <a:pt x="2350" y="2846"/>
                </a:lnTo>
                <a:lnTo>
                  <a:pt x="2377" y="2872"/>
                </a:lnTo>
                <a:lnTo>
                  <a:pt x="2377" y="2872"/>
                </a:lnTo>
                <a:lnTo>
                  <a:pt x="2377" y="2902"/>
                </a:lnTo>
                <a:lnTo>
                  <a:pt x="2410" y="2927"/>
                </a:lnTo>
                <a:lnTo>
                  <a:pt x="2438" y="2927"/>
                </a:lnTo>
                <a:lnTo>
                  <a:pt x="2438" y="2953"/>
                </a:lnTo>
                <a:lnTo>
                  <a:pt x="2438" y="2953"/>
                </a:lnTo>
                <a:lnTo>
                  <a:pt x="2465" y="2927"/>
                </a:lnTo>
                <a:lnTo>
                  <a:pt x="2438" y="2927"/>
                </a:lnTo>
                <a:lnTo>
                  <a:pt x="2465" y="2927"/>
                </a:lnTo>
                <a:lnTo>
                  <a:pt x="2493" y="2902"/>
                </a:lnTo>
                <a:lnTo>
                  <a:pt x="2493" y="2927"/>
                </a:lnTo>
                <a:lnTo>
                  <a:pt x="2526" y="2927"/>
                </a:lnTo>
                <a:lnTo>
                  <a:pt x="2526" y="2872"/>
                </a:lnTo>
                <a:lnTo>
                  <a:pt x="2554" y="2872"/>
                </a:lnTo>
                <a:lnTo>
                  <a:pt x="2554" y="2872"/>
                </a:lnTo>
                <a:lnTo>
                  <a:pt x="2581" y="2872"/>
                </a:lnTo>
                <a:lnTo>
                  <a:pt x="2609" y="2902"/>
                </a:lnTo>
                <a:lnTo>
                  <a:pt x="2642" y="2927"/>
                </a:lnTo>
                <a:lnTo>
                  <a:pt x="2669" y="2953"/>
                </a:lnTo>
                <a:lnTo>
                  <a:pt x="2669" y="2979"/>
                </a:lnTo>
                <a:lnTo>
                  <a:pt x="2697" y="2979"/>
                </a:lnTo>
                <a:lnTo>
                  <a:pt x="2697" y="3009"/>
                </a:lnTo>
                <a:lnTo>
                  <a:pt x="2725" y="2979"/>
                </a:lnTo>
                <a:lnTo>
                  <a:pt x="2757" y="2979"/>
                </a:lnTo>
                <a:lnTo>
                  <a:pt x="2785" y="2979"/>
                </a:lnTo>
                <a:lnTo>
                  <a:pt x="2785" y="2953"/>
                </a:lnTo>
                <a:lnTo>
                  <a:pt x="2785" y="2927"/>
                </a:lnTo>
                <a:lnTo>
                  <a:pt x="2813" y="2927"/>
                </a:lnTo>
                <a:lnTo>
                  <a:pt x="2813" y="2902"/>
                </a:lnTo>
                <a:lnTo>
                  <a:pt x="2813" y="2902"/>
                </a:lnTo>
                <a:lnTo>
                  <a:pt x="2873" y="2872"/>
                </a:lnTo>
                <a:lnTo>
                  <a:pt x="2873" y="2820"/>
                </a:lnTo>
                <a:lnTo>
                  <a:pt x="2841" y="2820"/>
                </a:lnTo>
                <a:lnTo>
                  <a:pt x="2873" y="2794"/>
                </a:lnTo>
                <a:lnTo>
                  <a:pt x="2873" y="2764"/>
                </a:lnTo>
                <a:lnTo>
                  <a:pt x="2901" y="2713"/>
                </a:lnTo>
                <a:lnTo>
                  <a:pt x="2929" y="2687"/>
                </a:lnTo>
                <a:lnTo>
                  <a:pt x="2929" y="2687"/>
                </a:lnTo>
                <a:lnTo>
                  <a:pt x="2929" y="2657"/>
                </a:lnTo>
                <a:lnTo>
                  <a:pt x="2957" y="2631"/>
                </a:lnTo>
                <a:lnTo>
                  <a:pt x="2957" y="2605"/>
                </a:lnTo>
                <a:lnTo>
                  <a:pt x="2989" y="2605"/>
                </a:lnTo>
                <a:lnTo>
                  <a:pt x="2989" y="2575"/>
                </a:lnTo>
                <a:lnTo>
                  <a:pt x="2989" y="2550"/>
                </a:lnTo>
                <a:lnTo>
                  <a:pt x="2989" y="2550"/>
                </a:lnTo>
                <a:lnTo>
                  <a:pt x="2989" y="2550"/>
                </a:lnTo>
                <a:lnTo>
                  <a:pt x="3017" y="2550"/>
                </a:lnTo>
                <a:lnTo>
                  <a:pt x="3105" y="2524"/>
                </a:lnTo>
                <a:lnTo>
                  <a:pt x="3133" y="2524"/>
                </a:lnTo>
                <a:lnTo>
                  <a:pt x="3193" y="2498"/>
                </a:lnTo>
                <a:lnTo>
                  <a:pt x="3221" y="2524"/>
                </a:lnTo>
                <a:lnTo>
                  <a:pt x="3276" y="2575"/>
                </a:lnTo>
                <a:lnTo>
                  <a:pt x="3309" y="2575"/>
                </a:lnTo>
                <a:lnTo>
                  <a:pt x="3425" y="2550"/>
                </a:lnTo>
                <a:lnTo>
                  <a:pt x="3425" y="2575"/>
                </a:lnTo>
                <a:lnTo>
                  <a:pt x="3480" y="2605"/>
                </a:lnTo>
                <a:lnTo>
                  <a:pt x="3508" y="2605"/>
                </a:lnTo>
                <a:lnTo>
                  <a:pt x="3541" y="2605"/>
                </a:lnTo>
                <a:lnTo>
                  <a:pt x="3541" y="2631"/>
                </a:lnTo>
                <a:lnTo>
                  <a:pt x="3568" y="2631"/>
                </a:lnTo>
                <a:lnTo>
                  <a:pt x="3568" y="2631"/>
                </a:lnTo>
                <a:lnTo>
                  <a:pt x="3596" y="2605"/>
                </a:lnTo>
                <a:lnTo>
                  <a:pt x="3624" y="2605"/>
                </a:lnTo>
                <a:lnTo>
                  <a:pt x="3657" y="2575"/>
                </a:lnTo>
                <a:lnTo>
                  <a:pt x="3712" y="2550"/>
                </a:lnTo>
                <a:lnTo>
                  <a:pt x="3712" y="2550"/>
                </a:lnTo>
                <a:lnTo>
                  <a:pt x="3828" y="2498"/>
                </a:lnTo>
                <a:lnTo>
                  <a:pt x="3828" y="2524"/>
                </a:lnTo>
                <a:lnTo>
                  <a:pt x="3856" y="2498"/>
                </a:lnTo>
                <a:lnTo>
                  <a:pt x="3916" y="2468"/>
                </a:lnTo>
                <a:lnTo>
                  <a:pt x="3916" y="2442"/>
                </a:lnTo>
                <a:lnTo>
                  <a:pt x="3944" y="2417"/>
                </a:lnTo>
                <a:lnTo>
                  <a:pt x="3976" y="2391"/>
                </a:lnTo>
                <a:lnTo>
                  <a:pt x="4060" y="2391"/>
                </a:lnTo>
                <a:lnTo>
                  <a:pt x="4092" y="2391"/>
                </a:lnTo>
                <a:lnTo>
                  <a:pt x="4148" y="2391"/>
                </a:lnTo>
                <a:lnTo>
                  <a:pt x="4120" y="2253"/>
                </a:lnTo>
                <a:lnTo>
                  <a:pt x="4120" y="2253"/>
                </a:lnTo>
                <a:lnTo>
                  <a:pt x="4120" y="2202"/>
                </a:lnTo>
                <a:lnTo>
                  <a:pt x="4120" y="2176"/>
                </a:lnTo>
                <a:lnTo>
                  <a:pt x="4092" y="2146"/>
                </a:lnTo>
                <a:lnTo>
                  <a:pt x="4092" y="2120"/>
                </a:lnTo>
                <a:lnTo>
                  <a:pt x="4095" y="2100"/>
                </a:lnTo>
                <a:lnTo>
                  <a:pt x="4092" y="2120"/>
                </a:lnTo>
                <a:lnTo>
                  <a:pt x="4092" y="2095"/>
                </a:lnTo>
                <a:lnTo>
                  <a:pt x="4148" y="2095"/>
                </a:lnTo>
                <a:lnTo>
                  <a:pt x="4092" y="2093"/>
                </a:lnTo>
                <a:lnTo>
                  <a:pt x="4148" y="2095"/>
                </a:lnTo>
                <a:lnTo>
                  <a:pt x="4176" y="2095"/>
                </a:lnTo>
                <a:lnTo>
                  <a:pt x="4208" y="2095"/>
                </a:lnTo>
                <a:lnTo>
                  <a:pt x="4208" y="2069"/>
                </a:lnTo>
                <a:lnTo>
                  <a:pt x="4148" y="2039"/>
                </a:lnTo>
                <a:lnTo>
                  <a:pt x="4176" y="2013"/>
                </a:lnTo>
                <a:lnTo>
                  <a:pt x="4120" y="1987"/>
                </a:lnTo>
                <a:lnTo>
                  <a:pt x="4092" y="1987"/>
                </a:lnTo>
                <a:lnTo>
                  <a:pt x="4060" y="1987"/>
                </a:lnTo>
                <a:lnTo>
                  <a:pt x="4004" y="2013"/>
                </a:lnTo>
                <a:lnTo>
                  <a:pt x="4004" y="2013"/>
                </a:lnTo>
                <a:lnTo>
                  <a:pt x="3944" y="2013"/>
                </a:lnTo>
                <a:lnTo>
                  <a:pt x="3916" y="1987"/>
                </a:lnTo>
                <a:lnTo>
                  <a:pt x="3916" y="1987"/>
                </a:lnTo>
                <a:lnTo>
                  <a:pt x="3888" y="1987"/>
                </a:lnTo>
                <a:lnTo>
                  <a:pt x="3888" y="1987"/>
                </a:lnTo>
                <a:lnTo>
                  <a:pt x="3888" y="1987"/>
                </a:lnTo>
                <a:lnTo>
                  <a:pt x="3856" y="1987"/>
                </a:lnTo>
                <a:lnTo>
                  <a:pt x="3828" y="1987"/>
                </a:lnTo>
                <a:lnTo>
                  <a:pt x="3800" y="1987"/>
                </a:lnTo>
                <a:lnTo>
                  <a:pt x="3772" y="1987"/>
                </a:lnTo>
                <a:lnTo>
                  <a:pt x="3772" y="1987"/>
                </a:lnTo>
                <a:lnTo>
                  <a:pt x="3772" y="1962"/>
                </a:lnTo>
                <a:lnTo>
                  <a:pt x="3772" y="1962"/>
                </a:lnTo>
                <a:lnTo>
                  <a:pt x="3740" y="1962"/>
                </a:lnTo>
                <a:lnTo>
                  <a:pt x="3740" y="1962"/>
                </a:lnTo>
                <a:lnTo>
                  <a:pt x="3712" y="1962"/>
                </a:lnTo>
                <a:lnTo>
                  <a:pt x="3712" y="1932"/>
                </a:lnTo>
                <a:lnTo>
                  <a:pt x="3684" y="1932"/>
                </a:lnTo>
                <a:lnTo>
                  <a:pt x="3684" y="1906"/>
                </a:lnTo>
                <a:lnTo>
                  <a:pt x="3684" y="1906"/>
                </a:lnTo>
                <a:lnTo>
                  <a:pt x="3684" y="1906"/>
                </a:lnTo>
                <a:lnTo>
                  <a:pt x="3684" y="1880"/>
                </a:lnTo>
                <a:lnTo>
                  <a:pt x="3624" y="1824"/>
                </a:lnTo>
                <a:lnTo>
                  <a:pt x="3657" y="1824"/>
                </a:lnTo>
                <a:lnTo>
                  <a:pt x="3624" y="1824"/>
                </a:lnTo>
                <a:lnTo>
                  <a:pt x="3624" y="1773"/>
                </a:lnTo>
                <a:lnTo>
                  <a:pt x="3657" y="1773"/>
                </a:lnTo>
                <a:lnTo>
                  <a:pt x="3657" y="1743"/>
                </a:lnTo>
                <a:lnTo>
                  <a:pt x="3657" y="1717"/>
                </a:lnTo>
                <a:lnTo>
                  <a:pt x="3684" y="1743"/>
                </a:lnTo>
                <a:lnTo>
                  <a:pt x="3684" y="1717"/>
                </a:lnTo>
                <a:lnTo>
                  <a:pt x="3684" y="1717"/>
                </a:lnTo>
                <a:lnTo>
                  <a:pt x="3684" y="1691"/>
                </a:lnTo>
                <a:lnTo>
                  <a:pt x="3684" y="1665"/>
                </a:lnTo>
                <a:lnTo>
                  <a:pt x="3712" y="1665"/>
                </a:lnTo>
                <a:lnTo>
                  <a:pt x="3712" y="1691"/>
                </a:lnTo>
                <a:lnTo>
                  <a:pt x="3712" y="1691"/>
                </a:lnTo>
                <a:lnTo>
                  <a:pt x="3740" y="1665"/>
                </a:lnTo>
                <a:lnTo>
                  <a:pt x="3740" y="1635"/>
                </a:lnTo>
                <a:lnTo>
                  <a:pt x="3740" y="1610"/>
                </a:lnTo>
                <a:lnTo>
                  <a:pt x="3740" y="1610"/>
                </a:lnTo>
                <a:lnTo>
                  <a:pt x="3772" y="1610"/>
                </a:lnTo>
                <a:lnTo>
                  <a:pt x="3740" y="1584"/>
                </a:lnTo>
                <a:lnTo>
                  <a:pt x="3740" y="1558"/>
                </a:lnTo>
                <a:lnTo>
                  <a:pt x="3740" y="1528"/>
                </a:lnTo>
                <a:lnTo>
                  <a:pt x="3740" y="1528"/>
                </a:lnTo>
                <a:lnTo>
                  <a:pt x="3740" y="1502"/>
                </a:lnTo>
                <a:lnTo>
                  <a:pt x="3712" y="1477"/>
                </a:lnTo>
                <a:lnTo>
                  <a:pt x="3712" y="1477"/>
                </a:lnTo>
                <a:lnTo>
                  <a:pt x="3740" y="1451"/>
                </a:lnTo>
                <a:lnTo>
                  <a:pt x="3740" y="1421"/>
                </a:lnTo>
                <a:lnTo>
                  <a:pt x="3740" y="1395"/>
                </a:lnTo>
                <a:lnTo>
                  <a:pt x="3740" y="1369"/>
                </a:lnTo>
                <a:lnTo>
                  <a:pt x="3800" y="1395"/>
                </a:lnTo>
                <a:lnTo>
                  <a:pt x="3828" y="1395"/>
                </a:lnTo>
                <a:lnTo>
                  <a:pt x="3828" y="1369"/>
                </a:lnTo>
                <a:lnTo>
                  <a:pt x="3856" y="1369"/>
                </a:lnTo>
                <a:lnTo>
                  <a:pt x="3856" y="1343"/>
                </a:lnTo>
                <a:lnTo>
                  <a:pt x="3856" y="1343"/>
                </a:lnTo>
                <a:lnTo>
                  <a:pt x="3772" y="1236"/>
                </a:lnTo>
                <a:lnTo>
                  <a:pt x="3740" y="1236"/>
                </a:lnTo>
                <a:lnTo>
                  <a:pt x="3772" y="1206"/>
                </a:lnTo>
                <a:lnTo>
                  <a:pt x="3740" y="1180"/>
                </a:lnTo>
                <a:lnTo>
                  <a:pt x="3740" y="1180"/>
                </a:lnTo>
                <a:lnTo>
                  <a:pt x="3740" y="1129"/>
                </a:lnTo>
                <a:lnTo>
                  <a:pt x="3800" y="1129"/>
                </a:lnTo>
                <a:lnTo>
                  <a:pt x="3828" y="1099"/>
                </a:lnTo>
                <a:lnTo>
                  <a:pt x="3856" y="1099"/>
                </a:lnTo>
                <a:lnTo>
                  <a:pt x="3888" y="1099"/>
                </a:lnTo>
                <a:lnTo>
                  <a:pt x="3916" y="1099"/>
                </a:lnTo>
                <a:lnTo>
                  <a:pt x="3976" y="1099"/>
                </a:lnTo>
                <a:lnTo>
                  <a:pt x="4004" y="1129"/>
                </a:lnTo>
                <a:lnTo>
                  <a:pt x="4032" y="1099"/>
                </a:lnTo>
                <a:lnTo>
                  <a:pt x="4004" y="1073"/>
                </a:lnTo>
                <a:lnTo>
                  <a:pt x="4004" y="1073"/>
                </a:lnTo>
                <a:lnTo>
                  <a:pt x="3976" y="1073"/>
                </a:lnTo>
                <a:lnTo>
                  <a:pt x="3944" y="1047"/>
                </a:lnTo>
                <a:lnTo>
                  <a:pt x="3944" y="1047"/>
                </a:lnTo>
                <a:lnTo>
                  <a:pt x="3916" y="1022"/>
                </a:lnTo>
                <a:lnTo>
                  <a:pt x="3916" y="992"/>
                </a:lnTo>
                <a:lnTo>
                  <a:pt x="3888" y="966"/>
                </a:lnTo>
                <a:lnTo>
                  <a:pt x="3888" y="966"/>
                </a:lnTo>
                <a:lnTo>
                  <a:pt x="3856" y="940"/>
                </a:lnTo>
                <a:lnTo>
                  <a:pt x="3856" y="940"/>
                </a:lnTo>
                <a:lnTo>
                  <a:pt x="3828" y="910"/>
                </a:lnTo>
                <a:lnTo>
                  <a:pt x="3828" y="910"/>
                </a:lnTo>
                <a:lnTo>
                  <a:pt x="3828" y="884"/>
                </a:lnTo>
                <a:lnTo>
                  <a:pt x="3828" y="858"/>
                </a:lnTo>
                <a:lnTo>
                  <a:pt x="3828" y="833"/>
                </a:lnTo>
                <a:lnTo>
                  <a:pt x="3828" y="833"/>
                </a:lnTo>
                <a:lnTo>
                  <a:pt x="3828" y="803"/>
                </a:lnTo>
                <a:lnTo>
                  <a:pt x="3828" y="833"/>
                </a:lnTo>
                <a:lnTo>
                  <a:pt x="3828" y="803"/>
                </a:lnTo>
                <a:lnTo>
                  <a:pt x="3800" y="833"/>
                </a:lnTo>
                <a:lnTo>
                  <a:pt x="3772" y="803"/>
                </a:lnTo>
                <a:lnTo>
                  <a:pt x="3800" y="777"/>
                </a:lnTo>
                <a:lnTo>
                  <a:pt x="3772" y="751"/>
                </a:lnTo>
                <a:lnTo>
                  <a:pt x="3800" y="751"/>
                </a:lnTo>
                <a:lnTo>
                  <a:pt x="3772" y="725"/>
                </a:lnTo>
                <a:lnTo>
                  <a:pt x="3772" y="695"/>
                </a:lnTo>
                <a:lnTo>
                  <a:pt x="3740" y="725"/>
                </a:lnTo>
                <a:lnTo>
                  <a:pt x="3712" y="725"/>
                </a:lnTo>
                <a:lnTo>
                  <a:pt x="3684" y="695"/>
                </a:lnTo>
                <a:lnTo>
                  <a:pt x="3624" y="644"/>
                </a:lnTo>
                <a:lnTo>
                  <a:pt x="3568" y="588"/>
                </a:lnTo>
                <a:lnTo>
                  <a:pt x="3541" y="618"/>
                </a:lnTo>
                <a:lnTo>
                  <a:pt x="3453" y="618"/>
                </a:lnTo>
                <a:lnTo>
                  <a:pt x="3425" y="644"/>
                </a:lnTo>
                <a:lnTo>
                  <a:pt x="3337" y="695"/>
                </a:lnTo>
                <a:lnTo>
                  <a:pt x="3221" y="670"/>
                </a:lnTo>
                <a:lnTo>
                  <a:pt x="3161" y="670"/>
                </a:lnTo>
                <a:lnTo>
                  <a:pt x="3077" y="618"/>
                </a:lnTo>
                <a:lnTo>
                  <a:pt x="3017" y="588"/>
                </a:lnTo>
                <a:lnTo>
                  <a:pt x="2957" y="562"/>
                </a:lnTo>
                <a:lnTo>
                  <a:pt x="2813" y="481"/>
                </a:lnTo>
                <a:lnTo>
                  <a:pt x="2757" y="481"/>
                </a:lnTo>
                <a:lnTo>
                  <a:pt x="2725" y="373"/>
                </a:lnTo>
                <a:lnTo>
                  <a:pt x="2697" y="266"/>
                </a:lnTo>
                <a:lnTo>
                  <a:pt x="2669" y="215"/>
                </a:lnTo>
                <a:lnTo>
                  <a:pt x="2669" y="189"/>
                </a:lnTo>
                <a:lnTo>
                  <a:pt x="2642" y="133"/>
                </a:lnTo>
                <a:lnTo>
                  <a:pt x="2609" y="107"/>
                </a:lnTo>
                <a:lnTo>
                  <a:pt x="2581" y="107"/>
                </a:lnTo>
                <a:lnTo>
                  <a:pt x="2526" y="107"/>
                </a:lnTo>
                <a:lnTo>
                  <a:pt x="2493" y="107"/>
                </a:lnTo>
                <a:lnTo>
                  <a:pt x="2465" y="77"/>
                </a:lnTo>
                <a:lnTo>
                  <a:pt x="2493" y="77"/>
                </a:lnTo>
                <a:lnTo>
                  <a:pt x="2465" y="52"/>
                </a:lnTo>
                <a:lnTo>
                  <a:pt x="2438" y="77"/>
                </a:lnTo>
                <a:lnTo>
                  <a:pt x="2410" y="52"/>
                </a:lnTo>
                <a:lnTo>
                  <a:pt x="2350" y="26"/>
                </a:lnTo>
                <a:lnTo>
                  <a:pt x="2294" y="0"/>
                </a:lnTo>
                <a:lnTo>
                  <a:pt x="2294" y="26"/>
                </a:lnTo>
                <a:lnTo>
                  <a:pt x="2262" y="0"/>
                </a:lnTo>
                <a:lnTo>
                  <a:pt x="2234" y="0"/>
                </a:lnTo>
                <a:lnTo>
                  <a:pt x="2206" y="52"/>
                </a:lnTo>
                <a:lnTo>
                  <a:pt x="2146" y="133"/>
                </a:lnTo>
                <a:lnTo>
                  <a:pt x="2146" y="189"/>
                </a:lnTo>
                <a:lnTo>
                  <a:pt x="2118" y="296"/>
                </a:lnTo>
                <a:lnTo>
                  <a:pt x="2090" y="296"/>
                </a:lnTo>
                <a:lnTo>
                  <a:pt x="2262" y="348"/>
                </a:lnTo>
                <a:lnTo>
                  <a:pt x="2234" y="403"/>
                </a:lnTo>
                <a:lnTo>
                  <a:pt x="2206" y="429"/>
                </a:lnTo>
                <a:lnTo>
                  <a:pt x="2178" y="481"/>
                </a:lnTo>
                <a:lnTo>
                  <a:pt x="2146" y="562"/>
                </a:lnTo>
                <a:lnTo>
                  <a:pt x="2118" y="644"/>
                </a:lnTo>
                <a:lnTo>
                  <a:pt x="2146" y="644"/>
                </a:lnTo>
                <a:lnTo>
                  <a:pt x="2178" y="670"/>
                </a:lnTo>
                <a:lnTo>
                  <a:pt x="2146" y="670"/>
                </a:lnTo>
                <a:lnTo>
                  <a:pt x="2118" y="670"/>
                </a:lnTo>
                <a:lnTo>
                  <a:pt x="2146" y="670"/>
                </a:lnTo>
                <a:lnTo>
                  <a:pt x="2118" y="644"/>
                </a:lnTo>
                <a:lnTo>
                  <a:pt x="2058" y="695"/>
                </a:lnTo>
                <a:lnTo>
                  <a:pt x="2090" y="695"/>
                </a:lnTo>
                <a:lnTo>
                  <a:pt x="2058" y="725"/>
                </a:lnTo>
                <a:lnTo>
                  <a:pt x="2058" y="725"/>
                </a:lnTo>
                <a:lnTo>
                  <a:pt x="2030" y="695"/>
                </a:lnTo>
                <a:lnTo>
                  <a:pt x="2002" y="725"/>
                </a:lnTo>
                <a:lnTo>
                  <a:pt x="1974" y="725"/>
                </a:lnTo>
                <a:lnTo>
                  <a:pt x="1974" y="695"/>
                </a:lnTo>
                <a:lnTo>
                  <a:pt x="1942" y="725"/>
                </a:lnTo>
                <a:lnTo>
                  <a:pt x="1886" y="725"/>
                </a:lnTo>
                <a:lnTo>
                  <a:pt x="1886" y="751"/>
                </a:lnTo>
                <a:lnTo>
                  <a:pt x="1858" y="751"/>
                </a:lnTo>
                <a:lnTo>
                  <a:pt x="1858" y="777"/>
                </a:lnTo>
                <a:lnTo>
                  <a:pt x="1826" y="777"/>
                </a:lnTo>
                <a:lnTo>
                  <a:pt x="1710" y="884"/>
                </a:lnTo>
                <a:lnTo>
                  <a:pt x="1627" y="910"/>
                </a:lnTo>
                <a:lnTo>
                  <a:pt x="1511" y="966"/>
                </a:lnTo>
                <a:lnTo>
                  <a:pt x="1478" y="1047"/>
                </a:lnTo>
                <a:lnTo>
                  <a:pt x="1478" y="1099"/>
                </a:lnTo>
                <a:lnTo>
                  <a:pt x="1451" y="1099"/>
                </a:lnTo>
                <a:lnTo>
                  <a:pt x="1395" y="1129"/>
                </a:lnTo>
                <a:lnTo>
                  <a:pt x="1363" y="1129"/>
                </a:lnTo>
                <a:lnTo>
                  <a:pt x="1363" y="1129"/>
                </a:lnTo>
                <a:lnTo>
                  <a:pt x="1363" y="1155"/>
                </a:lnTo>
                <a:lnTo>
                  <a:pt x="1335" y="1155"/>
                </a:lnTo>
                <a:lnTo>
                  <a:pt x="1307" y="1155"/>
                </a:lnTo>
                <a:lnTo>
                  <a:pt x="1307" y="1129"/>
                </a:lnTo>
                <a:lnTo>
                  <a:pt x="1219" y="1206"/>
                </a:lnTo>
                <a:lnTo>
                  <a:pt x="1191" y="1262"/>
                </a:lnTo>
                <a:lnTo>
                  <a:pt x="1191" y="1288"/>
                </a:lnTo>
                <a:lnTo>
                  <a:pt x="1103" y="1313"/>
                </a:lnTo>
                <a:lnTo>
                  <a:pt x="1043" y="1343"/>
                </a:lnTo>
                <a:lnTo>
                  <a:pt x="987" y="1343"/>
                </a:lnTo>
                <a:lnTo>
                  <a:pt x="899" y="1451"/>
                </a:lnTo>
                <a:lnTo>
                  <a:pt x="871" y="1451"/>
                </a:lnTo>
                <a:lnTo>
                  <a:pt x="843" y="1451"/>
                </a:lnTo>
                <a:lnTo>
                  <a:pt x="551" y="1451"/>
                </a:lnTo>
                <a:lnTo>
                  <a:pt x="348" y="1451"/>
                </a:lnTo>
                <a:lnTo>
                  <a:pt x="260" y="1451"/>
                </a:lnTo>
                <a:lnTo>
                  <a:pt x="116" y="1477"/>
                </a:lnTo>
                <a:lnTo>
                  <a:pt x="88" y="1502"/>
                </a:lnTo>
                <a:lnTo>
                  <a:pt x="60" y="1528"/>
                </a:lnTo>
                <a:lnTo>
                  <a:pt x="60" y="1558"/>
                </a:lnTo>
                <a:lnTo>
                  <a:pt x="60" y="1584"/>
                </a:lnTo>
                <a:lnTo>
                  <a:pt x="28" y="1610"/>
                </a:lnTo>
                <a:lnTo>
                  <a:pt x="0" y="1610"/>
                </a:lnTo>
                <a:lnTo>
                  <a:pt x="0" y="16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52" name="Freeform 36"/>
          <p:cNvSpPr>
            <a:spLocks/>
          </p:cNvSpPr>
          <p:nvPr/>
        </p:nvSpPr>
        <p:spPr bwMode="auto">
          <a:xfrm>
            <a:off x="4543425" y="1804988"/>
            <a:ext cx="561975" cy="612775"/>
          </a:xfrm>
          <a:custGeom>
            <a:avLst/>
            <a:gdLst>
              <a:gd name="T0" fmla="*/ 6 w 294"/>
              <a:gd name="T1" fmla="*/ 169 h 350"/>
              <a:gd name="T2" fmla="*/ 37 w 294"/>
              <a:gd name="T3" fmla="*/ 144 h 350"/>
              <a:gd name="T4" fmla="*/ 43 w 294"/>
              <a:gd name="T5" fmla="*/ 100 h 350"/>
              <a:gd name="T6" fmla="*/ 37 w 294"/>
              <a:gd name="T7" fmla="*/ 81 h 350"/>
              <a:gd name="T8" fmla="*/ 50 w 294"/>
              <a:gd name="T9" fmla="*/ 69 h 350"/>
              <a:gd name="T10" fmla="*/ 56 w 294"/>
              <a:gd name="T11" fmla="*/ 56 h 350"/>
              <a:gd name="T12" fmla="*/ 56 w 294"/>
              <a:gd name="T13" fmla="*/ 44 h 350"/>
              <a:gd name="T14" fmla="*/ 68 w 294"/>
              <a:gd name="T15" fmla="*/ 37 h 350"/>
              <a:gd name="T16" fmla="*/ 81 w 294"/>
              <a:gd name="T17" fmla="*/ 25 h 350"/>
              <a:gd name="T18" fmla="*/ 94 w 294"/>
              <a:gd name="T19" fmla="*/ 19 h 350"/>
              <a:gd name="T20" fmla="*/ 106 w 294"/>
              <a:gd name="T21" fmla="*/ 6 h 350"/>
              <a:gd name="T22" fmla="*/ 131 w 294"/>
              <a:gd name="T23" fmla="*/ 6 h 350"/>
              <a:gd name="T24" fmla="*/ 137 w 294"/>
              <a:gd name="T25" fmla="*/ 19 h 350"/>
              <a:gd name="T26" fmla="*/ 150 w 294"/>
              <a:gd name="T27" fmla="*/ 31 h 350"/>
              <a:gd name="T28" fmla="*/ 150 w 294"/>
              <a:gd name="T29" fmla="*/ 25 h 350"/>
              <a:gd name="T30" fmla="*/ 162 w 294"/>
              <a:gd name="T31" fmla="*/ 25 h 350"/>
              <a:gd name="T32" fmla="*/ 175 w 294"/>
              <a:gd name="T33" fmla="*/ 12 h 350"/>
              <a:gd name="T34" fmla="*/ 187 w 294"/>
              <a:gd name="T35" fmla="*/ 19 h 350"/>
              <a:gd name="T36" fmla="*/ 200 w 294"/>
              <a:gd name="T37" fmla="*/ 37 h 350"/>
              <a:gd name="T38" fmla="*/ 212 w 294"/>
              <a:gd name="T39" fmla="*/ 37 h 350"/>
              <a:gd name="T40" fmla="*/ 225 w 294"/>
              <a:gd name="T41" fmla="*/ 44 h 350"/>
              <a:gd name="T42" fmla="*/ 237 w 294"/>
              <a:gd name="T43" fmla="*/ 50 h 350"/>
              <a:gd name="T44" fmla="*/ 250 w 294"/>
              <a:gd name="T45" fmla="*/ 81 h 350"/>
              <a:gd name="T46" fmla="*/ 256 w 294"/>
              <a:gd name="T47" fmla="*/ 112 h 350"/>
              <a:gd name="T48" fmla="*/ 256 w 294"/>
              <a:gd name="T49" fmla="*/ 125 h 350"/>
              <a:gd name="T50" fmla="*/ 262 w 294"/>
              <a:gd name="T51" fmla="*/ 150 h 350"/>
              <a:gd name="T52" fmla="*/ 269 w 294"/>
              <a:gd name="T53" fmla="*/ 181 h 350"/>
              <a:gd name="T54" fmla="*/ 281 w 294"/>
              <a:gd name="T55" fmla="*/ 194 h 350"/>
              <a:gd name="T56" fmla="*/ 294 w 294"/>
              <a:gd name="T57" fmla="*/ 213 h 350"/>
              <a:gd name="T58" fmla="*/ 288 w 294"/>
              <a:gd name="T59" fmla="*/ 231 h 350"/>
              <a:gd name="T60" fmla="*/ 281 w 294"/>
              <a:gd name="T61" fmla="*/ 256 h 350"/>
              <a:gd name="T62" fmla="*/ 262 w 294"/>
              <a:gd name="T63" fmla="*/ 256 h 350"/>
              <a:gd name="T64" fmla="*/ 225 w 294"/>
              <a:gd name="T65" fmla="*/ 238 h 350"/>
              <a:gd name="T66" fmla="*/ 212 w 294"/>
              <a:gd name="T67" fmla="*/ 269 h 350"/>
              <a:gd name="T68" fmla="*/ 231 w 294"/>
              <a:gd name="T69" fmla="*/ 281 h 350"/>
              <a:gd name="T70" fmla="*/ 219 w 294"/>
              <a:gd name="T71" fmla="*/ 300 h 350"/>
              <a:gd name="T72" fmla="*/ 181 w 294"/>
              <a:gd name="T73" fmla="*/ 288 h 350"/>
              <a:gd name="T74" fmla="*/ 162 w 294"/>
              <a:gd name="T75" fmla="*/ 306 h 350"/>
              <a:gd name="T76" fmla="*/ 169 w 294"/>
              <a:gd name="T77" fmla="*/ 319 h 350"/>
              <a:gd name="T78" fmla="*/ 150 w 294"/>
              <a:gd name="T79" fmla="*/ 325 h 350"/>
              <a:gd name="T80" fmla="*/ 144 w 294"/>
              <a:gd name="T81" fmla="*/ 344 h 350"/>
              <a:gd name="T82" fmla="*/ 125 w 294"/>
              <a:gd name="T83" fmla="*/ 344 h 350"/>
              <a:gd name="T84" fmla="*/ 112 w 294"/>
              <a:gd name="T85" fmla="*/ 344 h 350"/>
              <a:gd name="T86" fmla="*/ 87 w 294"/>
              <a:gd name="T87" fmla="*/ 332 h 350"/>
              <a:gd name="T88" fmla="*/ 81 w 294"/>
              <a:gd name="T89" fmla="*/ 300 h 350"/>
              <a:gd name="T90" fmla="*/ 68 w 294"/>
              <a:gd name="T91" fmla="*/ 294 h 350"/>
              <a:gd name="T92" fmla="*/ 62 w 294"/>
              <a:gd name="T93" fmla="*/ 281 h 350"/>
              <a:gd name="T94" fmla="*/ 37 w 294"/>
              <a:gd name="T95" fmla="*/ 256 h 350"/>
              <a:gd name="T96" fmla="*/ 31 w 294"/>
              <a:gd name="T97" fmla="*/ 231 h 350"/>
              <a:gd name="T98" fmla="*/ 37 w 294"/>
              <a:gd name="T99" fmla="*/ 213 h 350"/>
              <a:gd name="T100" fmla="*/ 37 w 294"/>
              <a:gd name="T101" fmla="*/ 200 h 350"/>
              <a:gd name="T102" fmla="*/ 12 w 294"/>
              <a:gd name="T103" fmla="*/ 194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4" h="350">
                <a:moveTo>
                  <a:pt x="0" y="194"/>
                </a:moveTo>
                <a:lnTo>
                  <a:pt x="6" y="175"/>
                </a:lnTo>
                <a:lnTo>
                  <a:pt x="6" y="169"/>
                </a:lnTo>
                <a:lnTo>
                  <a:pt x="12" y="163"/>
                </a:lnTo>
                <a:lnTo>
                  <a:pt x="25" y="150"/>
                </a:lnTo>
                <a:lnTo>
                  <a:pt x="37" y="144"/>
                </a:lnTo>
                <a:lnTo>
                  <a:pt x="43" y="131"/>
                </a:lnTo>
                <a:lnTo>
                  <a:pt x="37" y="100"/>
                </a:lnTo>
                <a:lnTo>
                  <a:pt x="43" y="100"/>
                </a:lnTo>
                <a:lnTo>
                  <a:pt x="37" y="81"/>
                </a:lnTo>
                <a:lnTo>
                  <a:pt x="37" y="81"/>
                </a:lnTo>
                <a:lnTo>
                  <a:pt x="37" y="81"/>
                </a:lnTo>
                <a:lnTo>
                  <a:pt x="43" y="75"/>
                </a:lnTo>
                <a:lnTo>
                  <a:pt x="50" y="69"/>
                </a:lnTo>
                <a:lnTo>
                  <a:pt x="50" y="69"/>
                </a:lnTo>
                <a:lnTo>
                  <a:pt x="56" y="69"/>
                </a:lnTo>
                <a:lnTo>
                  <a:pt x="56" y="62"/>
                </a:lnTo>
                <a:lnTo>
                  <a:pt x="56" y="56"/>
                </a:lnTo>
                <a:lnTo>
                  <a:pt x="56" y="56"/>
                </a:lnTo>
                <a:lnTo>
                  <a:pt x="56" y="50"/>
                </a:lnTo>
                <a:lnTo>
                  <a:pt x="56" y="44"/>
                </a:lnTo>
                <a:lnTo>
                  <a:pt x="62" y="37"/>
                </a:lnTo>
                <a:lnTo>
                  <a:pt x="62" y="37"/>
                </a:lnTo>
                <a:lnTo>
                  <a:pt x="68" y="37"/>
                </a:lnTo>
                <a:lnTo>
                  <a:pt x="75" y="31"/>
                </a:lnTo>
                <a:lnTo>
                  <a:pt x="81" y="31"/>
                </a:lnTo>
                <a:lnTo>
                  <a:pt x="81" y="25"/>
                </a:lnTo>
                <a:lnTo>
                  <a:pt x="87" y="25"/>
                </a:lnTo>
                <a:lnTo>
                  <a:pt x="94" y="19"/>
                </a:lnTo>
                <a:lnTo>
                  <a:pt x="94" y="19"/>
                </a:lnTo>
                <a:lnTo>
                  <a:pt x="100" y="19"/>
                </a:lnTo>
                <a:lnTo>
                  <a:pt x="106" y="19"/>
                </a:lnTo>
                <a:lnTo>
                  <a:pt x="106" y="6"/>
                </a:lnTo>
                <a:lnTo>
                  <a:pt x="106" y="6"/>
                </a:lnTo>
                <a:lnTo>
                  <a:pt x="119" y="0"/>
                </a:lnTo>
                <a:lnTo>
                  <a:pt x="131" y="6"/>
                </a:lnTo>
                <a:lnTo>
                  <a:pt x="137" y="12"/>
                </a:lnTo>
                <a:lnTo>
                  <a:pt x="137" y="12"/>
                </a:lnTo>
                <a:lnTo>
                  <a:pt x="137" y="19"/>
                </a:lnTo>
                <a:lnTo>
                  <a:pt x="144" y="25"/>
                </a:lnTo>
                <a:lnTo>
                  <a:pt x="150" y="25"/>
                </a:lnTo>
                <a:lnTo>
                  <a:pt x="150" y="31"/>
                </a:lnTo>
                <a:lnTo>
                  <a:pt x="150" y="31"/>
                </a:lnTo>
                <a:lnTo>
                  <a:pt x="156" y="25"/>
                </a:lnTo>
                <a:lnTo>
                  <a:pt x="150" y="25"/>
                </a:lnTo>
                <a:lnTo>
                  <a:pt x="156" y="25"/>
                </a:lnTo>
                <a:lnTo>
                  <a:pt x="162" y="19"/>
                </a:lnTo>
                <a:lnTo>
                  <a:pt x="162" y="25"/>
                </a:lnTo>
                <a:lnTo>
                  <a:pt x="169" y="25"/>
                </a:lnTo>
                <a:lnTo>
                  <a:pt x="169" y="12"/>
                </a:lnTo>
                <a:lnTo>
                  <a:pt x="175" y="12"/>
                </a:lnTo>
                <a:lnTo>
                  <a:pt x="175" y="12"/>
                </a:lnTo>
                <a:lnTo>
                  <a:pt x="181" y="12"/>
                </a:lnTo>
                <a:lnTo>
                  <a:pt x="187" y="19"/>
                </a:lnTo>
                <a:lnTo>
                  <a:pt x="194" y="25"/>
                </a:lnTo>
                <a:lnTo>
                  <a:pt x="200" y="31"/>
                </a:lnTo>
                <a:lnTo>
                  <a:pt x="200" y="37"/>
                </a:lnTo>
                <a:lnTo>
                  <a:pt x="206" y="37"/>
                </a:lnTo>
                <a:lnTo>
                  <a:pt x="206" y="44"/>
                </a:lnTo>
                <a:lnTo>
                  <a:pt x="212" y="37"/>
                </a:lnTo>
                <a:lnTo>
                  <a:pt x="219" y="37"/>
                </a:lnTo>
                <a:lnTo>
                  <a:pt x="225" y="37"/>
                </a:lnTo>
                <a:lnTo>
                  <a:pt x="225" y="44"/>
                </a:lnTo>
                <a:lnTo>
                  <a:pt x="231" y="37"/>
                </a:lnTo>
                <a:lnTo>
                  <a:pt x="237" y="44"/>
                </a:lnTo>
                <a:lnTo>
                  <a:pt x="237" y="50"/>
                </a:lnTo>
                <a:lnTo>
                  <a:pt x="250" y="62"/>
                </a:lnTo>
                <a:lnTo>
                  <a:pt x="256" y="75"/>
                </a:lnTo>
                <a:lnTo>
                  <a:pt x="250" y="81"/>
                </a:lnTo>
                <a:lnTo>
                  <a:pt x="262" y="94"/>
                </a:lnTo>
                <a:lnTo>
                  <a:pt x="269" y="100"/>
                </a:lnTo>
                <a:lnTo>
                  <a:pt x="256" y="112"/>
                </a:lnTo>
                <a:lnTo>
                  <a:pt x="250" y="112"/>
                </a:lnTo>
                <a:lnTo>
                  <a:pt x="250" y="119"/>
                </a:lnTo>
                <a:lnTo>
                  <a:pt x="256" y="125"/>
                </a:lnTo>
                <a:lnTo>
                  <a:pt x="256" y="144"/>
                </a:lnTo>
                <a:lnTo>
                  <a:pt x="262" y="144"/>
                </a:lnTo>
                <a:lnTo>
                  <a:pt x="262" y="150"/>
                </a:lnTo>
                <a:lnTo>
                  <a:pt x="269" y="169"/>
                </a:lnTo>
                <a:lnTo>
                  <a:pt x="262" y="175"/>
                </a:lnTo>
                <a:lnTo>
                  <a:pt x="269" y="181"/>
                </a:lnTo>
                <a:lnTo>
                  <a:pt x="269" y="188"/>
                </a:lnTo>
                <a:lnTo>
                  <a:pt x="281" y="188"/>
                </a:lnTo>
                <a:lnTo>
                  <a:pt x="281" y="194"/>
                </a:lnTo>
                <a:lnTo>
                  <a:pt x="288" y="194"/>
                </a:lnTo>
                <a:lnTo>
                  <a:pt x="294" y="200"/>
                </a:lnTo>
                <a:lnTo>
                  <a:pt x="294" y="213"/>
                </a:lnTo>
                <a:lnTo>
                  <a:pt x="294" y="219"/>
                </a:lnTo>
                <a:lnTo>
                  <a:pt x="288" y="219"/>
                </a:lnTo>
                <a:lnTo>
                  <a:pt x="288" y="231"/>
                </a:lnTo>
                <a:lnTo>
                  <a:pt x="281" y="231"/>
                </a:lnTo>
                <a:lnTo>
                  <a:pt x="281" y="238"/>
                </a:lnTo>
                <a:lnTo>
                  <a:pt x="281" y="256"/>
                </a:lnTo>
                <a:lnTo>
                  <a:pt x="275" y="256"/>
                </a:lnTo>
                <a:lnTo>
                  <a:pt x="269" y="250"/>
                </a:lnTo>
                <a:lnTo>
                  <a:pt x="262" y="256"/>
                </a:lnTo>
                <a:lnTo>
                  <a:pt x="244" y="250"/>
                </a:lnTo>
                <a:lnTo>
                  <a:pt x="244" y="244"/>
                </a:lnTo>
                <a:lnTo>
                  <a:pt x="225" y="238"/>
                </a:lnTo>
                <a:lnTo>
                  <a:pt x="212" y="250"/>
                </a:lnTo>
                <a:lnTo>
                  <a:pt x="212" y="263"/>
                </a:lnTo>
                <a:lnTo>
                  <a:pt x="212" y="269"/>
                </a:lnTo>
                <a:lnTo>
                  <a:pt x="219" y="275"/>
                </a:lnTo>
                <a:lnTo>
                  <a:pt x="219" y="275"/>
                </a:lnTo>
                <a:lnTo>
                  <a:pt x="231" y="281"/>
                </a:lnTo>
                <a:lnTo>
                  <a:pt x="231" y="294"/>
                </a:lnTo>
                <a:lnTo>
                  <a:pt x="225" y="300"/>
                </a:lnTo>
                <a:lnTo>
                  <a:pt x="219" y="300"/>
                </a:lnTo>
                <a:lnTo>
                  <a:pt x="206" y="288"/>
                </a:lnTo>
                <a:lnTo>
                  <a:pt x="194" y="294"/>
                </a:lnTo>
                <a:lnTo>
                  <a:pt x="181" y="288"/>
                </a:lnTo>
                <a:lnTo>
                  <a:pt x="175" y="288"/>
                </a:lnTo>
                <a:lnTo>
                  <a:pt x="169" y="300"/>
                </a:lnTo>
                <a:lnTo>
                  <a:pt x="162" y="306"/>
                </a:lnTo>
                <a:lnTo>
                  <a:pt x="175" y="313"/>
                </a:lnTo>
                <a:lnTo>
                  <a:pt x="175" y="319"/>
                </a:lnTo>
                <a:lnTo>
                  <a:pt x="169" y="319"/>
                </a:lnTo>
                <a:lnTo>
                  <a:pt x="169" y="325"/>
                </a:lnTo>
                <a:lnTo>
                  <a:pt x="156" y="325"/>
                </a:lnTo>
                <a:lnTo>
                  <a:pt x="150" y="325"/>
                </a:lnTo>
                <a:lnTo>
                  <a:pt x="144" y="325"/>
                </a:lnTo>
                <a:lnTo>
                  <a:pt x="137" y="344"/>
                </a:lnTo>
                <a:lnTo>
                  <a:pt x="144" y="344"/>
                </a:lnTo>
                <a:lnTo>
                  <a:pt x="137" y="350"/>
                </a:lnTo>
                <a:lnTo>
                  <a:pt x="137" y="344"/>
                </a:lnTo>
                <a:lnTo>
                  <a:pt x="125" y="344"/>
                </a:lnTo>
                <a:lnTo>
                  <a:pt x="131" y="338"/>
                </a:lnTo>
                <a:lnTo>
                  <a:pt x="125" y="338"/>
                </a:lnTo>
                <a:lnTo>
                  <a:pt x="112" y="344"/>
                </a:lnTo>
                <a:lnTo>
                  <a:pt x="106" y="338"/>
                </a:lnTo>
                <a:lnTo>
                  <a:pt x="100" y="325"/>
                </a:lnTo>
                <a:lnTo>
                  <a:pt x="87" y="332"/>
                </a:lnTo>
                <a:lnTo>
                  <a:pt x="87" y="325"/>
                </a:lnTo>
                <a:lnTo>
                  <a:pt x="94" y="319"/>
                </a:lnTo>
                <a:lnTo>
                  <a:pt x="81" y="300"/>
                </a:lnTo>
                <a:lnTo>
                  <a:pt x="75" y="306"/>
                </a:lnTo>
                <a:lnTo>
                  <a:pt x="75" y="294"/>
                </a:lnTo>
                <a:lnTo>
                  <a:pt x="68" y="294"/>
                </a:lnTo>
                <a:lnTo>
                  <a:pt x="75" y="288"/>
                </a:lnTo>
                <a:lnTo>
                  <a:pt x="68" y="281"/>
                </a:lnTo>
                <a:lnTo>
                  <a:pt x="62" y="281"/>
                </a:lnTo>
                <a:lnTo>
                  <a:pt x="62" y="256"/>
                </a:lnTo>
                <a:lnTo>
                  <a:pt x="37" y="263"/>
                </a:lnTo>
                <a:lnTo>
                  <a:pt x="37" y="256"/>
                </a:lnTo>
                <a:lnTo>
                  <a:pt x="37" y="250"/>
                </a:lnTo>
                <a:lnTo>
                  <a:pt x="37" y="238"/>
                </a:lnTo>
                <a:lnTo>
                  <a:pt x="31" y="231"/>
                </a:lnTo>
                <a:lnTo>
                  <a:pt x="31" y="219"/>
                </a:lnTo>
                <a:lnTo>
                  <a:pt x="31" y="213"/>
                </a:lnTo>
                <a:lnTo>
                  <a:pt x="37" y="213"/>
                </a:lnTo>
                <a:lnTo>
                  <a:pt x="37" y="206"/>
                </a:lnTo>
                <a:lnTo>
                  <a:pt x="37" y="206"/>
                </a:lnTo>
                <a:lnTo>
                  <a:pt x="37" y="200"/>
                </a:lnTo>
                <a:lnTo>
                  <a:pt x="18" y="194"/>
                </a:lnTo>
                <a:lnTo>
                  <a:pt x="12" y="194"/>
                </a:lnTo>
                <a:lnTo>
                  <a:pt x="12" y="194"/>
                </a:lnTo>
                <a:lnTo>
                  <a:pt x="0" y="194"/>
                </a:lnTo>
                <a:lnTo>
                  <a:pt x="0" y="1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93" name="Freeform 776"/>
          <p:cNvSpPr>
            <a:spLocks/>
          </p:cNvSpPr>
          <p:nvPr/>
        </p:nvSpPr>
        <p:spPr bwMode="auto">
          <a:xfrm>
            <a:off x="3309938" y="3459163"/>
            <a:ext cx="287337" cy="339725"/>
          </a:xfrm>
          <a:custGeom>
            <a:avLst/>
            <a:gdLst>
              <a:gd name="T0" fmla="*/ 0 w 150"/>
              <a:gd name="T1" fmla="*/ 31 h 194"/>
              <a:gd name="T2" fmla="*/ 0 w 150"/>
              <a:gd name="T3" fmla="*/ 37 h 194"/>
              <a:gd name="T4" fmla="*/ 0 w 150"/>
              <a:gd name="T5" fmla="*/ 44 h 194"/>
              <a:gd name="T6" fmla="*/ 0 w 150"/>
              <a:gd name="T7" fmla="*/ 44 h 194"/>
              <a:gd name="T8" fmla="*/ 0 w 150"/>
              <a:gd name="T9" fmla="*/ 44 h 194"/>
              <a:gd name="T10" fmla="*/ 6 w 150"/>
              <a:gd name="T11" fmla="*/ 56 h 194"/>
              <a:gd name="T12" fmla="*/ 13 w 150"/>
              <a:gd name="T13" fmla="*/ 75 h 194"/>
              <a:gd name="T14" fmla="*/ 13 w 150"/>
              <a:gd name="T15" fmla="*/ 100 h 194"/>
              <a:gd name="T16" fmla="*/ 6 w 150"/>
              <a:gd name="T17" fmla="*/ 119 h 194"/>
              <a:gd name="T18" fmla="*/ 13 w 150"/>
              <a:gd name="T19" fmla="*/ 137 h 194"/>
              <a:gd name="T20" fmla="*/ 13 w 150"/>
              <a:gd name="T21" fmla="*/ 150 h 194"/>
              <a:gd name="T22" fmla="*/ 13 w 150"/>
              <a:gd name="T23" fmla="*/ 169 h 194"/>
              <a:gd name="T24" fmla="*/ 19 w 150"/>
              <a:gd name="T25" fmla="*/ 169 h 194"/>
              <a:gd name="T26" fmla="*/ 19 w 150"/>
              <a:gd name="T27" fmla="*/ 181 h 194"/>
              <a:gd name="T28" fmla="*/ 25 w 150"/>
              <a:gd name="T29" fmla="*/ 194 h 194"/>
              <a:gd name="T30" fmla="*/ 31 w 150"/>
              <a:gd name="T31" fmla="*/ 181 h 194"/>
              <a:gd name="T32" fmla="*/ 38 w 150"/>
              <a:gd name="T33" fmla="*/ 188 h 194"/>
              <a:gd name="T34" fmla="*/ 44 w 150"/>
              <a:gd name="T35" fmla="*/ 181 h 194"/>
              <a:gd name="T36" fmla="*/ 44 w 150"/>
              <a:gd name="T37" fmla="*/ 181 h 194"/>
              <a:gd name="T38" fmla="*/ 56 w 150"/>
              <a:gd name="T39" fmla="*/ 181 h 194"/>
              <a:gd name="T40" fmla="*/ 56 w 150"/>
              <a:gd name="T41" fmla="*/ 175 h 194"/>
              <a:gd name="T42" fmla="*/ 69 w 150"/>
              <a:gd name="T43" fmla="*/ 175 h 194"/>
              <a:gd name="T44" fmla="*/ 88 w 150"/>
              <a:gd name="T45" fmla="*/ 156 h 194"/>
              <a:gd name="T46" fmla="*/ 94 w 150"/>
              <a:gd name="T47" fmla="*/ 169 h 194"/>
              <a:gd name="T48" fmla="*/ 100 w 150"/>
              <a:gd name="T49" fmla="*/ 169 h 194"/>
              <a:gd name="T50" fmla="*/ 106 w 150"/>
              <a:gd name="T51" fmla="*/ 156 h 194"/>
              <a:gd name="T52" fmla="*/ 106 w 150"/>
              <a:gd name="T53" fmla="*/ 163 h 194"/>
              <a:gd name="T54" fmla="*/ 106 w 150"/>
              <a:gd name="T55" fmla="*/ 156 h 194"/>
              <a:gd name="T56" fmla="*/ 100 w 150"/>
              <a:gd name="T57" fmla="*/ 150 h 194"/>
              <a:gd name="T58" fmla="*/ 106 w 150"/>
              <a:gd name="T59" fmla="*/ 150 h 194"/>
              <a:gd name="T60" fmla="*/ 125 w 150"/>
              <a:gd name="T61" fmla="*/ 137 h 194"/>
              <a:gd name="T62" fmla="*/ 131 w 150"/>
              <a:gd name="T63" fmla="*/ 131 h 194"/>
              <a:gd name="T64" fmla="*/ 138 w 150"/>
              <a:gd name="T65" fmla="*/ 125 h 194"/>
              <a:gd name="T66" fmla="*/ 131 w 150"/>
              <a:gd name="T67" fmla="*/ 119 h 194"/>
              <a:gd name="T68" fmla="*/ 138 w 150"/>
              <a:gd name="T69" fmla="*/ 119 h 194"/>
              <a:gd name="T70" fmla="*/ 138 w 150"/>
              <a:gd name="T71" fmla="*/ 94 h 194"/>
              <a:gd name="T72" fmla="*/ 144 w 150"/>
              <a:gd name="T73" fmla="*/ 81 h 194"/>
              <a:gd name="T74" fmla="*/ 144 w 150"/>
              <a:gd name="T75" fmla="*/ 62 h 194"/>
              <a:gd name="T76" fmla="*/ 150 w 150"/>
              <a:gd name="T77" fmla="*/ 56 h 194"/>
              <a:gd name="T78" fmla="*/ 144 w 150"/>
              <a:gd name="T79" fmla="*/ 37 h 194"/>
              <a:gd name="T80" fmla="*/ 131 w 150"/>
              <a:gd name="T81" fmla="*/ 37 h 194"/>
              <a:gd name="T82" fmla="*/ 125 w 150"/>
              <a:gd name="T83" fmla="*/ 37 h 194"/>
              <a:gd name="T84" fmla="*/ 106 w 150"/>
              <a:gd name="T85" fmla="*/ 37 h 194"/>
              <a:gd name="T86" fmla="*/ 106 w 150"/>
              <a:gd name="T87" fmla="*/ 19 h 194"/>
              <a:gd name="T88" fmla="*/ 106 w 150"/>
              <a:gd name="T89" fmla="*/ 12 h 194"/>
              <a:gd name="T90" fmla="*/ 94 w 150"/>
              <a:gd name="T91" fmla="*/ 6 h 194"/>
              <a:gd name="T92" fmla="*/ 88 w 150"/>
              <a:gd name="T93" fmla="*/ 0 h 194"/>
              <a:gd name="T94" fmla="*/ 63 w 150"/>
              <a:gd name="T95" fmla="*/ 25 h 194"/>
              <a:gd name="T96" fmla="*/ 56 w 150"/>
              <a:gd name="T97" fmla="*/ 25 h 194"/>
              <a:gd name="T98" fmla="*/ 38 w 150"/>
              <a:gd name="T99" fmla="*/ 25 h 194"/>
              <a:gd name="T100" fmla="*/ 31 w 150"/>
              <a:gd name="T101" fmla="*/ 37 h 194"/>
              <a:gd name="T102" fmla="*/ 19 w 150"/>
              <a:gd name="T103" fmla="*/ 37 h 194"/>
              <a:gd name="T104" fmla="*/ 13 w 150"/>
              <a:gd name="T105" fmla="*/ 25 h 194"/>
              <a:gd name="T106" fmla="*/ 0 w 150"/>
              <a:gd name="T107" fmla="*/ 31 h 194"/>
              <a:gd name="T108" fmla="*/ 0 w 150"/>
              <a:gd name="T109" fmla="*/ 31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0" h="194">
                <a:moveTo>
                  <a:pt x="0" y="31"/>
                </a:moveTo>
                <a:lnTo>
                  <a:pt x="0" y="37"/>
                </a:lnTo>
                <a:lnTo>
                  <a:pt x="0" y="44"/>
                </a:lnTo>
                <a:lnTo>
                  <a:pt x="0" y="44"/>
                </a:lnTo>
                <a:lnTo>
                  <a:pt x="0" y="44"/>
                </a:lnTo>
                <a:lnTo>
                  <a:pt x="6" y="56"/>
                </a:lnTo>
                <a:lnTo>
                  <a:pt x="13" y="75"/>
                </a:lnTo>
                <a:lnTo>
                  <a:pt x="13" y="100"/>
                </a:lnTo>
                <a:lnTo>
                  <a:pt x="6" y="119"/>
                </a:lnTo>
                <a:lnTo>
                  <a:pt x="13" y="137"/>
                </a:lnTo>
                <a:lnTo>
                  <a:pt x="13" y="150"/>
                </a:lnTo>
                <a:lnTo>
                  <a:pt x="13" y="169"/>
                </a:lnTo>
                <a:lnTo>
                  <a:pt x="19" y="169"/>
                </a:lnTo>
                <a:lnTo>
                  <a:pt x="19" y="181"/>
                </a:lnTo>
                <a:lnTo>
                  <a:pt x="25" y="194"/>
                </a:lnTo>
                <a:lnTo>
                  <a:pt x="31" y="181"/>
                </a:lnTo>
                <a:lnTo>
                  <a:pt x="38" y="188"/>
                </a:lnTo>
                <a:lnTo>
                  <a:pt x="44" y="181"/>
                </a:lnTo>
                <a:lnTo>
                  <a:pt x="44" y="181"/>
                </a:lnTo>
                <a:lnTo>
                  <a:pt x="56" y="181"/>
                </a:lnTo>
                <a:lnTo>
                  <a:pt x="56" y="175"/>
                </a:lnTo>
                <a:lnTo>
                  <a:pt x="69" y="175"/>
                </a:lnTo>
                <a:lnTo>
                  <a:pt x="88" y="156"/>
                </a:lnTo>
                <a:lnTo>
                  <a:pt x="94" y="169"/>
                </a:lnTo>
                <a:lnTo>
                  <a:pt x="100" y="169"/>
                </a:lnTo>
                <a:lnTo>
                  <a:pt x="106" y="156"/>
                </a:lnTo>
                <a:lnTo>
                  <a:pt x="106" y="163"/>
                </a:lnTo>
                <a:lnTo>
                  <a:pt x="106" y="156"/>
                </a:lnTo>
                <a:lnTo>
                  <a:pt x="100" y="150"/>
                </a:lnTo>
                <a:lnTo>
                  <a:pt x="106" y="150"/>
                </a:lnTo>
                <a:lnTo>
                  <a:pt x="125" y="137"/>
                </a:lnTo>
                <a:lnTo>
                  <a:pt x="131" y="131"/>
                </a:lnTo>
                <a:lnTo>
                  <a:pt x="138" y="125"/>
                </a:lnTo>
                <a:lnTo>
                  <a:pt x="131" y="119"/>
                </a:lnTo>
                <a:lnTo>
                  <a:pt x="138" y="119"/>
                </a:lnTo>
                <a:lnTo>
                  <a:pt x="138" y="94"/>
                </a:lnTo>
                <a:lnTo>
                  <a:pt x="144" y="81"/>
                </a:lnTo>
                <a:lnTo>
                  <a:pt x="144" y="62"/>
                </a:lnTo>
                <a:lnTo>
                  <a:pt x="150" y="56"/>
                </a:lnTo>
                <a:lnTo>
                  <a:pt x="144" y="37"/>
                </a:lnTo>
                <a:lnTo>
                  <a:pt x="131" y="37"/>
                </a:lnTo>
                <a:lnTo>
                  <a:pt x="125" y="37"/>
                </a:lnTo>
                <a:lnTo>
                  <a:pt x="106" y="37"/>
                </a:lnTo>
                <a:lnTo>
                  <a:pt x="106" y="19"/>
                </a:lnTo>
                <a:lnTo>
                  <a:pt x="106" y="12"/>
                </a:lnTo>
                <a:lnTo>
                  <a:pt x="94" y="6"/>
                </a:lnTo>
                <a:lnTo>
                  <a:pt x="88" y="0"/>
                </a:lnTo>
                <a:lnTo>
                  <a:pt x="63" y="25"/>
                </a:lnTo>
                <a:lnTo>
                  <a:pt x="56" y="25"/>
                </a:lnTo>
                <a:lnTo>
                  <a:pt x="38" y="25"/>
                </a:lnTo>
                <a:lnTo>
                  <a:pt x="31" y="37"/>
                </a:lnTo>
                <a:lnTo>
                  <a:pt x="19" y="37"/>
                </a:lnTo>
                <a:lnTo>
                  <a:pt x="13" y="25"/>
                </a:lnTo>
                <a:lnTo>
                  <a:pt x="0" y="31"/>
                </a:lnTo>
                <a:lnTo>
                  <a:pt x="0" y="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21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37"/>
          <p:cNvSpPr>
            <a:spLocks noChangeArrowheads="1"/>
          </p:cNvSpPr>
          <p:nvPr/>
        </p:nvSpPr>
        <p:spPr bwMode="auto">
          <a:xfrm>
            <a:off x="3368675" y="2012950"/>
            <a:ext cx="28373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Borken</a:t>
            </a:r>
            <a:endParaRPr lang="de-DE" sz="2500">
              <a:latin typeface="Arial" charset="0"/>
            </a:endParaRPr>
          </a:p>
        </p:txBody>
      </p:sp>
      <p:sp>
        <p:nvSpPr>
          <p:cNvPr id="5" name="Rectangle 638"/>
          <p:cNvSpPr>
            <a:spLocks noChangeArrowheads="1"/>
          </p:cNvSpPr>
          <p:nvPr/>
        </p:nvSpPr>
        <p:spPr bwMode="auto">
          <a:xfrm>
            <a:off x="2017713" y="2779713"/>
            <a:ext cx="22281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Kleve</a:t>
            </a:r>
            <a:endParaRPr lang="de-DE" sz="2500" dirty="0">
              <a:latin typeface="Arial" charset="0"/>
            </a:endParaRPr>
          </a:p>
        </p:txBody>
      </p:sp>
      <p:sp>
        <p:nvSpPr>
          <p:cNvPr id="6" name="Rectangle 639"/>
          <p:cNvSpPr>
            <a:spLocks noChangeArrowheads="1"/>
          </p:cNvSpPr>
          <p:nvPr/>
        </p:nvSpPr>
        <p:spPr bwMode="auto">
          <a:xfrm>
            <a:off x="5716588" y="3765550"/>
            <a:ext cx="79028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Hochsauerlandkreis</a:t>
            </a:r>
            <a:endParaRPr lang="de-DE" sz="2500">
              <a:latin typeface="Arial" charset="0"/>
            </a:endParaRPr>
          </a:p>
        </p:txBody>
      </p:sp>
      <p:sp>
        <p:nvSpPr>
          <p:cNvPr id="7" name="Rectangle 640"/>
          <p:cNvSpPr>
            <a:spLocks noChangeArrowheads="1"/>
          </p:cNvSpPr>
          <p:nvPr/>
        </p:nvSpPr>
        <p:spPr bwMode="auto">
          <a:xfrm>
            <a:off x="7132638" y="1939925"/>
            <a:ext cx="21800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Lippe</a:t>
            </a:r>
            <a:endParaRPr lang="de-DE" sz="2500">
              <a:latin typeface="Arial" charset="0"/>
            </a:endParaRPr>
          </a:p>
        </p:txBody>
      </p:sp>
      <p:sp>
        <p:nvSpPr>
          <p:cNvPr id="8" name="Rectangle 641"/>
          <p:cNvSpPr>
            <a:spLocks noChangeArrowheads="1"/>
          </p:cNvSpPr>
          <p:nvPr/>
        </p:nvSpPr>
        <p:spPr bwMode="auto">
          <a:xfrm>
            <a:off x="6410325" y="1760538"/>
            <a:ext cx="22762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Biele-</a:t>
            </a:r>
            <a:endParaRPr lang="de-DE" sz="2500">
              <a:latin typeface="Arial" charset="0"/>
            </a:endParaRPr>
          </a:p>
        </p:txBody>
      </p:sp>
      <p:sp>
        <p:nvSpPr>
          <p:cNvPr id="9" name="Rectangle 642"/>
          <p:cNvSpPr>
            <a:spLocks noChangeArrowheads="1"/>
          </p:cNvSpPr>
          <p:nvPr/>
        </p:nvSpPr>
        <p:spPr bwMode="auto">
          <a:xfrm>
            <a:off x="6494463" y="1946275"/>
            <a:ext cx="14427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feld</a:t>
            </a:r>
            <a:endParaRPr lang="de-DE" sz="2500">
              <a:latin typeface="Arial" charset="0"/>
            </a:endParaRPr>
          </a:p>
        </p:txBody>
      </p:sp>
      <p:sp>
        <p:nvSpPr>
          <p:cNvPr id="10" name="Rectangle 643"/>
          <p:cNvSpPr>
            <a:spLocks noChangeArrowheads="1"/>
          </p:cNvSpPr>
          <p:nvPr/>
        </p:nvSpPr>
        <p:spPr bwMode="auto">
          <a:xfrm>
            <a:off x="7631113" y="2692400"/>
            <a:ext cx="26449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Höxter</a:t>
            </a:r>
            <a:endParaRPr lang="de-DE" sz="2500">
              <a:latin typeface="Arial" charset="0"/>
            </a:endParaRPr>
          </a:p>
        </p:txBody>
      </p:sp>
      <p:sp>
        <p:nvSpPr>
          <p:cNvPr id="11" name="Rectangle 645"/>
          <p:cNvSpPr>
            <a:spLocks noChangeArrowheads="1"/>
          </p:cNvSpPr>
          <p:nvPr/>
        </p:nvSpPr>
        <p:spPr bwMode="auto">
          <a:xfrm>
            <a:off x="5070475" y="2800350"/>
            <a:ext cx="26449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Hamm</a:t>
            </a:r>
            <a:endParaRPr lang="de-DE" sz="2500">
              <a:latin typeface="Arial" charset="0"/>
            </a:endParaRPr>
          </a:p>
        </p:txBody>
      </p:sp>
      <p:sp>
        <p:nvSpPr>
          <p:cNvPr id="12" name="Rectangle 646"/>
          <p:cNvSpPr>
            <a:spLocks noChangeArrowheads="1"/>
          </p:cNvSpPr>
          <p:nvPr/>
        </p:nvSpPr>
        <p:spPr bwMode="auto">
          <a:xfrm>
            <a:off x="5619750" y="3074988"/>
            <a:ext cx="22923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Soest</a:t>
            </a:r>
            <a:endParaRPr lang="de-DE" sz="2500" dirty="0">
              <a:latin typeface="Arial" charset="0"/>
            </a:endParaRPr>
          </a:p>
        </p:txBody>
      </p:sp>
      <p:sp>
        <p:nvSpPr>
          <p:cNvPr id="13" name="Rectangle 647"/>
          <p:cNvSpPr>
            <a:spLocks noChangeArrowheads="1"/>
          </p:cNvSpPr>
          <p:nvPr/>
        </p:nvSpPr>
        <p:spPr bwMode="auto">
          <a:xfrm>
            <a:off x="2844800" y="2768600"/>
            <a:ext cx="24846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Wesel</a:t>
            </a:r>
            <a:endParaRPr lang="de-DE" sz="2500">
              <a:latin typeface="Arial" charset="0"/>
            </a:endParaRPr>
          </a:p>
        </p:txBody>
      </p:sp>
      <p:sp>
        <p:nvSpPr>
          <p:cNvPr id="14" name="Rectangle 648"/>
          <p:cNvSpPr>
            <a:spLocks noChangeArrowheads="1"/>
          </p:cNvSpPr>
          <p:nvPr/>
        </p:nvSpPr>
        <p:spPr bwMode="auto">
          <a:xfrm>
            <a:off x="3549650" y="2844800"/>
            <a:ext cx="634789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Recklinghausen</a:t>
            </a:r>
            <a:endParaRPr lang="de-DE" sz="2500" dirty="0">
              <a:latin typeface="Arial" charset="0"/>
            </a:endParaRPr>
          </a:p>
        </p:txBody>
      </p:sp>
      <p:sp>
        <p:nvSpPr>
          <p:cNvPr id="15" name="Rectangle 649"/>
          <p:cNvSpPr>
            <a:spLocks noChangeArrowheads="1"/>
          </p:cNvSpPr>
          <p:nvPr/>
        </p:nvSpPr>
        <p:spPr bwMode="auto">
          <a:xfrm>
            <a:off x="2174875" y="3929063"/>
            <a:ext cx="30296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Viersen</a:t>
            </a:r>
            <a:endParaRPr lang="de-DE" sz="2500">
              <a:latin typeface="Arial" charset="0"/>
            </a:endParaRPr>
          </a:p>
        </p:txBody>
      </p:sp>
      <p:sp>
        <p:nvSpPr>
          <p:cNvPr id="16" name="Rectangle 650"/>
          <p:cNvSpPr>
            <a:spLocks noChangeArrowheads="1"/>
          </p:cNvSpPr>
          <p:nvPr/>
        </p:nvSpPr>
        <p:spPr bwMode="auto">
          <a:xfrm>
            <a:off x="2701925" y="3703638"/>
            <a:ext cx="368300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3665" tIns="11832" rIns="23665" bIns="11832"/>
          <a:lstStyle/>
          <a:p>
            <a:pPr defTabSz="957263" eaLnBrk="0" hangingPunct="0"/>
            <a:r>
              <a:rPr lang="de-DE" sz="700">
                <a:latin typeface="Arial" charset="0"/>
              </a:rPr>
              <a:t>Krefeld</a:t>
            </a:r>
            <a:endParaRPr lang="de-DE" sz="2500">
              <a:latin typeface="Arial" charset="0"/>
            </a:endParaRPr>
          </a:p>
        </p:txBody>
      </p:sp>
      <p:sp>
        <p:nvSpPr>
          <p:cNvPr id="17" name="Rectangle 652"/>
          <p:cNvSpPr>
            <a:spLocks noChangeArrowheads="1"/>
          </p:cNvSpPr>
          <p:nvPr/>
        </p:nvSpPr>
        <p:spPr bwMode="auto">
          <a:xfrm>
            <a:off x="1911350" y="4554538"/>
            <a:ext cx="407163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Heinsberg</a:t>
            </a:r>
            <a:endParaRPr lang="de-DE" sz="2500">
              <a:latin typeface="Arial" charset="0"/>
            </a:endParaRPr>
          </a:p>
        </p:txBody>
      </p:sp>
      <p:sp>
        <p:nvSpPr>
          <p:cNvPr id="19" name="Rectangle 654"/>
          <p:cNvSpPr>
            <a:spLocks noChangeArrowheads="1"/>
          </p:cNvSpPr>
          <p:nvPr/>
        </p:nvSpPr>
        <p:spPr bwMode="auto">
          <a:xfrm>
            <a:off x="2484438" y="5189538"/>
            <a:ext cx="243656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Düren</a:t>
            </a:r>
          </a:p>
        </p:txBody>
      </p:sp>
      <p:sp>
        <p:nvSpPr>
          <p:cNvPr id="20" name="Rectangle 655"/>
          <p:cNvSpPr>
            <a:spLocks noChangeArrowheads="1"/>
          </p:cNvSpPr>
          <p:nvPr/>
        </p:nvSpPr>
        <p:spPr bwMode="auto">
          <a:xfrm>
            <a:off x="3513138" y="4860925"/>
            <a:ext cx="17793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Köln</a:t>
            </a:r>
          </a:p>
        </p:txBody>
      </p:sp>
      <p:sp>
        <p:nvSpPr>
          <p:cNvPr id="21" name="Rectangle 656"/>
          <p:cNvSpPr>
            <a:spLocks noChangeArrowheads="1"/>
          </p:cNvSpPr>
          <p:nvPr/>
        </p:nvSpPr>
        <p:spPr bwMode="auto">
          <a:xfrm>
            <a:off x="3178175" y="4016375"/>
            <a:ext cx="302968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Düssel-</a:t>
            </a:r>
          </a:p>
        </p:txBody>
      </p:sp>
      <p:sp>
        <p:nvSpPr>
          <p:cNvPr id="22" name="Rectangle 658"/>
          <p:cNvSpPr>
            <a:spLocks noChangeArrowheads="1"/>
          </p:cNvSpPr>
          <p:nvPr/>
        </p:nvSpPr>
        <p:spPr bwMode="auto">
          <a:xfrm>
            <a:off x="3382963" y="3841750"/>
            <a:ext cx="400751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Mettmann</a:t>
            </a:r>
          </a:p>
        </p:txBody>
      </p:sp>
      <p:sp>
        <p:nvSpPr>
          <p:cNvPr id="23" name="Rectangle 659"/>
          <p:cNvSpPr>
            <a:spLocks noChangeArrowheads="1"/>
          </p:cNvSpPr>
          <p:nvPr/>
        </p:nvSpPr>
        <p:spPr bwMode="auto">
          <a:xfrm>
            <a:off x="3606800" y="3487738"/>
            <a:ext cx="24846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Essen</a:t>
            </a:r>
            <a:endParaRPr lang="de-DE" sz="2500">
              <a:latin typeface="Arial" charset="0"/>
            </a:endParaRPr>
          </a:p>
        </p:txBody>
      </p:sp>
      <p:sp>
        <p:nvSpPr>
          <p:cNvPr id="24" name="Rectangle 660"/>
          <p:cNvSpPr>
            <a:spLocks noChangeArrowheads="1"/>
          </p:cNvSpPr>
          <p:nvPr/>
        </p:nvSpPr>
        <p:spPr bwMode="auto">
          <a:xfrm>
            <a:off x="5691188" y="4816475"/>
            <a:ext cx="307777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Siegen-</a:t>
            </a:r>
            <a:endParaRPr lang="de-DE" sz="2500">
              <a:latin typeface="Arial" charset="0"/>
            </a:endParaRPr>
          </a:p>
        </p:txBody>
      </p:sp>
      <p:sp>
        <p:nvSpPr>
          <p:cNvPr id="25" name="Rectangle 661"/>
          <p:cNvSpPr>
            <a:spLocks noChangeArrowheads="1"/>
          </p:cNvSpPr>
          <p:nvPr/>
        </p:nvSpPr>
        <p:spPr bwMode="auto">
          <a:xfrm>
            <a:off x="5535613" y="4992688"/>
            <a:ext cx="49372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Wittgenstein</a:t>
            </a:r>
            <a:endParaRPr lang="de-DE" sz="2500">
              <a:latin typeface="Arial" charset="0"/>
            </a:endParaRPr>
          </a:p>
        </p:txBody>
      </p:sp>
      <p:sp>
        <p:nvSpPr>
          <p:cNvPr id="26" name="Rectangle 662"/>
          <p:cNvSpPr>
            <a:spLocks noChangeArrowheads="1"/>
          </p:cNvSpPr>
          <p:nvPr/>
        </p:nvSpPr>
        <p:spPr bwMode="auto">
          <a:xfrm>
            <a:off x="5451475" y="4389438"/>
            <a:ext cx="18915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Olpe</a:t>
            </a:r>
            <a:endParaRPr lang="de-DE" sz="2500">
              <a:latin typeface="Arial" charset="0"/>
            </a:endParaRPr>
          </a:p>
        </p:txBody>
      </p:sp>
      <p:sp>
        <p:nvSpPr>
          <p:cNvPr id="27" name="Rectangle 663"/>
          <p:cNvSpPr>
            <a:spLocks noChangeArrowheads="1"/>
          </p:cNvSpPr>
          <p:nvPr/>
        </p:nvSpPr>
        <p:spPr bwMode="auto">
          <a:xfrm>
            <a:off x="4830763" y="3906838"/>
            <a:ext cx="439223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Märkischer</a:t>
            </a:r>
            <a:endParaRPr lang="de-DE" sz="2500">
              <a:latin typeface="Arial" charset="0"/>
            </a:endParaRPr>
          </a:p>
        </p:txBody>
      </p:sp>
      <p:sp>
        <p:nvSpPr>
          <p:cNvPr id="28" name="Rectangle 664"/>
          <p:cNvSpPr>
            <a:spLocks noChangeArrowheads="1"/>
          </p:cNvSpPr>
          <p:nvPr/>
        </p:nvSpPr>
        <p:spPr bwMode="auto">
          <a:xfrm>
            <a:off x="4900613" y="4040188"/>
            <a:ext cx="20358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Kreis</a:t>
            </a:r>
            <a:endParaRPr lang="de-DE" sz="2500">
              <a:latin typeface="Arial" charset="0"/>
            </a:endParaRPr>
          </a:p>
        </p:txBody>
      </p:sp>
      <p:sp>
        <p:nvSpPr>
          <p:cNvPr id="29" name="Rectangle 666"/>
          <p:cNvSpPr>
            <a:spLocks noChangeArrowheads="1"/>
          </p:cNvSpPr>
          <p:nvPr/>
        </p:nvSpPr>
        <p:spPr bwMode="auto">
          <a:xfrm>
            <a:off x="4543425" y="4740275"/>
            <a:ext cx="4183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bergischer</a:t>
            </a:r>
            <a:endParaRPr lang="de-DE" sz="2500">
              <a:latin typeface="Arial" charset="0"/>
            </a:endParaRPr>
          </a:p>
        </p:txBody>
      </p:sp>
      <p:sp>
        <p:nvSpPr>
          <p:cNvPr id="30" name="Rectangle 669"/>
          <p:cNvSpPr>
            <a:spLocks noChangeArrowheads="1"/>
          </p:cNvSpPr>
          <p:nvPr/>
        </p:nvSpPr>
        <p:spPr bwMode="auto">
          <a:xfrm>
            <a:off x="4364038" y="3240088"/>
            <a:ext cx="394339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Dortmund</a:t>
            </a:r>
            <a:endParaRPr lang="de-DE" sz="2500">
              <a:latin typeface="Arial" charset="0"/>
            </a:endParaRPr>
          </a:p>
        </p:txBody>
      </p:sp>
      <p:sp>
        <p:nvSpPr>
          <p:cNvPr id="31" name="Rectangle 670"/>
          <p:cNvSpPr>
            <a:spLocks noChangeArrowheads="1"/>
          </p:cNvSpPr>
          <p:nvPr/>
        </p:nvSpPr>
        <p:spPr bwMode="auto">
          <a:xfrm>
            <a:off x="4914900" y="3119438"/>
            <a:ext cx="21320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Unna</a:t>
            </a:r>
            <a:endParaRPr lang="de-DE" sz="2500">
              <a:latin typeface="Arial" charset="0"/>
            </a:endParaRPr>
          </a:p>
        </p:txBody>
      </p:sp>
      <p:sp>
        <p:nvSpPr>
          <p:cNvPr id="32" name="Rectangle 681"/>
          <p:cNvSpPr>
            <a:spLocks noChangeArrowheads="1"/>
          </p:cNvSpPr>
          <p:nvPr/>
        </p:nvSpPr>
        <p:spPr bwMode="auto">
          <a:xfrm>
            <a:off x="2052638" y="5499100"/>
            <a:ext cx="302968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Aachen</a:t>
            </a:r>
          </a:p>
        </p:txBody>
      </p:sp>
      <p:sp>
        <p:nvSpPr>
          <p:cNvPr id="33" name="Rectangle 682"/>
          <p:cNvSpPr>
            <a:spLocks noChangeArrowheads="1"/>
          </p:cNvSpPr>
          <p:nvPr/>
        </p:nvSpPr>
        <p:spPr bwMode="auto">
          <a:xfrm>
            <a:off x="2663825" y="6043613"/>
            <a:ext cx="44242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Euskirchen</a:t>
            </a:r>
          </a:p>
        </p:txBody>
      </p:sp>
      <p:sp>
        <p:nvSpPr>
          <p:cNvPr id="34" name="Rectangle 683"/>
          <p:cNvSpPr>
            <a:spLocks noChangeArrowheads="1"/>
          </p:cNvSpPr>
          <p:nvPr/>
        </p:nvSpPr>
        <p:spPr bwMode="auto">
          <a:xfrm>
            <a:off x="3802063" y="5507038"/>
            <a:ext cx="208390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Bonn</a:t>
            </a:r>
          </a:p>
        </p:txBody>
      </p:sp>
      <p:sp>
        <p:nvSpPr>
          <p:cNvPr id="35" name="Rectangle 685"/>
          <p:cNvSpPr>
            <a:spLocks noChangeArrowheads="1"/>
          </p:cNvSpPr>
          <p:nvPr/>
        </p:nvSpPr>
        <p:spPr bwMode="auto">
          <a:xfrm>
            <a:off x="3071813" y="3459163"/>
            <a:ext cx="17953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burg</a:t>
            </a:r>
            <a:endParaRPr lang="de-DE" sz="2500">
              <a:latin typeface="Arial" charset="0"/>
            </a:endParaRPr>
          </a:p>
        </p:txBody>
      </p:sp>
      <p:sp>
        <p:nvSpPr>
          <p:cNvPr id="36" name="Rectangle 686"/>
          <p:cNvSpPr>
            <a:spLocks noChangeArrowheads="1"/>
          </p:cNvSpPr>
          <p:nvPr/>
        </p:nvSpPr>
        <p:spPr bwMode="auto">
          <a:xfrm>
            <a:off x="3346450" y="3551238"/>
            <a:ext cx="22442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400">
                <a:latin typeface="Arial" charset="0"/>
              </a:rPr>
              <a:t>Mühlheim</a:t>
            </a:r>
            <a:endParaRPr lang="de-DE" sz="1700">
              <a:latin typeface="Arial" charset="0"/>
            </a:endParaRPr>
          </a:p>
        </p:txBody>
      </p:sp>
      <p:sp>
        <p:nvSpPr>
          <p:cNvPr id="37" name="Rectangle 687"/>
          <p:cNvSpPr>
            <a:spLocks noChangeArrowheads="1"/>
          </p:cNvSpPr>
          <p:nvPr/>
        </p:nvSpPr>
        <p:spPr bwMode="auto">
          <a:xfrm>
            <a:off x="3348038" y="3648075"/>
            <a:ext cx="21320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400">
                <a:latin typeface="Arial" charset="0"/>
              </a:rPr>
              <a:t>a.d. Ruhr</a:t>
            </a:r>
            <a:endParaRPr lang="de-DE" sz="1600">
              <a:latin typeface="Arial" charset="0"/>
            </a:endParaRPr>
          </a:p>
        </p:txBody>
      </p:sp>
      <p:sp>
        <p:nvSpPr>
          <p:cNvPr id="38" name="Rectangle 688"/>
          <p:cNvSpPr>
            <a:spLocks noChangeArrowheads="1"/>
          </p:cNvSpPr>
          <p:nvPr/>
        </p:nvSpPr>
        <p:spPr bwMode="auto">
          <a:xfrm>
            <a:off x="3287713" y="3287713"/>
            <a:ext cx="13305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400">
                <a:latin typeface="Arial" charset="0"/>
              </a:rPr>
              <a:t>Ober-</a:t>
            </a:r>
          </a:p>
        </p:txBody>
      </p:sp>
      <p:sp>
        <p:nvSpPr>
          <p:cNvPr id="39" name="Rectangle 690"/>
          <p:cNvSpPr>
            <a:spLocks noChangeArrowheads="1"/>
          </p:cNvSpPr>
          <p:nvPr/>
        </p:nvSpPr>
        <p:spPr bwMode="auto">
          <a:xfrm>
            <a:off x="3430588" y="3095625"/>
            <a:ext cx="107950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trop</a:t>
            </a:r>
          </a:p>
        </p:txBody>
      </p:sp>
      <p:sp>
        <p:nvSpPr>
          <p:cNvPr id="40" name="Rectangle 691"/>
          <p:cNvSpPr>
            <a:spLocks noChangeArrowheads="1"/>
          </p:cNvSpPr>
          <p:nvPr/>
        </p:nvSpPr>
        <p:spPr bwMode="auto">
          <a:xfrm>
            <a:off x="3724275" y="3154363"/>
            <a:ext cx="220663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Gelsen-</a:t>
            </a:r>
          </a:p>
        </p:txBody>
      </p:sp>
      <p:sp>
        <p:nvSpPr>
          <p:cNvPr id="41" name="Rectangle 692"/>
          <p:cNvSpPr>
            <a:spLocks noChangeArrowheads="1"/>
          </p:cNvSpPr>
          <p:nvPr/>
        </p:nvSpPr>
        <p:spPr bwMode="auto">
          <a:xfrm>
            <a:off x="3944938" y="3233738"/>
            <a:ext cx="1714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Herne</a:t>
            </a:r>
          </a:p>
        </p:txBody>
      </p:sp>
      <p:sp>
        <p:nvSpPr>
          <p:cNvPr id="42" name="Rectangle 693"/>
          <p:cNvSpPr>
            <a:spLocks noChangeArrowheads="1"/>
          </p:cNvSpPr>
          <p:nvPr/>
        </p:nvSpPr>
        <p:spPr bwMode="auto">
          <a:xfrm>
            <a:off x="2389188" y="4259263"/>
            <a:ext cx="36227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gladbach</a:t>
            </a:r>
          </a:p>
        </p:txBody>
      </p:sp>
      <p:sp>
        <p:nvSpPr>
          <p:cNvPr id="43" name="Rectangle 696"/>
          <p:cNvSpPr>
            <a:spLocks noChangeArrowheads="1"/>
          </p:cNvSpPr>
          <p:nvPr/>
        </p:nvSpPr>
        <p:spPr bwMode="auto">
          <a:xfrm>
            <a:off x="3452813" y="3017838"/>
            <a:ext cx="11702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Bot-</a:t>
            </a:r>
          </a:p>
        </p:txBody>
      </p:sp>
      <p:sp>
        <p:nvSpPr>
          <p:cNvPr id="44" name="Rectangle 698"/>
          <p:cNvSpPr>
            <a:spLocks noChangeArrowheads="1"/>
          </p:cNvSpPr>
          <p:nvPr/>
        </p:nvSpPr>
        <p:spPr bwMode="auto">
          <a:xfrm>
            <a:off x="6537325" y="1441450"/>
            <a:ext cx="29976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Herford</a:t>
            </a:r>
            <a:endParaRPr lang="de-DE" sz="2500">
              <a:latin typeface="Arial" charset="0"/>
            </a:endParaRPr>
          </a:p>
        </p:txBody>
      </p:sp>
      <p:sp>
        <p:nvSpPr>
          <p:cNvPr id="45" name="Rectangle 699"/>
          <p:cNvSpPr>
            <a:spLocks noChangeArrowheads="1"/>
          </p:cNvSpPr>
          <p:nvPr/>
        </p:nvSpPr>
        <p:spPr bwMode="auto">
          <a:xfrm>
            <a:off x="6399213" y="906463"/>
            <a:ext cx="763029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Minden-  Lübbecke</a:t>
            </a:r>
            <a:endParaRPr lang="de-DE" sz="2500">
              <a:latin typeface="Arial" charset="0"/>
            </a:endParaRPr>
          </a:p>
        </p:txBody>
      </p:sp>
      <p:sp>
        <p:nvSpPr>
          <p:cNvPr id="46" name="Rectangle 700"/>
          <p:cNvSpPr>
            <a:spLocks noChangeArrowheads="1"/>
          </p:cNvSpPr>
          <p:nvPr/>
        </p:nvSpPr>
        <p:spPr bwMode="auto">
          <a:xfrm>
            <a:off x="6888163" y="2701925"/>
            <a:ext cx="4183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Paderborn</a:t>
            </a:r>
            <a:endParaRPr lang="de-DE" sz="2500">
              <a:latin typeface="Arial" charset="0"/>
            </a:endParaRPr>
          </a:p>
        </p:txBody>
      </p:sp>
      <p:sp>
        <p:nvSpPr>
          <p:cNvPr id="47" name="Rectangle 701"/>
          <p:cNvSpPr>
            <a:spLocks noChangeArrowheads="1"/>
          </p:cNvSpPr>
          <p:nvPr/>
        </p:nvSpPr>
        <p:spPr bwMode="auto">
          <a:xfrm>
            <a:off x="3897313" y="2198688"/>
            <a:ext cx="35266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Coesfeld</a:t>
            </a:r>
            <a:endParaRPr lang="de-DE" sz="2500">
              <a:latin typeface="Arial" charset="0"/>
            </a:endParaRPr>
          </a:p>
        </p:txBody>
      </p:sp>
      <p:sp>
        <p:nvSpPr>
          <p:cNvPr id="48" name="Rectangle 702"/>
          <p:cNvSpPr>
            <a:spLocks noChangeArrowheads="1"/>
          </p:cNvSpPr>
          <p:nvPr/>
        </p:nvSpPr>
        <p:spPr bwMode="auto">
          <a:xfrm>
            <a:off x="3981450" y="5245100"/>
            <a:ext cx="674865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 smtClean="0">
                <a:latin typeface="Arial" charset="0"/>
              </a:rPr>
              <a:t>Rhein-Sieg-Kreis</a:t>
            </a:r>
            <a:endParaRPr lang="de-DE" sz="700" dirty="0">
              <a:latin typeface="Arial" charset="0"/>
            </a:endParaRPr>
          </a:p>
        </p:txBody>
      </p:sp>
      <p:sp>
        <p:nvSpPr>
          <p:cNvPr id="49" name="Rectangle 644"/>
          <p:cNvSpPr>
            <a:spLocks noChangeArrowheads="1"/>
          </p:cNvSpPr>
          <p:nvPr/>
        </p:nvSpPr>
        <p:spPr bwMode="auto">
          <a:xfrm>
            <a:off x="5203825" y="2254250"/>
            <a:ext cx="419987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Warendorf</a:t>
            </a:r>
            <a:endParaRPr lang="de-DE" sz="2500" dirty="0">
              <a:latin typeface="Arial" charset="0"/>
            </a:endParaRPr>
          </a:p>
        </p:txBody>
      </p:sp>
      <p:sp>
        <p:nvSpPr>
          <p:cNvPr id="50" name="Rectangle 694"/>
          <p:cNvSpPr>
            <a:spLocks noChangeArrowheads="1"/>
          </p:cNvSpPr>
          <p:nvPr/>
        </p:nvSpPr>
        <p:spPr bwMode="auto">
          <a:xfrm>
            <a:off x="5980113" y="2198688"/>
            <a:ext cx="38953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Gütersloh</a:t>
            </a:r>
            <a:endParaRPr lang="de-DE" sz="2500">
              <a:latin typeface="Arial" charset="0"/>
            </a:endParaRPr>
          </a:p>
        </p:txBody>
      </p:sp>
      <p:sp>
        <p:nvSpPr>
          <p:cNvPr id="51" name="Rectangle 793"/>
          <p:cNvSpPr>
            <a:spLocks noChangeArrowheads="1"/>
          </p:cNvSpPr>
          <p:nvPr/>
        </p:nvSpPr>
        <p:spPr bwMode="auto">
          <a:xfrm>
            <a:off x="1857375" y="5410200"/>
            <a:ext cx="50815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Städteregion</a:t>
            </a:r>
            <a:endParaRPr lang="de-DE" sz="2500">
              <a:latin typeface="Arial" charset="0"/>
            </a:endParaRPr>
          </a:p>
        </p:txBody>
      </p:sp>
      <p:sp>
        <p:nvSpPr>
          <p:cNvPr id="52" name="Rectangle 651"/>
          <p:cNvSpPr>
            <a:spLocks noChangeArrowheads="1"/>
          </p:cNvSpPr>
          <p:nvPr/>
        </p:nvSpPr>
        <p:spPr bwMode="auto">
          <a:xfrm>
            <a:off x="2867025" y="4346575"/>
            <a:ext cx="4664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 smtClean="0">
                <a:latin typeface="Arial" charset="0"/>
              </a:rPr>
              <a:t>Rhein-Kreis</a:t>
            </a:r>
            <a:endParaRPr lang="de-DE" sz="700" dirty="0">
              <a:latin typeface="Arial" charset="0"/>
            </a:endParaRPr>
          </a:p>
          <a:p>
            <a:pPr defTabSz="957263" eaLnBrk="0" hangingPunct="0"/>
            <a:r>
              <a:rPr lang="de-DE" sz="700" dirty="0">
                <a:latin typeface="Arial" charset="0"/>
              </a:rPr>
              <a:t>Neuss</a:t>
            </a:r>
          </a:p>
        </p:txBody>
      </p:sp>
      <p:sp>
        <p:nvSpPr>
          <p:cNvPr id="53" name="Rectangle 657"/>
          <p:cNvSpPr>
            <a:spLocks noChangeArrowheads="1"/>
          </p:cNvSpPr>
          <p:nvPr/>
        </p:nvSpPr>
        <p:spPr bwMode="auto">
          <a:xfrm>
            <a:off x="3178175" y="4103688"/>
            <a:ext cx="155492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dorf</a:t>
            </a:r>
          </a:p>
        </p:txBody>
      </p:sp>
      <p:sp>
        <p:nvSpPr>
          <p:cNvPr id="54" name="Rectangle 665"/>
          <p:cNvSpPr>
            <a:spLocks noChangeArrowheads="1"/>
          </p:cNvSpPr>
          <p:nvPr/>
        </p:nvSpPr>
        <p:spPr bwMode="auto">
          <a:xfrm>
            <a:off x="4543425" y="4598988"/>
            <a:ext cx="23083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Ober-</a:t>
            </a:r>
            <a:endParaRPr lang="de-DE" sz="2500">
              <a:latin typeface="Arial" charset="0"/>
            </a:endParaRPr>
          </a:p>
        </p:txBody>
      </p:sp>
      <p:sp>
        <p:nvSpPr>
          <p:cNvPr id="55" name="Rectangle 667"/>
          <p:cNvSpPr>
            <a:spLocks noChangeArrowheads="1"/>
          </p:cNvSpPr>
          <p:nvPr/>
        </p:nvSpPr>
        <p:spPr bwMode="auto">
          <a:xfrm>
            <a:off x="4686300" y="4872038"/>
            <a:ext cx="20358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Kreis</a:t>
            </a:r>
            <a:endParaRPr lang="de-DE" sz="2500">
              <a:latin typeface="Arial" charset="0"/>
            </a:endParaRPr>
          </a:p>
        </p:txBody>
      </p:sp>
      <p:sp>
        <p:nvSpPr>
          <p:cNvPr id="56" name="Rectangle 668"/>
          <p:cNvSpPr>
            <a:spLocks noChangeArrowheads="1"/>
          </p:cNvSpPr>
          <p:nvPr/>
        </p:nvSpPr>
        <p:spPr bwMode="auto">
          <a:xfrm>
            <a:off x="3929063" y="3395663"/>
            <a:ext cx="32861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Bochum</a:t>
            </a:r>
            <a:endParaRPr lang="de-DE" sz="2500">
              <a:latin typeface="Arial" charset="0"/>
            </a:endParaRPr>
          </a:p>
        </p:txBody>
      </p:sp>
      <p:sp>
        <p:nvSpPr>
          <p:cNvPr id="57" name="Rectangle 671"/>
          <p:cNvSpPr>
            <a:spLocks noChangeArrowheads="1"/>
          </p:cNvSpPr>
          <p:nvPr/>
        </p:nvSpPr>
        <p:spPr bwMode="auto">
          <a:xfrm>
            <a:off x="4483100" y="3667125"/>
            <a:ext cx="26289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2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Hagen</a:t>
            </a:r>
            <a:endParaRPr lang="de-DE" sz="2500">
              <a:latin typeface="Arial" charset="0"/>
            </a:endParaRPr>
          </a:p>
        </p:txBody>
      </p:sp>
      <p:sp>
        <p:nvSpPr>
          <p:cNvPr id="58" name="Rectangle 673"/>
          <p:cNvSpPr>
            <a:spLocks noChangeArrowheads="1"/>
          </p:cNvSpPr>
          <p:nvPr/>
        </p:nvSpPr>
        <p:spPr bwMode="auto">
          <a:xfrm>
            <a:off x="3819525" y="4040188"/>
            <a:ext cx="287338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Wuppertal</a:t>
            </a:r>
            <a:endParaRPr lang="de-DE" sz="2100">
              <a:latin typeface="Arial" charset="0"/>
            </a:endParaRPr>
          </a:p>
        </p:txBody>
      </p:sp>
      <p:sp>
        <p:nvSpPr>
          <p:cNvPr id="59" name="Rectangle 674"/>
          <p:cNvSpPr>
            <a:spLocks noChangeArrowheads="1"/>
          </p:cNvSpPr>
          <p:nvPr/>
        </p:nvSpPr>
        <p:spPr bwMode="auto">
          <a:xfrm>
            <a:off x="3868738" y="4445000"/>
            <a:ext cx="2984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 dirty="0">
                <a:latin typeface="Arial" charset="0"/>
              </a:rPr>
              <a:t>Rheinisch-</a:t>
            </a:r>
            <a:endParaRPr lang="de-DE" sz="2100" dirty="0">
              <a:latin typeface="Arial" charset="0"/>
            </a:endParaRPr>
          </a:p>
        </p:txBody>
      </p:sp>
      <p:sp>
        <p:nvSpPr>
          <p:cNvPr id="60" name="Rectangle 675"/>
          <p:cNvSpPr>
            <a:spLocks noChangeArrowheads="1"/>
          </p:cNvSpPr>
          <p:nvPr/>
        </p:nvSpPr>
        <p:spPr bwMode="auto">
          <a:xfrm>
            <a:off x="3943350" y="4664075"/>
            <a:ext cx="144463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Kreis</a:t>
            </a:r>
            <a:endParaRPr lang="de-DE" sz="2100">
              <a:latin typeface="Arial" charset="0"/>
            </a:endParaRPr>
          </a:p>
        </p:txBody>
      </p:sp>
      <p:sp>
        <p:nvSpPr>
          <p:cNvPr id="61" name="Rectangle 678"/>
          <p:cNvSpPr>
            <a:spLocks noChangeArrowheads="1"/>
          </p:cNvSpPr>
          <p:nvPr/>
        </p:nvSpPr>
        <p:spPr bwMode="auto">
          <a:xfrm>
            <a:off x="3665538" y="4289425"/>
            <a:ext cx="248466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Solingen</a:t>
            </a:r>
            <a:endParaRPr lang="de-DE" sz="2100">
              <a:latin typeface="Arial" charset="0"/>
            </a:endParaRPr>
          </a:p>
        </p:txBody>
      </p:sp>
      <p:sp>
        <p:nvSpPr>
          <p:cNvPr id="62" name="Rectangle 684"/>
          <p:cNvSpPr>
            <a:spLocks noChangeArrowheads="1"/>
          </p:cNvSpPr>
          <p:nvPr/>
        </p:nvSpPr>
        <p:spPr bwMode="auto">
          <a:xfrm>
            <a:off x="3071813" y="3381375"/>
            <a:ext cx="20839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Duis-</a:t>
            </a:r>
            <a:endParaRPr lang="de-DE" sz="2500" dirty="0">
              <a:latin typeface="Arial" charset="0"/>
            </a:endParaRPr>
          </a:p>
        </p:txBody>
      </p:sp>
      <p:sp>
        <p:nvSpPr>
          <p:cNvPr id="63" name="Rectangle 689"/>
          <p:cNvSpPr>
            <a:spLocks noChangeArrowheads="1"/>
          </p:cNvSpPr>
          <p:nvPr/>
        </p:nvSpPr>
        <p:spPr bwMode="auto">
          <a:xfrm>
            <a:off x="3335338" y="3354388"/>
            <a:ext cx="16991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400">
                <a:latin typeface="Arial" charset="0"/>
              </a:rPr>
              <a:t>hausen</a:t>
            </a:r>
          </a:p>
        </p:txBody>
      </p:sp>
      <p:sp>
        <p:nvSpPr>
          <p:cNvPr id="64" name="Rectangle 695"/>
          <p:cNvSpPr>
            <a:spLocks noChangeArrowheads="1"/>
          </p:cNvSpPr>
          <p:nvPr/>
        </p:nvSpPr>
        <p:spPr bwMode="auto">
          <a:xfrm>
            <a:off x="3724275" y="3260725"/>
            <a:ext cx="2032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kirchen</a:t>
            </a:r>
          </a:p>
        </p:txBody>
      </p:sp>
      <p:sp>
        <p:nvSpPr>
          <p:cNvPr id="65" name="Rectangle 697"/>
          <p:cNvSpPr>
            <a:spLocks noChangeArrowheads="1"/>
          </p:cNvSpPr>
          <p:nvPr/>
        </p:nvSpPr>
        <p:spPr bwMode="auto">
          <a:xfrm>
            <a:off x="3573463" y="4584700"/>
            <a:ext cx="328616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Leverkusen</a:t>
            </a:r>
          </a:p>
        </p:txBody>
      </p:sp>
      <p:sp>
        <p:nvSpPr>
          <p:cNvPr id="66" name="Rectangle 703"/>
          <p:cNvSpPr>
            <a:spLocks noChangeArrowheads="1"/>
          </p:cNvSpPr>
          <p:nvPr/>
        </p:nvSpPr>
        <p:spPr bwMode="auto">
          <a:xfrm>
            <a:off x="3930650" y="4549775"/>
            <a:ext cx="304571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 dirty="0" smtClean="0">
                <a:latin typeface="Arial" charset="0"/>
              </a:rPr>
              <a:t>Bergischer</a:t>
            </a:r>
            <a:endParaRPr lang="de-DE" sz="2100" dirty="0">
              <a:latin typeface="Arial" charset="0"/>
            </a:endParaRPr>
          </a:p>
        </p:txBody>
      </p:sp>
      <p:sp>
        <p:nvSpPr>
          <p:cNvPr id="67" name="Rectangle 710"/>
          <p:cNvSpPr>
            <a:spLocks noChangeArrowheads="1"/>
          </p:cNvSpPr>
          <p:nvPr/>
        </p:nvSpPr>
        <p:spPr bwMode="auto">
          <a:xfrm>
            <a:off x="3970338" y="3683000"/>
            <a:ext cx="33823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Ennepe-</a:t>
            </a:r>
            <a:endParaRPr lang="de-DE" sz="2500">
              <a:latin typeface="Arial" charset="0"/>
            </a:endParaRPr>
          </a:p>
        </p:txBody>
      </p:sp>
      <p:sp>
        <p:nvSpPr>
          <p:cNvPr id="68" name="Rectangle 711"/>
          <p:cNvSpPr>
            <a:spLocks noChangeArrowheads="1"/>
          </p:cNvSpPr>
          <p:nvPr/>
        </p:nvSpPr>
        <p:spPr bwMode="auto">
          <a:xfrm>
            <a:off x="2400300" y="4159250"/>
            <a:ext cx="399148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Mönchen-</a:t>
            </a:r>
          </a:p>
        </p:txBody>
      </p:sp>
      <p:sp>
        <p:nvSpPr>
          <p:cNvPr id="69" name="Rectangle 672"/>
          <p:cNvSpPr>
            <a:spLocks noChangeArrowheads="1"/>
          </p:cNvSpPr>
          <p:nvPr/>
        </p:nvSpPr>
        <p:spPr bwMode="auto">
          <a:xfrm>
            <a:off x="4016375" y="3775075"/>
            <a:ext cx="22442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Ruhr-</a:t>
            </a:r>
            <a:endParaRPr lang="de-DE" sz="2500">
              <a:latin typeface="Arial" charset="0"/>
            </a:endParaRPr>
          </a:p>
        </p:txBody>
      </p:sp>
      <p:sp>
        <p:nvSpPr>
          <p:cNvPr id="70" name="Rectangle 709"/>
          <p:cNvSpPr>
            <a:spLocks noChangeArrowheads="1"/>
          </p:cNvSpPr>
          <p:nvPr/>
        </p:nvSpPr>
        <p:spPr bwMode="auto">
          <a:xfrm>
            <a:off x="4214813" y="3841750"/>
            <a:ext cx="20358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Kreis</a:t>
            </a:r>
            <a:endParaRPr lang="de-DE" sz="2500">
              <a:latin typeface="Arial" charset="0"/>
            </a:endParaRPr>
          </a:p>
        </p:txBody>
      </p:sp>
      <p:sp>
        <p:nvSpPr>
          <p:cNvPr id="71" name="Rectangle 713"/>
          <p:cNvSpPr>
            <a:spLocks noChangeArrowheads="1"/>
          </p:cNvSpPr>
          <p:nvPr/>
        </p:nvSpPr>
        <p:spPr bwMode="auto">
          <a:xfrm>
            <a:off x="4013200" y="4170363"/>
            <a:ext cx="153988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Rem-</a:t>
            </a:r>
            <a:endParaRPr lang="de-DE" sz="2100">
              <a:latin typeface="Arial" charset="0"/>
            </a:endParaRPr>
          </a:p>
        </p:txBody>
      </p:sp>
      <p:sp>
        <p:nvSpPr>
          <p:cNvPr id="72" name="Rectangle 679"/>
          <p:cNvSpPr>
            <a:spLocks noChangeArrowheads="1"/>
          </p:cNvSpPr>
          <p:nvPr/>
        </p:nvSpPr>
        <p:spPr bwMode="auto">
          <a:xfrm>
            <a:off x="4002088" y="4237038"/>
            <a:ext cx="184346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scheid</a:t>
            </a:r>
            <a:endParaRPr lang="de-DE" sz="2100">
              <a:latin typeface="Arial" charset="0"/>
            </a:endParaRPr>
          </a:p>
        </p:txBody>
      </p:sp>
      <p:sp>
        <p:nvSpPr>
          <p:cNvPr id="73" name="Rectangle 636"/>
          <p:cNvSpPr>
            <a:spLocks noChangeArrowheads="1"/>
          </p:cNvSpPr>
          <p:nvPr/>
        </p:nvSpPr>
        <p:spPr bwMode="auto">
          <a:xfrm>
            <a:off x="4640263" y="2047876"/>
            <a:ext cx="32541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Münster</a:t>
            </a:r>
          </a:p>
        </p:txBody>
      </p:sp>
      <p:sp>
        <p:nvSpPr>
          <p:cNvPr id="74" name="Rectangle 749"/>
          <p:cNvSpPr>
            <a:spLocks noChangeArrowheads="1"/>
          </p:cNvSpPr>
          <p:nvPr/>
        </p:nvSpPr>
        <p:spPr bwMode="auto">
          <a:xfrm>
            <a:off x="4556126" y="1292225"/>
            <a:ext cx="569913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Steinfurt</a:t>
            </a:r>
          </a:p>
        </p:txBody>
      </p:sp>
      <p:sp>
        <p:nvSpPr>
          <p:cNvPr id="75" name="Rectangle 653"/>
          <p:cNvSpPr>
            <a:spLocks noChangeArrowheads="1"/>
          </p:cNvSpPr>
          <p:nvPr/>
        </p:nvSpPr>
        <p:spPr bwMode="auto">
          <a:xfrm>
            <a:off x="2879725" y="4894263"/>
            <a:ext cx="434414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 smtClean="0">
                <a:latin typeface="Arial" charset="0"/>
              </a:rPr>
              <a:t>Rhein-Erft-</a:t>
            </a:r>
          </a:p>
          <a:p>
            <a:pPr defTabSz="957263" eaLnBrk="0" hangingPunct="0"/>
            <a:r>
              <a:rPr lang="de-DE" sz="700" dirty="0" smtClean="0">
                <a:latin typeface="Arial" charset="0"/>
              </a:rPr>
              <a:t>Kreis</a:t>
            </a:r>
            <a:r>
              <a:rPr lang="de-DE" sz="700" dirty="0">
                <a:latin typeface="Arial" charset="0"/>
              </a:rPr>
              <a:t/>
            </a:r>
            <a:br>
              <a:rPr lang="de-DE" sz="700" dirty="0">
                <a:latin typeface="Arial" charset="0"/>
              </a:rPr>
            </a:br>
            <a:endParaRPr lang="de-DE" sz="7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92"/>
          <p:cNvSpPr>
            <a:spLocks/>
          </p:cNvSpPr>
          <p:nvPr/>
        </p:nvSpPr>
        <p:spPr bwMode="auto">
          <a:xfrm>
            <a:off x="1743075" y="4926013"/>
            <a:ext cx="850900" cy="1260475"/>
          </a:xfrm>
          <a:custGeom>
            <a:avLst/>
            <a:gdLst>
              <a:gd name="T0" fmla="*/ 113 w 536"/>
              <a:gd name="T1" fmla="*/ 180 h 794"/>
              <a:gd name="T2" fmla="*/ 129 w 536"/>
              <a:gd name="T3" fmla="*/ 125 h 794"/>
              <a:gd name="T4" fmla="*/ 129 w 536"/>
              <a:gd name="T5" fmla="*/ 63 h 794"/>
              <a:gd name="T6" fmla="*/ 143 w 536"/>
              <a:gd name="T7" fmla="*/ 69 h 794"/>
              <a:gd name="T8" fmla="*/ 166 w 536"/>
              <a:gd name="T9" fmla="*/ 83 h 794"/>
              <a:gd name="T10" fmla="*/ 203 w 536"/>
              <a:gd name="T11" fmla="*/ 69 h 794"/>
              <a:gd name="T12" fmla="*/ 219 w 536"/>
              <a:gd name="T13" fmla="*/ 21 h 794"/>
              <a:gd name="T14" fmla="*/ 249 w 536"/>
              <a:gd name="T15" fmla="*/ 0 h 794"/>
              <a:gd name="T16" fmla="*/ 294 w 536"/>
              <a:gd name="T17" fmla="*/ 14 h 794"/>
              <a:gd name="T18" fmla="*/ 294 w 536"/>
              <a:gd name="T19" fmla="*/ 49 h 794"/>
              <a:gd name="T20" fmla="*/ 264 w 536"/>
              <a:gd name="T21" fmla="*/ 90 h 794"/>
              <a:gd name="T22" fmla="*/ 294 w 536"/>
              <a:gd name="T23" fmla="*/ 125 h 794"/>
              <a:gd name="T24" fmla="*/ 309 w 536"/>
              <a:gd name="T25" fmla="*/ 159 h 794"/>
              <a:gd name="T26" fmla="*/ 347 w 536"/>
              <a:gd name="T27" fmla="*/ 139 h 794"/>
              <a:gd name="T28" fmla="*/ 384 w 536"/>
              <a:gd name="T29" fmla="*/ 131 h 794"/>
              <a:gd name="T30" fmla="*/ 407 w 536"/>
              <a:gd name="T31" fmla="*/ 139 h 794"/>
              <a:gd name="T32" fmla="*/ 407 w 536"/>
              <a:gd name="T33" fmla="*/ 173 h 794"/>
              <a:gd name="T34" fmla="*/ 430 w 536"/>
              <a:gd name="T35" fmla="*/ 214 h 794"/>
              <a:gd name="T36" fmla="*/ 430 w 536"/>
              <a:gd name="T37" fmla="*/ 235 h 794"/>
              <a:gd name="T38" fmla="*/ 407 w 536"/>
              <a:gd name="T39" fmla="*/ 262 h 794"/>
              <a:gd name="T40" fmla="*/ 393 w 536"/>
              <a:gd name="T41" fmla="*/ 283 h 794"/>
              <a:gd name="T42" fmla="*/ 414 w 536"/>
              <a:gd name="T43" fmla="*/ 311 h 794"/>
              <a:gd name="T44" fmla="*/ 437 w 536"/>
              <a:gd name="T45" fmla="*/ 298 h 794"/>
              <a:gd name="T46" fmla="*/ 444 w 536"/>
              <a:gd name="T47" fmla="*/ 298 h 794"/>
              <a:gd name="T48" fmla="*/ 467 w 536"/>
              <a:gd name="T49" fmla="*/ 332 h 794"/>
              <a:gd name="T50" fmla="*/ 437 w 536"/>
              <a:gd name="T51" fmla="*/ 345 h 794"/>
              <a:gd name="T52" fmla="*/ 393 w 536"/>
              <a:gd name="T53" fmla="*/ 428 h 794"/>
              <a:gd name="T54" fmla="*/ 370 w 536"/>
              <a:gd name="T55" fmla="*/ 476 h 794"/>
              <a:gd name="T56" fmla="*/ 400 w 536"/>
              <a:gd name="T57" fmla="*/ 497 h 794"/>
              <a:gd name="T58" fmla="*/ 430 w 536"/>
              <a:gd name="T59" fmla="*/ 512 h 794"/>
              <a:gd name="T60" fmla="*/ 460 w 536"/>
              <a:gd name="T61" fmla="*/ 512 h 794"/>
              <a:gd name="T62" fmla="*/ 483 w 536"/>
              <a:gd name="T63" fmla="*/ 518 h 794"/>
              <a:gd name="T64" fmla="*/ 497 w 536"/>
              <a:gd name="T65" fmla="*/ 539 h 794"/>
              <a:gd name="T66" fmla="*/ 520 w 536"/>
              <a:gd name="T67" fmla="*/ 539 h 794"/>
              <a:gd name="T68" fmla="*/ 513 w 536"/>
              <a:gd name="T69" fmla="*/ 559 h 794"/>
              <a:gd name="T70" fmla="*/ 506 w 536"/>
              <a:gd name="T71" fmla="*/ 567 h 794"/>
              <a:gd name="T72" fmla="*/ 490 w 536"/>
              <a:gd name="T73" fmla="*/ 580 h 794"/>
              <a:gd name="T74" fmla="*/ 490 w 536"/>
              <a:gd name="T75" fmla="*/ 594 h 794"/>
              <a:gd name="T76" fmla="*/ 513 w 536"/>
              <a:gd name="T77" fmla="*/ 601 h 794"/>
              <a:gd name="T78" fmla="*/ 536 w 536"/>
              <a:gd name="T79" fmla="*/ 594 h 794"/>
              <a:gd name="T80" fmla="*/ 497 w 536"/>
              <a:gd name="T81" fmla="*/ 629 h 794"/>
              <a:gd name="T82" fmla="*/ 467 w 536"/>
              <a:gd name="T83" fmla="*/ 677 h 794"/>
              <a:gd name="T84" fmla="*/ 460 w 536"/>
              <a:gd name="T85" fmla="*/ 732 h 794"/>
              <a:gd name="T86" fmla="*/ 475 w 536"/>
              <a:gd name="T87" fmla="*/ 739 h 794"/>
              <a:gd name="T88" fmla="*/ 407 w 536"/>
              <a:gd name="T89" fmla="*/ 794 h 794"/>
              <a:gd name="T90" fmla="*/ 362 w 536"/>
              <a:gd name="T91" fmla="*/ 781 h 794"/>
              <a:gd name="T92" fmla="*/ 332 w 536"/>
              <a:gd name="T93" fmla="*/ 787 h 794"/>
              <a:gd name="T94" fmla="*/ 294 w 536"/>
              <a:gd name="T95" fmla="*/ 794 h 794"/>
              <a:gd name="T96" fmla="*/ 249 w 536"/>
              <a:gd name="T97" fmla="*/ 739 h 794"/>
              <a:gd name="T98" fmla="*/ 256 w 536"/>
              <a:gd name="T99" fmla="*/ 718 h 794"/>
              <a:gd name="T100" fmla="*/ 233 w 536"/>
              <a:gd name="T101" fmla="*/ 684 h 794"/>
              <a:gd name="T102" fmla="*/ 294 w 536"/>
              <a:gd name="T103" fmla="*/ 629 h 794"/>
              <a:gd name="T104" fmla="*/ 340 w 536"/>
              <a:gd name="T105" fmla="*/ 594 h 794"/>
              <a:gd name="T106" fmla="*/ 324 w 536"/>
              <a:gd name="T107" fmla="*/ 567 h 794"/>
              <a:gd name="T108" fmla="*/ 256 w 536"/>
              <a:gd name="T109" fmla="*/ 552 h 794"/>
              <a:gd name="T110" fmla="*/ 226 w 536"/>
              <a:gd name="T111" fmla="*/ 532 h 794"/>
              <a:gd name="T112" fmla="*/ 219 w 536"/>
              <a:gd name="T113" fmla="*/ 504 h 794"/>
              <a:gd name="T114" fmla="*/ 176 w 536"/>
              <a:gd name="T115" fmla="*/ 445 h 794"/>
              <a:gd name="T116" fmla="*/ 138 w 536"/>
              <a:gd name="T117" fmla="*/ 398 h 794"/>
              <a:gd name="T118" fmla="*/ 54 w 536"/>
              <a:gd name="T119" fmla="*/ 388 h 794"/>
              <a:gd name="T120" fmla="*/ 45 w 536"/>
              <a:gd name="T121" fmla="*/ 325 h 794"/>
              <a:gd name="T122" fmla="*/ 0 w 536"/>
              <a:gd name="T123" fmla="*/ 241 h 794"/>
              <a:gd name="T124" fmla="*/ 47 w 536"/>
              <a:gd name="T125" fmla="*/ 179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794">
                <a:moveTo>
                  <a:pt x="50" y="182"/>
                </a:moveTo>
                <a:lnTo>
                  <a:pt x="90" y="186"/>
                </a:lnTo>
                <a:lnTo>
                  <a:pt x="90" y="173"/>
                </a:lnTo>
                <a:lnTo>
                  <a:pt x="113" y="180"/>
                </a:lnTo>
                <a:lnTo>
                  <a:pt x="113" y="152"/>
                </a:lnTo>
                <a:lnTo>
                  <a:pt x="129" y="139"/>
                </a:lnTo>
                <a:lnTo>
                  <a:pt x="129" y="131"/>
                </a:lnTo>
                <a:lnTo>
                  <a:pt x="129" y="125"/>
                </a:lnTo>
                <a:lnTo>
                  <a:pt x="113" y="104"/>
                </a:lnTo>
                <a:lnTo>
                  <a:pt x="113" y="90"/>
                </a:lnTo>
                <a:lnTo>
                  <a:pt x="120" y="83"/>
                </a:lnTo>
                <a:lnTo>
                  <a:pt x="129" y="63"/>
                </a:lnTo>
                <a:lnTo>
                  <a:pt x="129" y="69"/>
                </a:lnTo>
                <a:lnTo>
                  <a:pt x="136" y="69"/>
                </a:lnTo>
                <a:lnTo>
                  <a:pt x="143" y="69"/>
                </a:lnTo>
                <a:lnTo>
                  <a:pt x="143" y="69"/>
                </a:lnTo>
                <a:lnTo>
                  <a:pt x="159" y="69"/>
                </a:lnTo>
                <a:lnTo>
                  <a:pt x="159" y="76"/>
                </a:lnTo>
                <a:lnTo>
                  <a:pt x="166" y="76"/>
                </a:lnTo>
                <a:lnTo>
                  <a:pt x="166" y="83"/>
                </a:lnTo>
                <a:lnTo>
                  <a:pt x="180" y="90"/>
                </a:lnTo>
                <a:lnTo>
                  <a:pt x="189" y="83"/>
                </a:lnTo>
                <a:lnTo>
                  <a:pt x="196" y="76"/>
                </a:lnTo>
                <a:lnTo>
                  <a:pt x="203" y="69"/>
                </a:lnTo>
                <a:lnTo>
                  <a:pt x="211" y="55"/>
                </a:lnTo>
                <a:lnTo>
                  <a:pt x="203" y="35"/>
                </a:lnTo>
                <a:lnTo>
                  <a:pt x="203" y="28"/>
                </a:lnTo>
                <a:lnTo>
                  <a:pt x="219" y="21"/>
                </a:lnTo>
                <a:lnTo>
                  <a:pt x="219" y="14"/>
                </a:lnTo>
                <a:lnTo>
                  <a:pt x="241" y="8"/>
                </a:lnTo>
                <a:lnTo>
                  <a:pt x="249" y="8"/>
                </a:lnTo>
                <a:lnTo>
                  <a:pt x="249" y="0"/>
                </a:lnTo>
                <a:lnTo>
                  <a:pt x="256" y="0"/>
                </a:lnTo>
                <a:lnTo>
                  <a:pt x="264" y="8"/>
                </a:lnTo>
                <a:lnTo>
                  <a:pt x="279" y="8"/>
                </a:lnTo>
                <a:lnTo>
                  <a:pt x="294" y="14"/>
                </a:lnTo>
                <a:lnTo>
                  <a:pt x="302" y="21"/>
                </a:lnTo>
                <a:lnTo>
                  <a:pt x="286" y="35"/>
                </a:lnTo>
                <a:lnTo>
                  <a:pt x="294" y="35"/>
                </a:lnTo>
                <a:lnTo>
                  <a:pt x="294" y="49"/>
                </a:lnTo>
                <a:lnTo>
                  <a:pt x="286" y="55"/>
                </a:lnTo>
                <a:lnTo>
                  <a:pt x="286" y="69"/>
                </a:lnTo>
                <a:lnTo>
                  <a:pt x="264" y="83"/>
                </a:lnTo>
                <a:lnTo>
                  <a:pt x="264" y="90"/>
                </a:lnTo>
                <a:lnTo>
                  <a:pt x="264" y="97"/>
                </a:lnTo>
                <a:lnTo>
                  <a:pt x="279" y="111"/>
                </a:lnTo>
                <a:lnTo>
                  <a:pt x="286" y="111"/>
                </a:lnTo>
                <a:lnTo>
                  <a:pt x="294" y="125"/>
                </a:lnTo>
                <a:lnTo>
                  <a:pt x="302" y="131"/>
                </a:lnTo>
                <a:lnTo>
                  <a:pt x="286" y="139"/>
                </a:lnTo>
                <a:lnTo>
                  <a:pt x="302" y="152"/>
                </a:lnTo>
                <a:lnTo>
                  <a:pt x="309" y="159"/>
                </a:lnTo>
                <a:lnTo>
                  <a:pt x="317" y="152"/>
                </a:lnTo>
                <a:lnTo>
                  <a:pt x="324" y="131"/>
                </a:lnTo>
                <a:lnTo>
                  <a:pt x="340" y="131"/>
                </a:lnTo>
                <a:lnTo>
                  <a:pt x="347" y="139"/>
                </a:lnTo>
                <a:lnTo>
                  <a:pt x="377" y="111"/>
                </a:lnTo>
                <a:lnTo>
                  <a:pt x="384" y="118"/>
                </a:lnTo>
                <a:lnTo>
                  <a:pt x="393" y="125"/>
                </a:lnTo>
                <a:lnTo>
                  <a:pt x="384" y="131"/>
                </a:lnTo>
                <a:lnTo>
                  <a:pt x="393" y="139"/>
                </a:lnTo>
                <a:lnTo>
                  <a:pt x="393" y="131"/>
                </a:lnTo>
                <a:lnTo>
                  <a:pt x="400" y="131"/>
                </a:lnTo>
                <a:lnTo>
                  <a:pt x="407" y="139"/>
                </a:lnTo>
                <a:lnTo>
                  <a:pt x="407" y="146"/>
                </a:lnTo>
                <a:lnTo>
                  <a:pt x="407" y="167"/>
                </a:lnTo>
                <a:lnTo>
                  <a:pt x="407" y="167"/>
                </a:lnTo>
                <a:lnTo>
                  <a:pt x="407" y="173"/>
                </a:lnTo>
                <a:lnTo>
                  <a:pt x="430" y="186"/>
                </a:lnTo>
                <a:lnTo>
                  <a:pt x="423" y="194"/>
                </a:lnTo>
                <a:lnTo>
                  <a:pt x="423" y="201"/>
                </a:lnTo>
                <a:lnTo>
                  <a:pt x="430" y="214"/>
                </a:lnTo>
                <a:lnTo>
                  <a:pt x="430" y="222"/>
                </a:lnTo>
                <a:lnTo>
                  <a:pt x="430" y="228"/>
                </a:lnTo>
                <a:lnTo>
                  <a:pt x="437" y="228"/>
                </a:lnTo>
                <a:lnTo>
                  <a:pt x="430" y="235"/>
                </a:lnTo>
                <a:lnTo>
                  <a:pt x="423" y="235"/>
                </a:lnTo>
                <a:lnTo>
                  <a:pt x="414" y="249"/>
                </a:lnTo>
                <a:lnTo>
                  <a:pt x="414" y="262"/>
                </a:lnTo>
                <a:lnTo>
                  <a:pt x="407" y="262"/>
                </a:lnTo>
                <a:lnTo>
                  <a:pt x="400" y="269"/>
                </a:lnTo>
                <a:lnTo>
                  <a:pt x="384" y="269"/>
                </a:lnTo>
                <a:lnTo>
                  <a:pt x="384" y="277"/>
                </a:lnTo>
                <a:lnTo>
                  <a:pt x="393" y="283"/>
                </a:lnTo>
                <a:lnTo>
                  <a:pt x="400" y="290"/>
                </a:lnTo>
                <a:lnTo>
                  <a:pt x="393" y="290"/>
                </a:lnTo>
                <a:lnTo>
                  <a:pt x="400" y="311"/>
                </a:lnTo>
                <a:lnTo>
                  <a:pt x="414" y="311"/>
                </a:lnTo>
                <a:lnTo>
                  <a:pt x="414" y="304"/>
                </a:lnTo>
                <a:lnTo>
                  <a:pt x="423" y="304"/>
                </a:lnTo>
                <a:lnTo>
                  <a:pt x="430" y="298"/>
                </a:lnTo>
                <a:lnTo>
                  <a:pt x="437" y="298"/>
                </a:lnTo>
                <a:lnTo>
                  <a:pt x="437" y="290"/>
                </a:lnTo>
                <a:lnTo>
                  <a:pt x="453" y="283"/>
                </a:lnTo>
                <a:lnTo>
                  <a:pt x="453" y="290"/>
                </a:lnTo>
                <a:lnTo>
                  <a:pt x="444" y="298"/>
                </a:lnTo>
                <a:lnTo>
                  <a:pt x="444" y="311"/>
                </a:lnTo>
                <a:lnTo>
                  <a:pt x="453" y="318"/>
                </a:lnTo>
                <a:lnTo>
                  <a:pt x="453" y="325"/>
                </a:lnTo>
                <a:lnTo>
                  <a:pt x="467" y="332"/>
                </a:lnTo>
                <a:lnTo>
                  <a:pt x="460" y="339"/>
                </a:lnTo>
                <a:lnTo>
                  <a:pt x="444" y="332"/>
                </a:lnTo>
                <a:lnTo>
                  <a:pt x="437" y="339"/>
                </a:lnTo>
                <a:lnTo>
                  <a:pt x="437" y="345"/>
                </a:lnTo>
                <a:lnTo>
                  <a:pt x="423" y="366"/>
                </a:lnTo>
                <a:lnTo>
                  <a:pt x="414" y="387"/>
                </a:lnTo>
                <a:lnTo>
                  <a:pt x="400" y="408"/>
                </a:lnTo>
                <a:lnTo>
                  <a:pt x="393" y="428"/>
                </a:lnTo>
                <a:lnTo>
                  <a:pt x="400" y="436"/>
                </a:lnTo>
                <a:lnTo>
                  <a:pt x="400" y="449"/>
                </a:lnTo>
                <a:lnTo>
                  <a:pt x="370" y="463"/>
                </a:lnTo>
                <a:lnTo>
                  <a:pt x="370" y="476"/>
                </a:lnTo>
                <a:lnTo>
                  <a:pt x="370" y="483"/>
                </a:lnTo>
                <a:lnTo>
                  <a:pt x="384" y="491"/>
                </a:lnTo>
                <a:lnTo>
                  <a:pt x="400" y="491"/>
                </a:lnTo>
                <a:lnTo>
                  <a:pt x="400" y="497"/>
                </a:lnTo>
                <a:lnTo>
                  <a:pt x="407" y="491"/>
                </a:lnTo>
                <a:lnTo>
                  <a:pt x="414" y="497"/>
                </a:lnTo>
                <a:lnTo>
                  <a:pt x="414" y="512"/>
                </a:lnTo>
                <a:lnTo>
                  <a:pt x="430" y="512"/>
                </a:lnTo>
                <a:lnTo>
                  <a:pt x="423" y="525"/>
                </a:lnTo>
                <a:lnTo>
                  <a:pt x="444" y="512"/>
                </a:lnTo>
                <a:lnTo>
                  <a:pt x="453" y="504"/>
                </a:lnTo>
                <a:lnTo>
                  <a:pt x="460" y="512"/>
                </a:lnTo>
                <a:lnTo>
                  <a:pt x="475" y="491"/>
                </a:lnTo>
                <a:lnTo>
                  <a:pt x="483" y="497"/>
                </a:lnTo>
                <a:lnTo>
                  <a:pt x="475" y="504"/>
                </a:lnTo>
                <a:lnTo>
                  <a:pt x="483" y="518"/>
                </a:lnTo>
                <a:lnTo>
                  <a:pt x="490" y="518"/>
                </a:lnTo>
                <a:lnTo>
                  <a:pt x="490" y="532"/>
                </a:lnTo>
                <a:lnTo>
                  <a:pt x="490" y="532"/>
                </a:lnTo>
                <a:lnTo>
                  <a:pt x="497" y="539"/>
                </a:lnTo>
                <a:lnTo>
                  <a:pt x="497" y="525"/>
                </a:lnTo>
                <a:lnTo>
                  <a:pt x="506" y="532"/>
                </a:lnTo>
                <a:lnTo>
                  <a:pt x="513" y="532"/>
                </a:lnTo>
                <a:lnTo>
                  <a:pt x="520" y="539"/>
                </a:lnTo>
                <a:lnTo>
                  <a:pt x="513" y="539"/>
                </a:lnTo>
                <a:lnTo>
                  <a:pt x="520" y="552"/>
                </a:lnTo>
                <a:lnTo>
                  <a:pt x="520" y="559"/>
                </a:lnTo>
                <a:lnTo>
                  <a:pt x="513" y="559"/>
                </a:lnTo>
                <a:lnTo>
                  <a:pt x="506" y="552"/>
                </a:lnTo>
                <a:lnTo>
                  <a:pt x="497" y="552"/>
                </a:lnTo>
                <a:lnTo>
                  <a:pt x="506" y="559"/>
                </a:lnTo>
                <a:lnTo>
                  <a:pt x="506" y="567"/>
                </a:lnTo>
                <a:lnTo>
                  <a:pt x="497" y="567"/>
                </a:lnTo>
                <a:lnTo>
                  <a:pt x="490" y="567"/>
                </a:lnTo>
                <a:lnTo>
                  <a:pt x="483" y="573"/>
                </a:lnTo>
                <a:lnTo>
                  <a:pt x="490" y="580"/>
                </a:lnTo>
                <a:lnTo>
                  <a:pt x="497" y="573"/>
                </a:lnTo>
                <a:lnTo>
                  <a:pt x="497" y="580"/>
                </a:lnTo>
                <a:lnTo>
                  <a:pt x="506" y="587"/>
                </a:lnTo>
                <a:lnTo>
                  <a:pt x="490" y="594"/>
                </a:lnTo>
                <a:lnTo>
                  <a:pt x="490" y="601"/>
                </a:lnTo>
                <a:lnTo>
                  <a:pt x="497" y="601"/>
                </a:lnTo>
                <a:lnTo>
                  <a:pt x="497" y="594"/>
                </a:lnTo>
                <a:lnTo>
                  <a:pt x="513" y="601"/>
                </a:lnTo>
                <a:lnTo>
                  <a:pt x="520" y="601"/>
                </a:lnTo>
                <a:lnTo>
                  <a:pt x="520" y="608"/>
                </a:lnTo>
                <a:lnTo>
                  <a:pt x="528" y="594"/>
                </a:lnTo>
                <a:lnTo>
                  <a:pt x="536" y="594"/>
                </a:lnTo>
                <a:lnTo>
                  <a:pt x="528" y="608"/>
                </a:lnTo>
                <a:lnTo>
                  <a:pt x="528" y="614"/>
                </a:lnTo>
                <a:lnTo>
                  <a:pt x="497" y="614"/>
                </a:lnTo>
                <a:lnTo>
                  <a:pt x="497" y="629"/>
                </a:lnTo>
                <a:lnTo>
                  <a:pt x="506" y="635"/>
                </a:lnTo>
                <a:lnTo>
                  <a:pt x="506" y="642"/>
                </a:lnTo>
                <a:lnTo>
                  <a:pt x="497" y="650"/>
                </a:lnTo>
                <a:lnTo>
                  <a:pt x="467" y="677"/>
                </a:lnTo>
                <a:lnTo>
                  <a:pt x="460" y="705"/>
                </a:lnTo>
                <a:lnTo>
                  <a:pt x="467" y="718"/>
                </a:lnTo>
                <a:lnTo>
                  <a:pt x="460" y="726"/>
                </a:lnTo>
                <a:lnTo>
                  <a:pt x="460" y="732"/>
                </a:lnTo>
                <a:lnTo>
                  <a:pt x="475" y="718"/>
                </a:lnTo>
                <a:lnTo>
                  <a:pt x="483" y="726"/>
                </a:lnTo>
                <a:lnTo>
                  <a:pt x="483" y="732"/>
                </a:lnTo>
                <a:lnTo>
                  <a:pt x="475" y="739"/>
                </a:lnTo>
                <a:lnTo>
                  <a:pt x="475" y="753"/>
                </a:lnTo>
                <a:lnTo>
                  <a:pt x="444" y="773"/>
                </a:lnTo>
                <a:lnTo>
                  <a:pt x="423" y="773"/>
                </a:lnTo>
                <a:lnTo>
                  <a:pt x="407" y="794"/>
                </a:lnTo>
                <a:lnTo>
                  <a:pt x="400" y="787"/>
                </a:lnTo>
                <a:lnTo>
                  <a:pt x="384" y="794"/>
                </a:lnTo>
                <a:lnTo>
                  <a:pt x="370" y="787"/>
                </a:lnTo>
                <a:lnTo>
                  <a:pt x="362" y="781"/>
                </a:lnTo>
                <a:lnTo>
                  <a:pt x="354" y="781"/>
                </a:lnTo>
                <a:lnTo>
                  <a:pt x="347" y="781"/>
                </a:lnTo>
                <a:lnTo>
                  <a:pt x="340" y="787"/>
                </a:lnTo>
                <a:lnTo>
                  <a:pt x="332" y="787"/>
                </a:lnTo>
                <a:lnTo>
                  <a:pt x="324" y="781"/>
                </a:lnTo>
                <a:lnTo>
                  <a:pt x="309" y="787"/>
                </a:lnTo>
                <a:lnTo>
                  <a:pt x="302" y="794"/>
                </a:lnTo>
                <a:lnTo>
                  <a:pt x="294" y="794"/>
                </a:lnTo>
                <a:lnTo>
                  <a:pt x="294" y="787"/>
                </a:lnTo>
                <a:lnTo>
                  <a:pt x="272" y="753"/>
                </a:lnTo>
                <a:lnTo>
                  <a:pt x="256" y="753"/>
                </a:lnTo>
                <a:lnTo>
                  <a:pt x="249" y="739"/>
                </a:lnTo>
                <a:lnTo>
                  <a:pt x="256" y="732"/>
                </a:lnTo>
                <a:lnTo>
                  <a:pt x="264" y="732"/>
                </a:lnTo>
                <a:lnTo>
                  <a:pt x="264" y="726"/>
                </a:lnTo>
                <a:lnTo>
                  <a:pt x="256" y="718"/>
                </a:lnTo>
                <a:lnTo>
                  <a:pt x="249" y="711"/>
                </a:lnTo>
                <a:lnTo>
                  <a:pt x="241" y="711"/>
                </a:lnTo>
                <a:lnTo>
                  <a:pt x="241" y="690"/>
                </a:lnTo>
                <a:lnTo>
                  <a:pt x="233" y="684"/>
                </a:lnTo>
                <a:lnTo>
                  <a:pt x="272" y="663"/>
                </a:lnTo>
                <a:lnTo>
                  <a:pt x="272" y="656"/>
                </a:lnTo>
                <a:lnTo>
                  <a:pt x="286" y="642"/>
                </a:lnTo>
                <a:lnTo>
                  <a:pt x="294" y="629"/>
                </a:lnTo>
                <a:lnTo>
                  <a:pt x="317" y="635"/>
                </a:lnTo>
                <a:lnTo>
                  <a:pt x="324" y="614"/>
                </a:lnTo>
                <a:lnTo>
                  <a:pt x="324" y="608"/>
                </a:lnTo>
                <a:lnTo>
                  <a:pt x="340" y="594"/>
                </a:lnTo>
                <a:lnTo>
                  <a:pt x="347" y="573"/>
                </a:lnTo>
                <a:lnTo>
                  <a:pt x="347" y="567"/>
                </a:lnTo>
                <a:lnTo>
                  <a:pt x="340" y="559"/>
                </a:lnTo>
                <a:lnTo>
                  <a:pt x="324" y="567"/>
                </a:lnTo>
                <a:lnTo>
                  <a:pt x="309" y="567"/>
                </a:lnTo>
                <a:lnTo>
                  <a:pt x="286" y="552"/>
                </a:lnTo>
                <a:lnTo>
                  <a:pt x="272" y="552"/>
                </a:lnTo>
                <a:lnTo>
                  <a:pt x="256" y="552"/>
                </a:lnTo>
                <a:lnTo>
                  <a:pt x="241" y="567"/>
                </a:lnTo>
                <a:lnTo>
                  <a:pt x="233" y="567"/>
                </a:lnTo>
                <a:lnTo>
                  <a:pt x="241" y="552"/>
                </a:lnTo>
                <a:lnTo>
                  <a:pt x="226" y="532"/>
                </a:lnTo>
                <a:lnTo>
                  <a:pt x="241" y="532"/>
                </a:lnTo>
                <a:lnTo>
                  <a:pt x="241" y="518"/>
                </a:lnTo>
                <a:lnTo>
                  <a:pt x="233" y="512"/>
                </a:lnTo>
                <a:lnTo>
                  <a:pt x="219" y="504"/>
                </a:lnTo>
                <a:lnTo>
                  <a:pt x="221" y="491"/>
                </a:lnTo>
                <a:lnTo>
                  <a:pt x="197" y="476"/>
                </a:lnTo>
                <a:lnTo>
                  <a:pt x="195" y="455"/>
                </a:lnTo>
                <a:lnTo>
                  <a:pt x="176" y="445"/>
                </a:lnTo>
                <a:lnTo>
                  <a:pt x="165" y="422"/>
                </a:lnTo>
                <a:lnTo>
                  <a:pt x="171" y="409"/>
                </a:lnTo>
                <a:lnTo>
                  <a:pt x="158" y="392"/>
                </a:lnTo>
                <a:lnTo>
                  <a:pt x="138" y="398"/>
                </a:lnTo>
                <a:lnTo>
                  <a:pt x="123" y="398"/>
                </a:lnTo>
                <a:lnTo>
                  <a:pt x="77" y="388"/>
                </a:lnTo>
                <a:lnTo>
                  <a:pt x="65" y="400"/>
                </a:lnTo>
                <a:lnTo>
                  <a:pt x="54" y="388"/>
                </a:lnTo>
                <a:lnTo>
                  <a:pt x="65" y="368"/>
                </a:lnTo>
                <a:lnTo>
                  <a:pt x="71" y="359"/>
                </a:lnTo>
                <a:lnTo>
                  <a:pt x="45" y="347"/>
                </a:lnTo>
                <a:lnTo>
                  <a:pt x="45" y="325"/>
                </a:lnTo>
                <a:lnTo>
                  <a:pt x="51" y="310"/>
                </a:lnTo>
                <a:lnTo>
                  <a:pt x="18" y="287"/>
                </a:lnTo>
                <a:lnTo>
                  <a:pt x="2" y="266"/>
                </a:lnTo>
                <a:lnTo>
                  <a:pt x="0" y="241"/>
                </a:lnTo>
                <a:lnTo>
                  <a:pt x="44" y="244"/>
                </a:lnTo>
                <a:lnTo>
                  <a:pt x="56" y="227"/>
                </a:lnTo>
                <a:lnTo>
                  <a:pt x="41" y="203"/>
                </a:lnTo>
                <a:lnTo>
                  <a:pt x="47" y="179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" name="Freeform 791"/>
          <p:cNvSpPr>
            <a:spLocks/>
          </p:cNvSpPr>
          <p:nvPr/>
        </p:nvSpPr>
        <p:spPr bwMode="auto">
          <a:xfrm>
            <a:off x="2389188" y="5365750"/>
            <a:ext cx="1196975" cy="1301750"/>
          </a:xfrm>
          <a:custGeom>
            <a:avLst/>
            <a:gdLst>
              <a:gd name="T0" fmla="*/ 56 w 626"/>
              <a:gd name="T1" fmla="*/ 432 h 744"/>
              <a:gd name="T2" fmla="*/ 19 w 626"/>
              <a:gd name="T3" fmla="*/ 475 h 744"/>
              <a:gd name="T4" fmla="*/ 25 w 626"/>
              <a:gd name="T5" fmla="*/ 519 h 744"/>
              <a:gd name="T6" fmla="*/ 63 w 626"/>
              <a:gd name="T7" fmla="*/ 557 h 744"/>
              <a:gd name="T8" fmla="*/ 44 w 626"/>
              <a:gd name="T9" fmla="*/ 638 h 744"/>
              <a:gd name="T10" fmla="*/ 75 w 626"/>
              <a:gd name="T11" fmla="*/ 694 h 744"/>
              <a:gd name="T12" fmla="*/ 113 w 626"/>
              <a:gd name="T13" fmla="*/ 744 h 744"/>
              <a:gd name="T14" fmla="*/ 94 w 626"/>
              <a:gd name="T15" fmla="*/ 701 h 744"/>
              <a:gd name="T16" fmla="*/ 75 w 626"/>
              <a:gd name="T17" fmla="*/ 663 h 744"/>
              <a:gd name="T18" fmla="*/ 107 w 626"/>
              <a:gd name="T19" fmla="*/ 651 h 744"/>
              <a:gd name="T20" fmla="*/ 125 w 626"/>
              <a:gd name="T21" fmla="*/ 669 h 744"/>
              <a:gd name="T22" fmla="*/ 150 w 626"/>
              <a:gd name="T23" fmla="*/ 682 h 744"/>
              <a:gd name="T24" fmla="*/ 157 w 626"/>
              <a:gd name="T25" fmla="*/ 713 h 744"/>
              <a:gd name="T26" fmla="*/ 194 w 626"/>
              <a:gd name="T27" fmla="*/ 688 h 744"/>
              <a:gd name="T28" fmla="*/ 225 w 626"/>
              <a:gd name="T29" fmla="*/ 663 h 744"/>
              <a:gd name="T30" fmla="*/ 269 w 626"/>
              <a:gd name="T31" fmla="*/ 657 h 744"/>
              <a:gd name="T32" fmla="*/ 294 w 626"/>
              <a:gd name="T33" fmla="*/ 657 h 744"/>
              <a:gd name="T34" fmla="*/ 313 w 626"/>
              <a:gd name="T35" fmla="*/ 694 h 744"/>
              <a:gd name="T36" fmla="*/ 344 w 626"/>
              <a:gd name="T37" fmla="*/ 669 h 744"/>
              <a:gd name="T38" fmla="*/ 388 w 626"/>
              <a:gd name="T39" fmla="*/ 719 h 744"/>
              <a:gd name="T40" fmla="*/ 445 w 626"/>
              <a:gd name="T41" fmla="*/ 688 h 744"/>
              <a:gd name="T42" fmla="*/ 488 w 626"/>
              <a:gd name="T43" fmla="*/ 663 h 744"/>
              <a:gd name="T44" fmla="*/ 470 w 626"/>
              <a:gd name="T45" fmla="*/ 594 h 744"/>
              <a:gd name="T46" fmla="*/ 451 w 626"/>
              <a:gd name="T47" fmla="*/ 563 h 744"/>
              <a:gd name="T48" fmla="*/ 451 w 626"/>
              <a:gd name="T49" fmla="*/ 519 h 744"/>
              <a:gd name="T50" fmla="*/ 432 w 626"/>
              <a:gd name="T51" fmla="*/ 513 h 744"/>
              <a:gd name="T52" fmla="*/ 470 w 626"/>
              <a:gd name="T53" fmla="*/ 482 h 744"/>
              <a:gd name="T54" fmla="*/ 532 w 626"/>
              <a:gd name="T55" fmla="*/ 513 h 744"/>
              <a:gd name="T56" fmla="*/ 570 w 626"/>
              <a:gd name="T57" fmla="*/ 513 h 744"/>
              <a:gd name="T58" fmla="*/ 588 w 626"/>
              <a:gd name="T59" fmla="*/ 469 h 744"/>
              <a:gd name="T60" fmla="*/ 570 w 626"/>
              <a:gd name="T61" fmla="*/ 413 h 744"/>
              <a:gd name="T62" fmla="*/ 626 w 626"/>
              <a:gd name="T63" fmla="*/ 400 h 744"/>
              <a:gd name="T64" fmla="*/ 613 w 626"/>
              <a:gd name="T65" fmla="*/ 344 h 744"/>
              <a:gd name="T66" fmla="*/ 607 w 626"/>
              <a:gd name="T67" fmla="*/ 338 h 744"/>
              <a:gd name="T68" fmla="*/ 601 w 626"/>
              <a:gd name="T69" fmla="*/ 331 h 744"/>
              <a:gd name="T70" fmla="*/ 582 w 626"/>
              <a:gd name="T71" fmla="*/ 338 h 744"/>
              <a:gd name="T72" fmla="*/ 601 w 626"/>
              <a:gd name="T73" fmla="*/ 294 h 744"/>
              <a:gd name="T74" fmla="*/ 588 w 626"/>
              <a:gd name="T75" fmla="*/ 244 h 744"/>
              <a:gd name="T76" fmla="*/ 551 w 626"/>
              <a:gd name="T77" fmla="*/ 213 h 744"/>
              <a:gd name="T78" fmla="*/ 557 w 626"/>
              <a:gd name="T79" fmla="*/ 175 h 744"/>
              <a:gd name="T80" fmla="*/ 557 w 626"/>
              <a:gd name="T81" fmla="*/ 125 h 744"/>
              <a:gd name="T82" fmla="*/ 582 w 626"/>
              <a:gd name="T83" fmla="*/ 106 h 744"/>
              <a:gd name="T84" fmla="*/ 588 w 626"/>
              <a:gd name="T85" fmla="*/ 69 h 744"/>
              <a:gd name="T86" fmla="*/ 551 w 626"/>
              <a:gd name="T87" fmla="*/ 44 h 744"/>
              <a:gd name="T88" fmla="*/ 557 w 626"/>
              <a:gd name="T89" fmla="*/ 6 h 744"/>
              <a:gd name="T90" fmla="*/ 526 w 626"/>
              <a:gd name="T91" fmla="*/ 19 h 744"/>
              <a:gd name="T92" fmla="*/ 501 w 626"/>
              <a:gd name="T93" fmla="*/ 44 h 744"/>
              <a:gd name="T94" fmla="*/ 463 w 626"/>
              <a:gd name="T95" fmla="*/ 106 h 744"/>
              <a:gd name="T96" fmla="*/ 413 w 626"/>
              <a:gd name="T97" fmla="*/ 94 h 744"/>
              <a:gd name="T98" fmla="*/ 394 w 626"/>
              <a:gd name="T99" fmla="*/ 56 h 744"/>
              <a:gd name="T100" fmla="*/ 388 w 626"/>
              <a:gd name="T101" fmla="*/ 75 h 744"/>
              <a:gd name="T102" fmla="*/ 338 w 626"/>
              <a:gd name="T103" fmla="*/ 106 h 744"/>
              <a:gd name="T104" fmla="*/ 307 w 626"/>
              <a:gd name="T105" fmla="*/ 106 h 744"/>
              <a:gd name="T106" fmla="*/ 282 w 626"/>
              <a:gd name="T107" fmla="*/ 156 h 744"/>
              <a:gd name="T108" fmla="*/ 282 w 626"/>
              <a:gd name="T109" fmla="*/ 187 h 744"/>
              <a:gd name="T110" fmla="*/ 257 w 626"/>
              <a:gd name="T111" fmla="*/ 219 h 744"/>
              <a:gd name="T112" fmla="*/ 244 w 626"/>
              <a:gd name="T113" fmla="*/ 275 h 744"/>
              <a:gd name="T114" fmla="*/ 238 w 626"/>
              <a:gd name="T115" fmla="*/ 306 h 744"/>
              <a:gd name="T116" fmla="*/ 188 w 626"/>
              <a:gd name="T117" fmla="*/ 294 h 744"/>
              <a:gd name="T118" fmla="*/ 100 w 626"/>
              <a:gd name="T119" fmla="*/ 288 h 744"/>
              <a:gd name="T120" fmla="*/ 82 w 626"/>
              <a:gd name="T121" fmla="*/ 325 h 744"/>
              <a:gd name="T122" fmla="*/ 44 w 626"/>
              <a:gd name="T123" fmla="*/ 407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26" h="744">
                <a:moveTo>
                  <a:pt x="44" y="413"/>
                </a:moveTo>
                <a:lnTo>
                  <a:pt x="56" y="400"/>
                </a:lnTo>
                <a:lnTo>
                  <a:pt x="63" y="407"/>
                </a:lnTo>
                <a:lnTo>
                  <a:pt x="63" y="413"/>
                </a:lnTo>
                <a:lnTo>
                  <a:pt x="56" y="419"/>
                </a:lnTo>
                <a:lnTo>
                  <a:pt x="56" y="432"/>
                </a:lnTo>
                <a:lnTo>
                  <a:pt x="31" y="450"/>
                </a:lnTo>
                <a:lnTo>
                  <a:pt x="13" y="450"/>
                </a:lnTo>
                <a:lnTo>
                  <a:pt x="0" y="469"/>
                </a:lnTo>
                <a:lnTo>
                  <a:pt x="6" y="469"/>
                </a:lnTo>
                <a:lnTo>
                  <a:pt x="13" y="475"/>
                </a:lnTo>
                <a:lnTo>
                  <a:pt x="19" y="475"/>
                </a:lnTo>
                <a:lnTo>
                  <a:pt x="38" y="482"/>
                </a:lnTo>
                <a:lnTo>
                  <a:pt x="25" y="488"/>
                </a:lnTo>
                <a:lnTo>
                  <a:pt x="25" y="494"/>
                </a:lnTo>
                <a:lnTo>
                  <a:pt x="25" y="500"/>
                </a:lnTo>
                <a:lnTo>
                  <a:pt x="31" y="513"/>
                </a:lnTo>
                <a:lnTo>
                  <a:pt x="25" y="519"/>
                </a:lnTo>
                <a:lnTo>
                  <a:pt x="31" y="532"/>
                </a:lnTo>
                <a:lnTo>
                  <a:pt x="44" y="532"/>
                </a:lnTo>
                <a:lnTo>
                  <a:pt x="44" y="532"/>
                </a:lnTo>
                <a:lnTo>
                  <a:pt x="56" y="532"/>
                </a:lnTo>
                <a:lnTo>
                  <a:pt x="63" y="538"/>
                </a:lnTo>
                <a:lnTo>
                  <a:pt x="63" y="557"/>
                </a:lnTo>
                <a:lnTo>
                  <a:pt x="63" y="569"/>
                </a:lnTo>
                <a:lnTo>
                  <a:pt x="50" y="588"/>
                </a:lnTo>
                <a:lnTo>
                  <a:pt x="56" y="607"/>
                </a:lnTo>
                <a:lnTo>
                  <a:pt x="50" y="619"/>
                </a:lnTo>
                <a:lnTo>
                  <a:pt x="44" y="626"/>
                </a:lnTo>
                <a:lnTo>
                  <a:pt x="44" y="638"/>
                </a:lnTo>
                <a:lnTo>
                  <a:pt x="31" y="644"/>
                </a:lnTo>
                <a:lnTo>
                  <a:pt x="25" y="651"/>
                </a:lnTo>
                <a:lnTo>
                  <a:pt x="38" y="663"/>
                </a:lnTo>
                <a:lnTo>
                  <a:pt x="44" y="663"/>
                </a:lnTo>
                <a:lnTo>
                  <a:pt x="56" y="682"/>
                </a:lnTo>
                <a:lnTo>
                  <a:pt x="75" y="694"/>
                </a:lnTo>
                <a:lnTo>
                  <a:pt x="88" y="707"/>
                </a:lnTo>
                <a:lnTo>
                  <a:pt x="88" y="719"/>
                </a:lnTo>
                <a:lnTo>
                  <a:pt x="94" y="719"/>
                </a:lnTo>
                <a:lnTo>
                  <a:pt x="94" y="738"/>
                </a:lnTo>
                <a:lnTo>
                  <a:pt x="100" y="738"/>
                </a:lnTo>
                <a:lnTo>
                  <a:pt x="113" y="744"/>
                </a:lnTo>
                <a:lnTo>
                  <a:pt x="113" y="738"/>
                </a:lnTo>
                <a:lnTo>
                  <a:pt x="107" y="732"/>
                </a:lnTo>
                <a:lnTo>
                  <a:pt x="107" y="726"/>
                </a:lnTo>
                <a:lnTo>
                  <a:pt x="100" y="726"/>
                </a:lnTo>
                <a:lnTo>
                  <a:pt x="88" y="707"/>
                </a:lnTo>
                <a:lnTo>
                  <a:pt x="94" y="701"/>
                </a:lnTo>
                <a:lnTo>
                  <a:pt x="82" y="688"/>
                </a:lnTo>
                <a:lnTo>
                  <a:pt x="94" y="676"/>
                </a:lnTo>
                <a:lnTo>
                  <a:pt x="82" y="682"/>
                </a:lnTo>
                <a:lnTo>
                  <a:pt x="82" y="676"/>
                </a:lnTo>
                <a:lnTo>
                  <a:pt x="82" y="669"/>
                </a:lnTo>
                <a:lnTo>
                  <a:pt x="75" y="663"/>
                </a:lnTo>
                <a:lnTo>
                  <a:pt x="75" y="657"/>
                </a:lnTo>
                <a:lnTo>
                  <a:pt x="75" y="651"/>
                </a:lnTo>
                <a:lnTo>
                  <a:pt x="69" y="644"/>
                </a:lnTo>
                <a:lnTo>
                  <a:pt x="100" y="638"/>
                </a:lnTo>
                <a:lnTo>
                  <a:pt x="107" y="644"/>
                </a:lnTo>
                <a:lnTo>
                  <a:pt x="107" y="651"/>
                </a:lnTo>
                <a:lnTo>
                  <a:pt x="100" y="663"/>
                </a:lnTo>
                <a:lnTo>
                  <a:pt x="107" y="663"/>
                </a:lnTo>
                <a:lnTo>
                  <a:pt x="107" y="669"/>
                </a:lnTo>
                <a:lnTo>
                  <a:pt x="119" y="676"/>
                </a:lnTo>
                <a:lnTo>
                  <a:pt x="119" y="669"/>
                </a:lnTo>
                <a:lnTo>
                  <a:pt x="125" y="669"/>
                </a:lnTo>
                <a:lnTo>
                  <a:pt x="125" y="663"/>
                </a:lnTo>
                <a:lnTo>
                  <a:pt x="138" y="663"/>
                </a:lnTo>
                <a:lnTo>
                  <a:pt x="138" y="669"/>
                </a:lnTo>
                <a:lnTo>
                  <a:pt x="138" y="676"/>
                </a:lnTo>
                <a:lnTo>
                  <a:pt x="144" y="682"/>
                </a:lnTo>
                <a:lnTo>
                  <a:pt x="150" y="682"/>
                </a:lnTo>
                <a:lnTo>
                  <a:pt x="144" y="701"/>
                </a:lnTo>
                <a:lnTo>
                  <a:pt x="144" y="707"/>
                </a:lnTo>
                <a:lnTo>
                  <a:pt x="138" y="719"/>
                </a:lnTo>
                <a:lnTo>
                  <a:pt x="138" y="719"/>
                </a:lnTo>
                <a:lnTo>
                  <a:pt x="157" y="713"/>
                </a:lnTo>
                <a:lnTo>
                  <a:pt x="157" y="713"/>
                </a:lnTo>
                <a:lnTo>
                  <a:pt x="163" y="719"/>
                </a:lnTo>
                <a:lnTo>
                  <a:pt x="175" y="719"/>
                </a:lnTo>
                <a:lnTo>
                  <a:pt x="175" y="713"/>
                </a:lnTo>
                <a:lnTo>
                  <a:pt x="175" y="713"/>
                </a:lnTo>
                <a:lnTo>
                  <a:pt x="194" y="694"/>
                </a:lnTo>
                <a:lnTo>
                  <a:pt x="194" y="688"/>
                </a:lnTo>
                <a:lnTo>
                  <a:pt x="194" y="682"/>
                </a:lnTo>
                <a:lnTo>
                  <a:pt x="200" y="688"/>
                </a:lnTo>
                <a:lnTo>
                  <a:pt x="200" y="682"/>
                </a:lnTo>
                <a:lnTo>
                  <a:pt x="207" y="676"/>
                </a:lnTo>
                <a:lnTo>
                  <a:pt x="219" y="669"/>
                </a:lnTo>
                <a:lnTo>
                  <a:pt x="225" y="663"/>
                </a:lnTo>
                <a:lnTo>
                  <a:pt x="232" y="669"/>
                </a:lnTo>
                <a:lnTo>
                  <a:pt x="232" y="669"/>
                </a:lnTo>
                <a:lnTo>
                  <a:pt x="250" y="669"/>
                </a:lnTo>
                <a:lnTo>
                  <a:pt x="257" y="663"/>
                </a:lnTo>
                <a:lnTo>
                  <a:pt x="257" y="657"/>
                </a:lnTo>
                <a:lnTo>
                  <a:pt x="269" y="657"/>
                </a:lnTo>
                <a:lnTo>
                  <a:pt x="269" y="651"/>
                </a:lnTo>
                <a:lnTo>
                  <a:pt x="276" y="644"/>
                </a:lnTo>
                <a:lnTo>
                  <a:pt x="294" y="638"/>
                </a:lnTo>
                <a:lnTo>
                  <a:pt x="294" y="651"/>
                </a:lnTo>
                <a:lnTo>
                  <a:pt x="288" y="651"/>
                </a:lnTo>
                <a:lnTo>
                  <a:pt x="294" y="657"/>
                </a:lnTo>
                <a:lnTo>
                  <a:pt x="307" y="657"/>
                </a:lnTo>
                <a:lnTo>
                  <a:pt x="313" y="657"/>
                </a:lnTo>
                <a:lnTo>
                  <a:pt x="319" y="663"/>
                </a:lnTo>
                <a:lnTo>
                  <a:pt x="319" y="669"/>
                </a:lnTo>
                <a:lnTo>
                  <a:pt x="313" y="688"/>
                </a:lnTo>
                <a:lnTo>
                  <a:pt x="313" y="694"/>
                </a:lnTo>
                <a:lnTo>
                  <a:pt x="326" y="707"/>
                </a:lnTo>
                <a:lnTo>
                  <a:pt x="332" y="701"/>
                </a:lnTo>
                <a:lnTo>
                  <a:pt x="338" y="701"/>
                </a:lnTo>
                <a:lnTo>
                  <a:pt x="344" y="694"/>
                </a:lnTo>
                <a:lnTo>
                  <a:pt x="351" y="688"/>
                </a:lnTo>
                <a:lnTo>
                  <a:pt x="344" y="669"/>
                </a:lnTo>
                <a:lnTo>
                  <a:pt x="357" y="663"/>
                </a:lnTo>
                <a:lnTo>
                  <a:pt x="376" y="676"/>
                </a:lnTo>
                <a:lnTo>
                  <a:pt x="376" y="682"/>
                </a:lnTo>
                <a:lnTo>
                  <a:pt x="382" y="694"/>
                </a:lnTo>
                <a:lnTo>
                  <a:pt x="388" y="701"/>
                </a:lnTo>
                <a:lnTo>
                  <a:pt x="388" y="719"/>
                </a:lnTo>
                <a:lnTo>
                  <a:pt x="394" y="713"/>
                </a:lnTo>
                <a:lnTo>
                  <a:pt x="401" y="707"/>
                </a:lnTo>
                <a:lnTo>
                  <a:pt x="413" y="701"/>
                </a:lnTo>
                <a:lnTo>
                  <a:pt x="426" y="694"/>
                </a:lnTo>
                <a:lnTo>
                  <a:pt x="432" y="688"/>
                </a:lnTo>
                <a:lnTo>
                  <a:pt x="445" y="688"/>
                </a:lnTo>
                <a:lnTo>
                  <a:pt x="463" y="682"/>
                </a:lnTo>
                <a:lnTo>
                  <a:pt x="470" y="682"/>
                </a:lnTo>
                <a:lnTo>
                  <a:pt x="470" y="676"/>
                </a:lnTo>
                <a:lnTo>
                  <a:pt x="495" y="682"/>
                </a:lnTo>
                <a:lnTo>
                  <a:pt x="495" y="663"/>
                </a:lnTo>
                <a:lnTo>
                  <a:pt x="488" y="663"/>
                </a:lnTo>
                <a:lnTo>
                  <a:pt x="476" y="657"/>
                </a:lnTo>
                <a:lnTo>
                  <a:pt x="470" y="638"/>
                </a:lnTo>
                <a:lnTo>
                  <a:pt x="463" y="632"/>
                </a:lnTo>
                <a:lnTo>
                  <a:pt x="463" y="619"/>
                </a:lnTo>
                <a:lnTo>
                  <a:pt x="470" y="607"/>
                </a:lnTo>
                <a:lnTo>
                  <a:pt x="470" y="594"/>
                </a:lnTo>
                <a:lnTo>
                  <a:pt x="476" y="582"/>
                </a:lnTo>
                <a:lnTo>
                  <a:pt x="463" y="575"/>
                </a:lnTo>
                <a:lnTo>
                  <a:pt x="457" y="569"/>
                </a:lnTo>
                <a:lnTo>
                  <a:pt x="463" y="563"/>
                </a:lnTo>
                <a:lnTo>
                  <a:pt x="451" y="569"/>
                </a:lnTo>
                <a:lnTo>
                  <a:pt x="451" y="563"/>
                </a:lnTo>
                <a:lnTo>
                  <a:pt x="438" y="563"/>
                </a:lnTo>
                <a:lnTo>
                  <a:pt x="438" y="563"/>
                </a:lnTo>
                <a:lnTo>
                  <a:pt x="432" y="550"/>
                </a:lnTo>
                <a:lnTo>
                  <a:pt x="457" y="538"/>
                </a:lnTo>
                <a:lnTo>
                  <a:pt x="457" y="525"/>
                </a:lnTo>
                <a:lnTo>
                  <a:pt x="451" y="519"/>
                </a:lnTo>
                <a:lnTo>
                  <a:pt x="451" y="519"/>
                </a:lnTo>
                <a:lnTo>
                  <a:pt x="445" y="513"/>
                </a:lnTo>
                <a:lnTo>
                  <a:pt x="451" y="507"/>
                </a:lnTo>
                <a:lnTo>
                  <a:pt x="445" y="507"/>
                </a:lnTo>
                <a:lnTo>
                  <a:pt x="445" y="513"/>
                </a:lnTo>
                <a:lnTo>
                  <a:pt x="432" y="513"/>
                </a:lnTo>
                <a:lnTo>
                  <a:pt x="432" y="500"/>
                </a:lnTo>
                <a:lnTo>
                  <a:pt x="445" y="500"/>
                </a:lnTo>
                <a:lnTo>
                  <a:pt x="451" y="500"/>
                </a:lnTo>
                <a:lnTo>
                  <a:pt x="457" y="482"/>
                </a:lnTo>
                <a:lnTo>
                  <a:pt x="463" y="488"/>
                </a:lnTo>
                <a:lnTo>
                  <a:pt x="470" y="482"/>
                </a:lnTo>
                <a:lnTo>
                  <a:pt x="495" y="469"/>
                </a:lnTo>
                <a:lnTo>
                  <a:pt x="495" y="475"/>
                </a:lnTo>
                <a:lnTo>
                  <a:pt x="501" y="488"/>
                </a:lnTo>
                <a:lnTo>
                  <a:pt x="501" y="500"/>
                </a:lnTo>
                <a:lnTo>
                  <a:pt x="520" y="513"/>
                </a:lnTo>
                <a:lnTo>
                  <a:pt x="532" y="513"/>
                </a:lnTo>
                <a:lnTo>
                  <a:pt x="532" y="519"/>
                </a:lnTo>
                <a:lnTo>
                  <a:pt x="551" y="532"/>
                </a:lnTo>
                <a:lnTo>
                  <a:pt x="551" y="525"/>
                </a:lnTo>
                <a:lnTo>
                  <a:pt x="563" y="525"/>
                </a:lnTo>
                <a:lnTo>
                  <a:pt x="563" y="519"/>
                </a:lnTo>
                <a:lnTo>
                  <a:pt x="570" y="513"/>
                </a:lnTo>
                <a:lnTo>
                  <a:pt x="595" y="507"/>
                </a:lnTo>
                <a:lnTo>
                  <a:pt x="595" y="500"/>
                </a:lnTo>
                <a:lnTo>
                  <a:pt x="595" y="494"/>
                </a:lnTo>
                <a:lnTo>
                  <a:pt x="588" y="494"/>
                </a:lnTo>
                <a:lnTo>
                  <a:pt x="595" y="482"/>
                </a:lnTo>
                <a:lnTo>
                  <a:pt x="588" y="469"/>
                </a:lnTo>
                <a:lnTo>
                  <a:pt x="601" y="457"/>
                </a:lnTo>
                <a:lnTo>
                  <a:pt x="588" y="444"/>
                </a:lnTo>
                <a:lnTo>
                  <a:pt x="582" y="444"/>
                </a:lnTo>
                <a:lnTo>
                  <a:pt x="588" y="432"/>
                </a:lnTo>
                <a:lnTo>
                  <a:pt x="576" y="425"/>
                </a:lnTo>
                <a:lnTo>
                  <a:pt x="570" y="413"/>
                </a:lnTo>
                <a:lnTo>
                  <a:pt x="576" y="413"/>
                </a:lnTo>
                <a:lnTo>
                  <a:pt x="595" y="407"/>
                </a:lnTo>
                <a:lnTo>
                  <a:pt x="588" y="413"/>
                </a:lnTo>
                <a:lnTo>
                  <a:pt x="601" y="419"/>
                </a:lnTo>
                <a:lnTo>
                  <a:pt x="613" y="407"/>
                </a:lnTo>
                <a:lnTo>
                  <a:pt x="626" y="400"/>
                </a:lnTo>
                <a:lnTo>
                  <a:pt x="620" y="388"/>
                </a:lnTo>
                <a:lnTo>
                  <a:pt x="620" y="388"/>
                </a:lnTo>
                <a:lnTo>
                  <a:pt x="613" y="369"/>
                </a:lnTo>
                <a:lnTo>
                  <a:pt x="620" y="363"/>
                </a:lnTo>
                <a:lnTo>
                  <a:pt x="613" y="350"/>
                </a:lnTo>
                <a:lnTo>
                  <a:pt x="613" y="344"/>
                </a:lnTo>
                <a:lnTo>
                  <a:pt x="626" y="344"/>
                </a:lnTo>
                <a:lnTo>
                  <a:pt x="620" y="338"/>
                </a:lnTo>
                <a:lnTo>
                  <a:pt x="620" y="331"/>
                </a:lnTo>
                <a:lnTo>
                  <a:pt x="607" y="331"/>
                </a:lnTo>
                <a:lnTo>
                  <a:pt x="607" y="338"/>
                </a:lnTo>
                <a:lnTo>
                  <a:pt x="607" y="338"/>
                </a:lnTo>
                <a:lnTo>
                  <a:pt x="607" y="344"/>
                </a:lnTo>
                <a:lnTo>
                  <a:pt x="607" y="344"/>
                </a:lnTo>
                <a:lnTo>
                  <a:pt x="601" y="338"/>
                </a:lnTo>
                <a:lnTo>
                  <a:pt x="607" y="338"/>
                </a:lnTo>
                <a:lnTo>
                  <a:pt x="607" y="331"/>
                </a:lnTo>
                <a:lnTo>
                  <a:pt x="601" y="331"/>
                </a:lnTo>
                <a:lnTo>
                  <a:pt x="595" y="338"/>
                </a:lnTo>
                <a:lnTo>
                  <a:pt x="595" y="338"/>
                </a:lnTo>
                <a:lnTo>
                  <a:pt x="595" y="344"/>
                </a:lnTo>
                <a:lnTo>
                  <a:pt x="588" y="344"/>
                </a:lnTo>
                <a:lnTo>
                  <a:pt x="588" y="338"/>
                </a:lnTo>
                <a:lnTo>
                  <a:pt x="582" y="338"/>
                </a:lnTo>
                <a:lnTo>
                  <a:pt x="582" y="319"/>
                </a:lnTo>
                <a:lnTo>
                  <a:pt x="576" y="319"/>
                </a:lnTo>
                <a:lnTo>
                  <a:pt x="576" y="300"/>
                </a:lnTo>
                <a:lnTo>
                  <a:pt x="588" y="294"/>
                </a:lnTo>
                <a:lnTo>
                  <a:pt x="595" y="294"/>
                </a:lnTo>
                <a:lnTo>
                  <a:pt x="601" y="294"/>
                </a:lnTo>
                <a:lnTo>
                  <a:pt x="601" y="288"/>
                </a:lnTo>
                <a:lnTo>
                  <a:pt x="595" y="281"/>
                </a:lnTo>
                <a:lnTo>
                  <a:pt x="601" y="269"/>
                </a:lnTo>
                <a:lnTo>
                  <a:pt x="607" y="250"/>
                </a:lnTo>
                <a:lnTo>
                  <a:pt x="595" y="244"/>
                </a:lnTo>
                <a:lnTo>
                  <a:pt x="588" y="244"/>
                </a:lnTo>
                <a:lnTo>
                  <a:pt x="570" y="238"/>
                </a:lnTo>
                <a:lnTo>
                  <a:pt x="563" y="231"/>
                </a:lnTo>
                <a:lnTo>
                  <a:pt x="557" y="231"/>
                </a:lnTo>
                <a:lnTo>
                  <a:pt x="563" y="225"/>
                </a:lnTo>
                <a:lnTo>
                  <a:pt x="551" y="219"/>
                </a:lnTo>
                <a:lnTo>
                  <a:pt x="551" y="213"/>
                </a:lnTo>
                <a:lnTo>
                  <a:pt x="551" y="213"/>
                </a:lnTo>
                <a:lnTo>
                  <a:pt x="551" y="200"/>
                </a:lnTo>
                <a:lnTo>
                  <a:pt x="551" y="200"/>
                </a:lnTo>
                <a:lnTo>
                  <a:pt x="557" y="194"/>
                </a:lnTo>
                <a:lnTo>
                  <a:pt x="563" y="175"/>
                </a:lnTo>
                <a:lnTo>
                  <a:pt x="557" y="175"/>
                </a:lnTo>
                <a:lnTo>
                  <a:pt x="563" y="156"/>
                </a:lnTo>
                <a:lnTo>
                  <a:pt x="557" y="150"/>
                </a:lnTo>
                <a:lnTo>
                  <a:pt x="545" y="150"/>
                </a:lnTo>
                <a:lnTo>
                  <a:pt x="538" y="144"/>
                </a:lnTo>
                <a:lnTo>
                  <a:pt x="551" y="131"/>
                </a:lnTo>
                <a:lnTo>
                  <a:pt x="557" y="125"/>
                </a:lnTo>
                <a:lnTo>
                  <a:pt x="557" y="125"/>
                </a:lnTo>
                <a:lnTo>
                  <a:pt x="563" y="119"/>
                </a:lnTo>
                <a:lnTo>
                  <a:pt x="582" y="119"/>
                </a:lnTo>
                <a:lnTo>
                  <a:pt x="582" y="112"/>
                </a:lnTo>
                <a:lnTo>
                  <a:pt x="582" y="112"/>
                </a:lnTo>
                <a:lnTo>
                  <a:pt x="582" y="106"/>
                </a:lnTo>
                <a:lnTo>
                  <a:pt x="588" y="100"/>
                </a:lnTo>
                <a:lnTo>
                  <a:pt x="588" y="94"/>
                </a:lnTo>
                <a:lnTo>
                  <a:pt x="595" y="94"/>
                </a:lnTo>
                <a:lnTo>
                  <a:pt x="601" y="87"/>
                </a:lnTo>
                <a:lnTo>
                  <a:pt x="601" y="87"/>
                </a:lnTo>
                <a:lnTo>
                  <a:pt x="588" y="69"/>
                </a:lnTo>
                <a:lnTo>
                  <a:pt x="588" y="62"/>
                </a:lnTo>
                <a:lnTo>
                  <a:pt x="582" y="62"/>
                </a:lnTo>
                <a:lnTo>
                  <a:pt x="570" y="62"/>
                </a:lnTo>
                <a:lnTo>
                  <a:pt x="570" y="69"/>
                </a:lnTo>
                <a:lnTo>
                  <a:pt x="557" y="56"/>
                </a:lnTo>
                <a:lnTo>
                  <a:pt x="551" y="44"/>
                </a:lnTo>
                <a:lnTo>
                  <a:pt x="545" y="37"/>
                </a:lnTo>
                <a:lnTo>
                  <a:pt x="545" y="37"/>
                </a:lnTo>
                <a:lnTo>
                  <a:pt x="551" y="31"/>
                </a:lnTo>
                <a:lnTo>
                  <a:pt x="551" y="12"/>
                </a:lnTo>
                <a:lnTo>
                  <a:pt x="557" y="12"/>
                </a:lnTo>
                <a:lnTo>
                  <a:pt x="557" y="6"/>
                </a:lnTo>
                <a:lnTo>
                  <a:pt x="551" y="6"/>
                </a:lnTo>
                <a:lnTo>
                  <a:pt x="545" y="0"/>
                </a:lnTo>
                <a:lnTo>
                  <a:pt x="545" y="0"/>
                </a:lnTo>
                <a:lnTo>
                  <a:pt x="538" y="0"/>
                </a:lnTo>
                <a:lnTo>
                  <a:pt x="526" y="6"/>
                </a:lnTo>
                <a:lnTo>
                  <a:pt x="526" y="19"/>
                </a:lnTo>
                <a:lnTo>
                  <a:pt x="526" y="25"/>
                </a:lnTo>
                <a:lnTo>
                  <a:pt x="526" y="25"/>
                </a:lnTo>
                <a:lnTo>
                  <a:pt x="526" y="31"/>
                </a:lnTo>
                <a:lnTo>
                  <a:pt x="520" y="37"/>
                </a:lnTo>
                <a:lnTo>
                  <a:pt x="507" y="37"/>
                </a:lnTo>
                <a:lnTo>
                  <a:pt x="501" y="44"/>
                </a:lnTo>
                <a:lnTo>
                  <a:pt x="501" y="44"/>
                </a:lnTo>
                <a:lnTo>
                  <a:pt x="482" y="75"/>
                </a:lnTo>
                <a:lnTo>
                  <a:pt x="476" y="75"/>
                </a:lnTo>
                <a:lnTo>
                  <a:pt x="476" y="81"/>
                </a:lnTo>
                <a:lnTo>
                  <a:pt x="482" y="81"/>
                </a:lnTo>
                <a:lnTo>
                  <a:pt x="463" y="106"/>
                </a:lnTo>
                <a:lnTo>
                  <a:pt x="463" y="112"/>
                </a:lnTo>
                <a:lnTo>
                  <a:pt x="451" y="106"/>
                </a:lnTo>
                <a:lnTo>
                  <a:pt x="432" y="94"/>
                </a:lnTo>
                <a:lnTo>
                  <a:pt x="432" y="100"/>
                </a:lnTo>
                <a:lnTo>
                  <a:pt x="419" y="94"/>
                </a:lnTo>
                <a:lnTo>
                  <a:pt x="413" y="94"/>
                </a:lnTo>
                <a:lnTo>
                  <a:pt x="407" y="87"/>
                </a:lnTo>
                <a:lnTo>
                  <a:pt x="401" y="87"/>
                </a:lnTo>
                <a:lnTo>
                  <a:pt x="394" y="87"/>
                </a:lnTo>
                <a:lnTo>
                  <a:pt x="407" y="69"/>
                </a:lnTo>
                <a:lnTo>
                  <a:pt x="401" y="56"/>
                </a:lnTo>
                <a:lnTo>
                  <a:pt x="394" y="56"/>
                </a:lnTo>
                <a:lnTo>
                  <a:pt x="388" y="56"/>
                </a:lnTo>
                <a:lnTo>
                  <a:pt x="388" y="56"/>
                </a:lnTo>
                <a:lnTo>
                  <a:pt x="376" y="56"/>
                </a:lnTo>
                <a:lnTo>
                  <a:pt x="382" y="62"/>
                </a:lnTo>
                <a:lnTo>
                  <a:pt x="382" y="69"/>
                </a:lnTo>
                <a:lnTo>
                  <a:pt x="388" y="75"/>
                </a:lnTo>
                <a:lnTo>
                  <a:pt x="376" y="87"/>
                </a:lnTo>
                <a:lnTo>
                  <a:pt x="388" y="94"/>
                </a:lnTo>
                <a:lnTo>
                  <a:pt x="363" y="119"/>
                </a:lnTo>
                <a:lnTo>
                  <a:pt x="351" y="106"/>
                </a:lnTo>
                <a:lnTo>
                  <a:pt x="344" y="106"/>
                </a:lnTo>
                <a:lnTo>
                  <a:pt x="338" y="106"/>
                </a:lnTo>
                <a:lnTo>
                  <a:pt x="332" y="106"/>
                </a:lnTo>
                <a:lnTo>
                  <a:pt x="326" y="94"/>
                </a:lnTo>
                <a:lnTo>
                  <a:pt x="319" y="94"/>
                </a:lnTo>
                <a:lnTo>
                  <a:pt x="313" y="94"/>
                </a:lnTo>
                <a:lnTo>
                  <a:pt x="307" y="106"/>
                </a:lnTo>
                <a:lnTo>
                  <a:pt x="307" y="106"/>
                </a:lnTo>
                <a:lnTo>
                  <a:pt x="294" y="119"/>
                </a:lnTo>
                <a:lnTo>
                  <a:pt x="294" y="119"/>
                </a:lnTo>
                <a:lnTo>
                  <a:pt x="276" y="131"/>
                </a:lnTo>
                <a:lnTo>
                  <a:pt x="269" y="144"/>
                </a:lnTo>
                <a:lnTo>
                  <a:pt x="276" y="150"/>
                </a:lnTo>
                <a:lnTo>
                  <a:pt x="282" y="156"/>
                </a:lnTo>
                <a:lnTo>
                  <a:pt x="276" y="156"/>
                </a:lnTo>
                <a:lnTo>
                  <a:pt x="282" y="169"/>
                </a:lnTo>
                <a:lnTo>
                  <a:pt x="282" y="175"/>
                </a:lnTo>
                <a:lnTo>
                  <a:pt x="288" y="181"/>
                </a:lnTo>
                <a:lnTo>
                  <a:pt x="288" y="187"/>
                </a:lnTo>
                <a:lnTo>
                  <a:pt x="282" y="187"/>
                </a:lnTo>
                <a:lnTo>
                  <a:pt x="269" y="194"/>
                </a:lnTo>
                <a:lnTo>
                  <a:pt x="269" y="200"/>
                </a:lnTo>
                <a:lnTo>
                  <a:pt x="269" y="200"/>
                </a:lnTo>
                <a:lnTo>
                  <a:pt x="250" y="213"/>
                </a:lnTo>
                <a:lnTo>
                  <a:pt x="257" y="219"/>
                </a:lnTo>
                <a:lnTo>
                  <a:pt x="257" y="219"/>
                </a:lnTo>
                <a:lnTo>
                  <a:pt x="257" y="225"/>
                </a:lnTo>
                <a:lnTo>
                  <a:pt x="263" y="238"/>
                </a:lnTo>
                <a:lnTo>
                  <a:pt x="257" y="244"/>
                </a:lnTo>
                <a:lnTo>
                  <a:pt x="244" y="256"/>
                </a:lnTo>
                <a:lnTo>
                  <a:pt x="250" y="263"/>
                </a:lnTo>
                <a:lnTo>
                  <a:pt x="244" y="275"/>
                </a:lnTo>
                <a:lnTo>
                  <a:pt x="238" y="281"/>
                </a:lnTo>
                <a:lnTo>
                  <a:pt x="244" y="288"/>
                </a:lnTo>
                <a:lnTo>
                  <a:pt x="244" y="294"/>
                </a:lnTo>
                <a:lnTo>
                  <a:pt x="238" y="300"/>
                </a:lnTo>
                <a:lnTo>
                  <a:pt x="238" y="300"/>
                </a:lnTo>
                <a:lnTo>
                  <a:pt x="238" y="306"/>
                </a:lnTo>
                <a:lnTo>
                  <a:pt x="232" y="300"/>
                </a:lnTo>
                <a:lnTo>
                  <a:pt x="225" y="294"/>
                </a:lnTo>
                <a:lnTo>
                  <a:pt x="225" y="294"/>
                </a:lnTo>
                <a:lnTo>
                  <a:pt x="213" y="306"/>
                </a:lnTo>
                <a:lnTo>
                  <a:pt x="194" y="300"/>
                </a:lnTo>
                <a:lnTo>
                  <a:pt x="188" y="294"/>
                </a:lnTo>
                <a:lnTo>
                  <a:pt x="182" y="300"/>
                </a:lnTo>
                <a:lnTo>
                  <a:pt x="175" y="300"/>
                </a:lnTo>
                <a:lnTo>
                  <a:pt x="157" y="288"/>
                </a:lnTo>
                <a:lnTo>
                  <a:pt x="138" y="275"/>
                </a:lnTo>
                <a:lnTo>
                  <a:pt x="107" y="275"/>
                </a:lnTo>
                <a:lnTo>
                  <a:pt x="100" y="288"/>
                </a:lnTo>
                <a:lnTo>
                  <a:pt x="107" y="288"/>
                </a:lnTo>
                <a:lnTo>
                  <a:pt x="100" y="300"/>
                </a:lnTo>
                <a:lnTo>
                  <a:pt x="100" y="306"/>
                </a:lnTo>
                <a:lnTo>
                  <a:pt x="75" y="306"/>
                </a:lnTo>
                <a:lnTo>
                  <a:pt x="75" y="319"/>
                </a:lnTo>
                <a:lnTo>
                  <a:pt x="82" y="325"/>
                </a:lnTo>
                <a:lnTo>
                  <a:pt x="82" y="331"/>
                </a:lnTo>
                <a:lnTo>
                  <a:pt x="75" y="338"/>
                </a:lnTo>
                <a:lnTo>
                  <a:pt x="50" y="363"/>
                </a:lnTo>
                <a:lnTo>
                  <a:pt x="44" y="388"/>
                </a:lnTo>
                <a:lnTo>
                  <a:pt x="50" y="400"/>
                </a:lnTo>
                <a:lnTo>
                  <a:pt x="44" y="407"/>
                </a:lnTo>
                <a:lnTo>
                  <a:pt x="44" y="413"/>
                </a:lnTo>
                <a:lnTo>
                  <a:pt x="44" y="4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" name="Freeform 790"/>
          <p:cNvSpPr>
            <a:spLocks/>
          </p:cNvSpPr>
          <p:nvPr/>
        </p:nvSpPr>
        <p:spPr bwMode="auto">
          <a:xfrm>
            <a:off x="2149475" y="4662488"/>
            <a:ext cx="1006475" cy="1238250"/>
          </a:xfrm>
          <a:custGeom>
            <a:avLst/>
            <a:gdLst>
              <a:gd name="T0" fmla="*/ 125 w 526"/>
              <a:gd name="T1" fmla="*/ 307 h 707"/>
              <a:gd name="T2" fmla="*/ 144 w 526"/>
              <a:gd name="T3" fmla="*/ 351 h 707"/>
              <a:gd name="T4" fmla="*/ 131 w 526"/>
              <a:gd name="T5" fmla="*/ 376 h 707"/>
              <a:gd name="T6" fmla="*/ 106 w 526"/>
              <a:gd name="T7" fmla="*/ 401 h 707"/>
              <a:gd name="T8" fmla="*/ 131 w 526"/>
              <a:gd name="T9" fmla="*/ 432 h 707"/>
              <a:gd name="T10" fmla="*/ 150 w 526"/>
              <a:gd name="T11" fmla="*/ 413 h 707"/>
              <a:gd name="T12" fmla="*/ 163 w 526"/>
              <a:gd name="T13" fmla="*/ 438 h 707"/>
              <a:gd name="T14" fmla="*/ 150 w 526"/>
              <a:gd name="T15" fmla="*/ 457 h 707"/>
              <a:gd name="T16" fmla="*/ 113 w 526"/>
              <a:gd name="T17" fmla="*/ 538 h 707"/>
              <a:gd name="T18" fmla="*/ 94 w 526"/>
              <a:gd name="T19" fmla="*/ 588 h 707"/>
              <a:gd name="T20" fmla="*/ 131 w 526"/>
              <a:gd name="T21" fmla="*/ 601 h 707"/>
              <a:gd name="T22" fmla="*/ 163 w 526"/>
              <a:gd name="T23" fmla="*/ 607 h 707"/>
              <a:gd name="T24" fmla="*/ 188 w 526"/>
              <a:gd name="T25" fmla="*/ 620 h 707"/>
              <a:gd name="T26" fmla="*/ 200 w 526"/>
              <a:gd name="T27" fmla="*/ 626 h 707"/>
              <a:gd name="T28" fmla="*/ 219 w 526"/>
              <a:gd name="T29" fmla="*/ 651 h 707"/>
              <a:gd name="T30" fmla="*/ 207 w 526"/>
              <a:gd name="T31" fmla="*/ 657 h 707"/>
              <a:gd name="T32" fmla="*/ 194 w 526"/>
              <a:gd name="T33" fmla="*/ 676 h 707"/>
              <a:gd name="T34" fmla="*/ 194 w 526"/>
              <a:gd name="T35" fmla="*/ 695 h 707"/>
              <a:gd name="T36" fmla="*/ 219 w 526"/>
              <a:gd name="T37" fmla="*/ 701 h 707"/>
              <a:gd name="T38" fmla="*/ 300 w 526"/>
              <a:gd name="T39" fmla="*/ 701 h 707"/>
              <a:gd name="T40" fmla="*/ 350 w 526"/>
              <a:gd name="T41" fmla="*/ 695 h 707"/>
              <a:gd name="T42" fmla="*/ 363 w 526"/>
              <a:gd name="T43" fmla="*/ 701 h 707"/>
              <a:gd name="T44" fmla="*/ 375 w 526"/>
              <a:gd name="T45" fmla="*/ 664 h 707"/>
              <a:gd name="T46" fmla="*/ 382 w 526"/>
              <a:gd name="T47" fmla="*/ 620 h 707"/>
              <a:gd name="T48" fmla="*/ 394 w 526"/>
              <a:gd name="T49" fmla="*/ 595 h 707"/>
              <a:gd name="T50" fmla="*/ 407 w 526"/>
              <a:gd name="T51" fmla="*/ 570 h 707"/>
              <a:gd name="T52" fmla="*/ 401 w 526"/>
              <a:gd name="T53" fmla="*/ 532 h 707"/>
              <a:gd name="T54" fmla="*/ 438 w 526"/>
              <a:gd name="T55" fmla="*/ 495 h 707"/>
              <a:gd name="T56" fmla="*/ 469 w 526"/>
              <a:gd name="T57" fmla="*/ 507 h 707"/>
              <a:gd name="T58" fmla="*/ 513 w 526"/>
              <a:gd name="T59" fmla="*/ 476 h 707"/>
              <a:gd name="T60" fmla="*/ 494 w 526"/>
              <a:gd name="T61" fmla="*/ 438 h 707"/>
              <a:gd name="T62" fmla="*/ 507 w 526"/>
              <a:gd name="T63" fmla="*/ 413 h 707"/>
              <a:gd name="T64" fmla="*/ 519 w 526"/>
              <a:gd name="T65" fmla="*/ 376 h 707"/>
              <a:gd name="T66" fmla="*/ 519 w 526"/>
              <a:gd name="T67" fmla="*/ 344 h 707"/>
              <a:gd name="T68" fmla="*/ 488 w 526"/>
              <a:gd name="T69" fmla="*/ 332 h 707"/>
              <a:gd name="T70" fmla="*/ 438 w 526"/>
              <a:gd name="T71" fmla="*/ 344 h 707"/>
              <a:gd name="T72" fmla="*/ 413 w 526"/>
              <a:gd name="T73" fmla="*/ 326 h 707"/>
              <a:gd name="T74" fmla="*/ 382 w 526"/>
              <a:gd name="T75" fmla="*/ 307 h 707"/>
              <a:gd name="T76" fmla="*/ 357 w 526"/>
              <a:gd name="T77" fmla="*/ 301 h 707"/>
              <a:gd name="T78" fmla="*/ 369 w 526"/>
              <a:gd name="T79" fmla="*/ 263 h 707"/>
              <a:gd name="T80" fmla="*/ 325 w 526"/>
              <a:gd name="T81" fmla="*/ 219 h 707"/>
              <a:gd name="T82" fmla="*/ 307 w 526"/>
              <a:gd name="T83" fmla="*/ 163 h 707"/>
              <a:gd name="T84" fmla="*/ 288 w 526"/>
              <a:gd name="T85" fmla="*/ 125 h 707"/>
              <a:gd name="T86" fmla="*/ 307 w 526"/>
              <a:gd name="T87" fmla="*/ 107 h 707"/>
              <a:gd name="T88" fmla="*/ 275 w 526"/>
              <a:gd name="T89" fmla="*/ 75 h 707"/>
              <a:gd name="T90" fmla="*/ 263 w 526"/>
              <a:gd name="T91" fmla="*/ 44 h 707"/>
              <a:gd name="T92" fmla="*/ 257 w 526"/>
              <a:gd name="T93" fmla="*/ 38 h 707"/>
              <a:gd name="T94" fmla="*/ 257 w 526"/>
              <a:gd name="T95" fmla="*/ 6 h 707"/>
              <a:gd name="T96" fmla="*/ 238 w 526"/>
              <a:gd name="T97" fmla="*/ 13 h 707"/>
              <a:gd name="T98" fmla="*/ 175 w 526"/>
              <a:gd name="T99" fmla="*/ 13 h 707"/>
              <a:gd name="T100" fmla="*/ 163 w 526"/>
              <a:gd name="T101" fmla="*/ 44 h 707"/>
              <a:gd name="T102" fmla="*/ 106 w 526"/>
              <a:gd name="T103" fmla="*/ 31 h 707"/>
              <a:gd name="T104" fmla="*/ 81 w 526"/>
              <a:gd name="T105" fmla="*/ 50 h 707"/>
              <a:gd name="T106" fmla="*/ 50 w 526"/>
              <a:gd name="T107" fmla="*/ 82 h 707"/>
              <a:gd name="T108" fmla="*/ 31 w 526"/>
              <a:gd name="T109" fmla="*/ 100 h 707"/>
              <a:gd name="T110" fmla="*/ 6 w 526"/>
              <a:gd name="T111" fmla="*/ 144 h 707"/>
              <a:gd name="T112" fmla="*/ 31 w 526"/>
              <a:gd name="T113" fmla="*/ 163 h 707"/>
              <a:gd name="T114" fmla="*/ 25 w 526"/>
              <a:gd name="T115" fmla="*/ 200 h 707"/>
              <a:gd name="T116" fmla="*/ 19 w 526"/>
              <a:gd name="T117" fmla="*/ 251 h 707"/>
              <a:gd name="T118" fmla="*/ 38 w 526"/>
              <a:gd name="T119" fmla="*/ 288 h 707"/>
              <a:gd name="T120" fmla="*/ 75 w 526"/>
              <a:gd name="T121" fmla="*/ 276 h 707"/>
              <a:gd name="T122" fmla="*/ 113 w 526"/>
              <a:gd name="T123" fmla="*/ 276 h 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6" h="707">
                <a:moveTo>
                  <a:pt x="125" y="276"/>
                </a:moveTo>
                <a:lnTo>
                  <a:pt x="125" y="282"/>
                </a:lnTo>
                <a:lnTo>
                  <a:pt x="125" y="301"/>
                </a:lnTo>
                <a:lnTo>
                  <a:pt x="125" y="301"/>
                </a:lnTo>
                <a:lnTo>
                  <a:pt x="125" y="307"/>
                </a:lnTo>
                <a:lnTo>
                  <a:pt x="144" y="319"/>
                </a:lnTo>
                <a:lnTo>
                  <a:pt x="138" y="326"/>
                </a:lnTo>
                <a:lnTo>
                  <a:pt x="138" y="332"/>
                </a:lnTo>
                <a:lnTo>
                  <a:pt x="144" y="344"/>
                </a:lnTo>
                <a:lnTo>
                  <a:pt x="144" y="351"/>
                </a:lnTo>
                <a:lnTo>
                  <a:pt x="144" y="357"/>
                </a:lnTo>
                <a:lnTo>
                  <a:pt x="150" y="357"/>
                </a:lnTo>
                <a:lnTo>
                  <a:pt x="144" y="363"/>
                </a:lnTo>
                <a:lnTo>
                  <a:pt x="138" y="363"/>
                </a:lnTo>
                <a:lnTo>
                  <a:pt x="131" y="376"/>
                </a:lnTo>
                <a:lnTo>
                  <a:pt x="131" y="388"/>
                </a:lnTo>
                <a:lnTo>
                  <a:pt x="125" y="388"/>
                </a:lnTo>
                <a:lnTo>
                  <a:pt x="119" y="394"/>
                </a:lnTo>
                <a:lnTo>
                  <a:pt x="106" y="394"/>
                </a:lnTo>
                <a:lnTo>
                  <a:pt x="106" y="401"/>
                </a:lnTo>
                <a:lnTo>
                  <a:pt x="113" y="407"/>
                </a:lnTo>
                <a:lnTo>
                  <a:pt x="119" y="413"/>
                </a:lnTo>
                <a:lnTo>
                  <a:pt x="113" y="413"/>
                </a:lnTo>
                <a:lnTo>
                  <a:pt x="119" y="432"/>
                </a:lnTo>
                <a:lnTo>
                  <a:pt x="131" y="432"/>
                </a:lnTo>
                <a:lnTo>
                  <a:pt x="131" y="426"/>
                </a:lnTo>
                <a:lnTo>
                  <a:pt x="138" y="426"/>
                </a:lnTo>
                <a:lnTo>
                  <a:pt x="144" y="420"/>
                </a:lnTo>
                <a:lnTo>
                  <a:pt x="150" y="420"/>
                </a:lnTo>
                <a:lnTo>
                  <a:pt x="150" y="413"/>
                </a:lnTo>
                <a:lnTo>
                  <a:pt x="163" y="407"/>
                </a:lnTo>
                <a:lnTo>
                  <a:pt x="163" y="413"/>
                </a:lnTo>
                <a:lnTo>
                  <a:pt x="156" y="420"/>
                </a:lnTo>
                <a:lnTo>
                  <a:pt x="156" y="432"/>
                </a:lnTo>
                <a:lnTo>
                  <a:pt x="163" y="438"/>
                </a:lnTo>
                <a:lnTo>
                  <a:pt x="163" y="445"/>
                </a:lnTo>
                <a:lnTo>
                  <a:pt x="175" y="451"/>
                </a:lnTo>
                <a:lnTo>
                  <a:pt x="169" y="457"/>
                </a:lnTo>
                <a:lnTo>
                  <a:pt x="156" y="451"/>
                </a:lnTo>
                <a:lnTo>
                  <a:pt x="150" y="457"/>
                </a:lnTo>
                <a:lnTo>
                  <a:pt x="150" y="463"/>
                </a:lnTo>
                <a:lnTo>
                  <a:pt x="138" y="482"/>
                </a:lnTo>
                <a:lnTo>
                  <a:pt x="131" y="501"/>
                </a:lnTo>
                <a:lnTo>
                  <a:pt x="119" y="520"/>
                </a:lnTo>
                <a:lnTo>
                  <a:pt x="113" y="538"/>
                </a:lnTo>
                <a:lnTo>
                  <a:pt x="119" y="545"/>
                </a:lnTo>
                <a:lnTo>
                  <a:pt x="119" y="557"/>
                </a:lnTo>
                <a:lnTo>
                  <a:pt x="94" y="570"/>
                </a:lnTo>
                <a:lnTo>
                  <a:pt x="94" y="582"/>
                </a:lnTo>
                <a:lnTo>
                  <a:pt x="94" y="588"/>
                </a:lnTo>
                <a:lnTo>
                  <a:pt x="106" y="595"/>
                </a:lnTo>
                <a:lnTo>
                  <a:pt x="119" y="595"/>
                </a:lnTo>
                <a:lnTo>
                  <a:pt x="119" y="601"/>
                </a:lnTo>
                <a:lnTo>
                  <a:pt x="125" y="595"/>
                </a:lnTo>
                <a:lnTo>
                  <a:pt x="131" y="601"/>
                </a:lnTo>
                <a:lnTo>
                  <a:pt x="131" y="614"/>
                </a:lnTo>
                <a:lnTo>
                  <a:pt x="144" y="614"/>
                </a:lnTo>
                <a:lnTo>
                  <a:pt x="138" y="626"/>
                </a:lnTo>
                <a:lnTo>
                  <a:pt x="156" y="614"/>
                </a:lnTo>
                <a:lnTo>
                  <a:pt x="163" y="607"/>
                </a:lnTo>
                <a:lnTo>
                  <a:pt x="169" y="614"/>
                </a:lnTo>
                <a:lnTo>
                  <a:pt x="181" y="595"/>
                </a:lnTo>
                <a:lnTo>
                  <a:pt x="188" y="601"/>
                </a:lnTo>
                <a:lnTo>
                  <a:pt x="181" y="607"/>
                </a:lnTo>
                <a:lnTo>
                  <a:pt x="188" y="620"/>
                </a:lnTo>
                <a:lnTo>
                  <a:pt x="194" y="620"/>
                </a:lnTo>
                <a:lnTo>
                  <a:pt x="194" y="632"/>
                </a:lnTo>
                <a:lnTo>
                  <a:pt x="194" y="632"/>
                </a:lnTo>
                <a:lnTo>
                  <a:pt x="200" y="639"/>
                </a:lnTo>
                <a:lnTo>
                  <a:pt x="200" y="626"/>
                </a:lnTo>
                <a:lnTo>
                  <a:pt x="207" y="632"/>
                </a:lnTo>
                <a:lnTo>
                  <a:pt x="213" y="632"/>
                </a:lnTo>
                <a:lnTo>
                  <a:pt x="219" y="639"/>
                </a:lnTo>
                <a:lnTo>
                  <a:pt x="213" y="639"/>
                </a:lnTo>
                <a:lnTo>
                  <a:pt x="219" y="651"/>
                </a:lnTo>
                <a:lnTo>
                  <a:pt x="219" y="657"/>
                </a:lnTo>
                <a:lnTo>
                  <a:pt x="213" y="657"/>
                </a:lnTo>
                <a:lnTo>
                  <a:pt x="207" y="651"/>
                </a:lnTo>
                <a:lnTo>
                  <a:pt x="200" y="651"/>
                </a:lnTo>
                <a:lnTo>
                  <a:pt x="207" y="657"/>
                </a:lnTo>
                <a:lnTo>
                  <a:pt x="207" y="664"/>
                </a:lnTo>
                <a:lnTo>
                  <a:pt x="200" y="664"/>
                </a:lnTo>
                <a:lnTo>
                  <a:pt x="194" y="664"/>
                </a:lnTo>
                <a:lnTo>
                  <a:pt x="188" y="670"/>
                </a:lnTo>
                <a:lnTo>
                  <a:pt x="194" y="676"/>
                </a:lnTo>
                <a:lnTo>
                  <a:pt x="200" y="670"/>
                </a:lnTo>
                <a:lnTo>
                  <a:pt x="200" y="676"/>
                </a:lnTo>
                <a:lnTo>
                  <a:pt x="207" y="682"/>
                </a:lnTo>
                <a:lnTo>
                  <a:pt x="194" y="689"/>
                </a:lnTo>
                <a:lnTo>
                  <a:pt x="194" y="695"/>
                </a:lnTo>
                <a:lnTo>
                  <a:pt x="200" y="695"/>
                </a:lnTo>
                <a:lnTo>
                  <a:pt x="200" y="689"/>
                </a:lnTo>
                <a:lnTo>
                  <a:pt x="213" y="695"/>
                </a:lnTo>
                <a:lnTo>
                  <a:pt x="219" y="695"/>
                </a:lnTo>
                <a:lnTo>
                  <a:pt x="219" y="701"/>
                </a:lnTo>
                <a:lnTo>
                  <a:pt x="225" y="689"/>
                </a:lnTo>
                <a:lnTo>
                  <a:pt x="232" y="676"/>
                </a:lnTo>
                <a:lnTo>
                  <a:pt x="263" y="676"/>
                </a:lnTo>
                <a:lnTo>
                  <a:pt x="282" y="689"/>
                </a:lnTo>
                <a:lnTo>
                  <a:pt x="300" y="701"/>
                </a:lnTo>
                <a:lnTo>
                  <a:pt x="307" y="701"/>
                </a:lnTo>
                <a:lnTo>
                  <a:pt x="313" y="695"/>
                </a:lnTo>
                <a:lnTo>
                  <a:pt x="319" y="701"/>
                </a:lnTo>
                <a:lnTo>
                  <a:pt x="338" y="707"/>
                </a:lnTo>
                <a:lnTo>
                  <a:pt x="350" y="695"/>
                </a:lnTo>
                <a:lnTo>
                  <a:pt x="350" y="695"/>
                </a:lnTo>
                <a:lnTo>
                  <a:pt x="357" y="701"/>
                </a:lnTo>
                <a:lnTo>
                  <a:pt x="363" y="707"/>
                </a:lnTo>
                <a:lnTo>
                  <a:pt x="363" y="701"/>
                </a:lnTo>
                <a:lnTo>
                  <a:pt x="363" y="701"/>
                </a:lnTo>
                <a:lnTo>
                  <a:pt x="369" y="695"/>
                </a:lnTo>
                <a:lnTo>
                  <a:pt x="369" y="689"/>
                </a:lnTo>
                <a:lnTo>
                  <a:pt x="363" y="682"/>
                </a:lnTo>
                <a:lnTo>
                  <a:pt x="369" y="676"/>
                </a:lnTo>
                <a:lnTo>
                  <a:pt x="375" y="664"/>
                </a:lnTo>
                <a:lnTo>
                  <a:pt x="369" y="657"/>
                </a:lnTo>
                <a:lnTo>
                  <a:pt x="382" y="645"/>
                </a:lnTo>
                <a:lnTo>
                  <a:pt x="388" y="639"/>
                </a:lnTo>
                <a:lnTo>
                  <a:pt x="382" y="626"/>
                </a:lnTo>
                <a:lnTo>
                  <a:pt x="382" y="620"/>
                </a:lnTo>
                <a:lnTo>
                  <a:pt x="382" y="620"/>
                </a:lnTo>
                <a:lnTo>
                  <a:pt x="375" y="614"/>
                </a:lnTo>
                <a:lnTo>
                  <a:pt x="394" y="601"/>
                </a:lnTo>
                <a:lnTo>
                  <a:pt x="394" y="601"/>
                </a:lnTo>
                <a:lnTo>
                  <a:pt x="394" y="595"/>
                </a:lnTo>
                <a:lnTo>
                  <a:pt x="407" y="588"/>
                </a:lnTo>
                <a:lnTo>
                  <a:pt x="413" y="588"/>
                </a:lnTo>
                <a:lnTo>
                  <a:pt x="413" y="582"/>
                </a:lnTo>
                <a:lnTo>
                  <a:pt x="407" y="576"/>
                </a:lnTo>
                <a:lnTo>
                  <a:pt x="407" y="570"/>
                </a:lnTo>
                <a:lnTo>
                  <a:pt x="401" y="557"/>
                </a:lnTo>
                <a:lnTo>
                  <a:pt x="407" y="557"/>
                </a:lnTo>
                <a:lnTo>
                  <a:pt x="401" y="551"/>
                </a:lnTo>
                <a:lnTo>
                  <a:pt x="394" y="545"/>
                </a:lnTo>
                <a:lnTo>
                  <a:pt x="401" y="532"/>
                </a:lnTo>
                <a:lnTo>
                  <a:pt x="419" y="520"/>
                </a:lnTo>
                <a:lnTo>
                  <a:pt x="419" y="520"/>
                </a:lnTo>
                <a:lnTo>
                  <a:pt x="432" y="507"/>
                </a:lnTo>
                <a:lnTo>
                  <a:pt x="432" y="507"/>
                </a:lnTo>
                <a:lnTo>
                  <a:pt x="438" y="495"/>
                </a:lnTo>
                <a:lnTo>
                  <a:pt x="444" y="495"/>
                </a:lnTo>
                <a:lnTo>
                  <a:pt x="451" y="495"/>
                </a:lnTo>
                <a:lnTo>
                  <a:pt x="457" y="507"/>
                </a:lnTo>
                <a:lnTo>
                  <a:pt x="463" y="507"/>
                </a:lnTo>
                <a:lnTo>
                  <a:pt x="469" y="507"/>
                </a:lnTo>
                <a:lnTo>
                  <a:pt x="476" y="507"/>
                </a:lnTo>
                <a:lnTo>
                  <a:pt x="488" y="520"/>
                </a:lnTo>
                <a:lnTo>
                  <a:pt x="513" y="495"/>
                </a:lnTo>
                <a:lnTo>
                  <a:pt x="501" y="488"/>
                </a:lnTo>
                <a:lnTo>
                  <a:pt x="513" y="476"/>
                </a:lnTo>
                <a:lnTo>
                  <a:pt x="507" y="470"/>
                </a:lnTo>
                <a:lnTo>
                  <a:pt x="507" y="463"/>
                </a:lnTo>
                <a:lnTo>
                  <a:pt x="501" y="457"/>
                </a:lnTo>
                <a:lnTo>
                  <a:pt x="494" y="445"/>
                </a:lnTo>
                <a:lnTo>
                  <a:pt x="494" y="438"/>
                </a:lnTo>
                <a:lnTo>
                  <a:pt x="488" y="432"/>
                </a:lnTo>
                <a:lnTo>
                  <a:pt x="488" y="426"/>
                </a:lnTo>
                <a:lnTo>
                  <a:pt x="501" y="420"/>
                </a:lnTo>
                <a:lnTo>
                  <a:pt x="501" y="420"/>
                </a:lnTo>
                <a:lnTo>
                  <a:pt x="507" y="413"/>
                </a:lnTo>
                <a:lnTo>
                  <a:pt x="507" y="407"/>
                </a:lnTo>
                <a:lnTo>
                  <a:pt x="519" y="401"/>
                </a:lnTo>
                <a:lnTo>
                  <a:pt x="519" y="388"/>
                </a:lnTo>
                <a:lnTo>
                  <a:pt x="519" y="382"/>
                </a:lnTo>
                <a:lnTo>
                  <a:pt x="519" y="376"/>
                </a:lnTo>
                <a:lnTo>
                  <a:pt x="519" y="376"/>
                </a:lnTo>
                <a:lnTo>
                  <a:pt x="519" y="363"/>
                </a:lnTo>
                <a:lnTo>
                  <a:pt x="526" y="363"/>
                </a:lnTo>
                <a:lnTo>
                  <a:pt x="526" y="344"/>
                </a:lnTo>
                <a:lnTo>
                  <a:pt x="519" y="344"/>
                </a:lnTo>
                <a:lnTo>
                  <a:pt x="513" y="326"/>
                </a:lnTo>
                <a:lnTo>
                  <a:pt x="501" y="326"/>
                </a:lnTo>
                <a:lnTo>
                  <a:pt x="494" y="326"/>
                </a:lnTo>
                <a:lnTo>
                  <a:pt x="488" y="326"/>
                </a:lnTo>
                <a:lnTo>
                  <a:pt x="488" y="332"/>
                </a:lnTo>
                <a:lnTo>
                  <a:pt x="463" y="332"/>
                </a:lnTo>
                <a:lnTo>
                  <a:pt x="463" y="326"/>
                </a:lnTo>
                <a:lnTo>
                  <a:pt x="444" y="344"/>
                </a:lnTo>
                <a:lnTo>
                  <a:pt x="438" y="344"/>
                </a:lnTo>
                <a:lnTo>
                  <a:pt x="438" y="344"/>
                </a:lnTo>
                <a:lnTo>
                  <a:pt x="426" y="344"/>
                </a:lnTo>
                <a:lnTo>
                  <a:pt x="419" y="332"/>
                </a:lnTo>
                <a:lnTo>
                  <a:pt x="419" y="326"/>
                </a:lnTo>
                <a:lnTo>
                  <a:pt x="419" y="319"/>
                </a:lnTo>
                <a:lnTo>
                  <a:pt x="413" y="326"/>
                </a:lnTo>
                <a:lnTo>
                  <a:pt x="413" y="313"/>
                </a:lnTo>
                <a:lnTo>
                  <a:pt x="407" y="307"/>
                </a:lnTo>
                <a:lnTo>
                  <a:pt x="401" y="313"/>
                </a:lnTo>
                <a:lnTo>
                  <a:pt x="401" y="307"/>
                </a:lnTo>
                <a:lnTo>
                  <a:pt x="382" y="307"/>
                </a:lnTo>
                <a:lnTo>
                  <a:pt x="375" y="301"/>
                </a:lnTo>
                <a:lnTo>
                  <a:pt x="369" y="301"/>
                </a:lnTo>
                <a:lnTo>
                  <a:pt x="369" y="301"/>
                </a:lnTo>
                <a:lnTo>
                  <a:pt x="357" y="307"/>
                </a:lnTo>
                <a:lnTo>
                  <a:pt x="357" y="301"/>
                </a:lnTo>
                <a:lnTo>
                  <a:pt x="369" y="294"/>
                </a:lnTo>
                <a:lnTo>
                  <a:pt x="363" y="282"/>
                </a:lnTo>
                <a:lnTo>
                  <a:pt x="369" y="276"/>
                </a:lnTo>
                <a:lnTo>
                  <a:pt x="363" y="263"/>
                </a:lnTo>
                <a:lnTo>
                  <a:pt x="369" y="263"/>
                </a:lnTo>
                <a:lnTo>
                  <a:pt x="363" y="238"/>
                </a:lnTo>
                <a:lnTo>
                  <a:pt x="357" y="238"/>
                </a:lnTo>
                <a:lnTo>
                  <a:pt x="344" y="238"/>
                </a:lnTo>
                <a:lnTo>
                  <a:pt x="325" y="232"/>
                </a:lnTo>
                <a:lnTo>
                  <a:pt x="325" y="219"/>
                </a:lnTo>
                <a:lnTo>
                  <a:pt x="325" y="207"/>
                </a:lnTo>
                <a:lnTo>
                  <a:pt x="325" y="188"/>
                </a:lnTo>
                <a:lnTo>
                  <a:pt x="332" y="175"/>
                </a:lnTo>
                <a:lnTo>
                  <a:pt x="307" y="175"/>
                </a:lnTo>
                <a:lnTo>
                  <a:pt x="307" y="163"/>
                </a:lnTo>
                <a:lnTo>
                  <a:pt x="300" y="144"/>
                </a:lnTo>
                <a:lnTo>
                  <a:pt x="294" y="144"/>
                </a:lnTo>
                <a:lnTo>
                  <a:pt x="294" y="138"/>
                </a:lnTo>
                <a:lnTo>
                  <a:pt x="288" y="132"/>
                </a:lnTo>
                <a:lnTo>
                  <a:pt x="288" y="125"/>
                </a:lnTo>
                <a:lnTo>
                  <a:pt x="294" y="125"/>
                </a:lnTo>
                <a:lnTo>
                  <a:pt x="288" y="119"/>
                </a:lnTo>
                <a:lnTo>
                  <a:pt x="300" y="113"/>
                </a:lnTo>
                <a:lnTo>
                  <a:pt x="307" y="107"/>
                </a:lnTo>
                <a:lnTo>
                  <a:pt x="307" y="107"/>
                </a:lnTo>
                <a:lnTo>
                  <a:pt x="300" y="107"/>
                </a:lnTo>
                <a:lnTo>
                  <a:pt x="300" y="94"/>
                </a:lnTo>
                <a:lnTo>
                  <a:pt x="294" y="94"/>
                </a:lnTo>
                <a:lnTo>
                  <a:pt x="282" y="94"/>
                </a:lnTo>
                <a:lnTo>
                  <a:pt x="275" y="75"/>
                </a:lnTo>
                <a:lnTo>
                  <a:pt x="269" y="75"/>
                </a:lnTo>
                <a:lnTo>
                  <a:pt x="269" y="69"/>
                </a:lnTo>
                <a:lnTo>
                  <a:pt x="269" y="69"/>
                </a:lnTo>
                <a:lnTo>
                  <a:pt x="263" y="57"/>
                </a:lnTo>
                <a:lnTo>
                  <a:pt x="263" y="44"/>
                </a:lnTo>
                <a:lnTo>
                  <a:pt x="269" y="44"/>
                </a:lnTo>
                <a:lnTo>
                  <a:pt x="269" y="38"/>
                </a:lnTo>
                <a:lnTo>
                  <a:pt x="269" y="38"/>
                </a:lnTo>
                <a:lnTo>
                  <a:pt x="263" y="31"/>
                </a:lnTo>
                <a:lnTo>
                  <a:pt x="257" y="38"/>
                </a:lnTo>
                <a:lnTo>
                  <a:pt x="257" y="25"/>
                </a:lnTo>
                <a:lnTo>
                  <a:pt x="275" y="19"/>
                </a:lnTo>
                <a:lnTo>
                  <a:pt x="288" y="13"/>
                </a:lnTo>
                <a:lnTo>
                  <a:pt x="263" y="0"/>
                </a:lnTo>
                <a:lnTo>
                  <a:pt x="257" y="6"/>
                </a:lnTo>
                <a:lnTo>
                  <a:pt x="250" y="0"/>
                </a:lnTo>
                <a:lnTo>
                  <a:pt x="238" y="6"/>
                </a:lnTo>
                <a:lnTo>
                  <a:pt x="238" y="6"/>
                </a:lnTo>
                <a:lnTo>
                  <a:pt x="238" y="6"/>
                </a:lnTo>
                <a:lnTo>
                  <a:pt x="238" y="13"/>
                </a:lnTo>
                <a:lnTo>
                  <a:pt x="219" y="13"/>
                </a:lnTo>
                <a:lnTo>
                  <a:pt x="207" y="19"/>
                </a:lnTo>
                <a:lnTo>
                  <a:pt x="207" y="13"/>
                </a:lnTo>
                <a:lnTo>
                  <a:pt x="200" y="13"/>
                </a:lnTo>
                <a:lnTo>
                  <a:pt x="175" y="13"/>
                </a:lnTo>
                <a:lnTo>
                  <a:pt x="175" y="25"/>
                </a:lnTo>
                <a:lnTo>
                  <a:pt x="169" y="31"/>
                </a:lnTo>
                <a:lnTo>
                  <a:pt x="169" y="31"/>
                </a:lnTo>
                <a:lnTo>
                  <a:pt x="169" y="38"/>
                </a:lnTo>
                <a:lnTo>
                  <a:pt x="163" y="44"/>
                </a:lnTo>
                <a:lnTo>
                  <a:pt x="144" y="44"/>
                </a:lnTo>
                <a:lnTo>
                  <a:pt x="125" y="50"/>
                </a:lnTo>
                <a:lnTo>
                  <a:pt x="106" y="44"/>
                </a:lnTo>
                <a:lnTo>
                  <a:pt x="106" y="38"/>
                </a:lnTo>
                <a:lnTo>
                  <a:pt x="106" y="31"/>
                </a:lnTo>
                <a:lnTo>
                  <a:pt x="100" y="31"/>
                </a:lnTo>
                <a:lnTo>
                  <a:pt x="88" y="31"/>
                </a:lnTo>
                <a:lnTo>
                  <a:pt x="94" y="38"/>
                </a:lnTo>
                <a:lnTo>
                  <a:pt x="88" y="50"/>
                </a:lnTo>
                <a:lnTo>
                  <a:pt x="81" y="50"/>
                </a:lnTo>
                <a:lnTo>
                  <a:pt x="75" y="63"/>
                </a:lnTo>
                <a:lnTo>
                  <a:pt x="75" y="75"/>
                </a:lnTo>
                <a:lnTo>
                  <a:pt x="63" y="75"/>
                </a:lnTo>
                <a:lnTo>
                  <a:pt x="63" y="69"/>
                </a:lnTo>
                <a:lnTo>
                  <a:pt x="50" y="82"/>
                </a:lnTo>
                <a:lnTo>
                  <a:pt x="50" y="88"/>
                </a:lnTo>
                <a:lnTo>
                  <a:pt x="44" y="88"/>
                </a:lnTo>
                <a:lnTo>
                  <a:pt x="38" y="88"/>
                </a:lnTo>
                <a:lnTo>
                  <a:pt x="38" y="88"/>
                </a:lnTo>
                <a:lnTo>
                  <a:pt x="31" y="100"/>
                </a:lnTo>
                <a:lnTo>
                  <a:pt x="13" y="113"/>
                </a:lnTo>
                <a:lnTo>
                  <a:pt x="0" y="119"/>
                </a:lnTo>
                <a:lnTo>
                  <a:pt x="0" y="132"/>
                </a:lnTo>
                <a:lnTo>
                  <a:pt x="6" y="132"/>
                </a:lnTo>
                <a:lnTo>
                  <a:pt x="6" y="144"/>
                </a:lnTo>
                <a:lnTo>
                  <a:pt x="0" y="144"/>
                </a:lnTo>
                <a:lnTo>
                  <a:pt x="0" y="150"/>
                </a:lnTo>
                <a:lnTo>
                  <a:pt x="6" y="157"/>
                </a:lnTo>
                <a:lnTo>
                  <a:pt x="19" y="157"/>
                </a:lnTo>
                <a:lnTo>
                  <a:pt x="31" y="163"/>
                </a:lnTo>
                <a:lnTo>
                  <a:pt x="38" y="169"/>
                </a:lnTo>
                <a:lnTo>
                  <a:pt x="25" y="182"/>
                </a:lnTo>
                <a:lnTo>
                  <a:pt x="31" y="182"/>
                </a:lnTo>
                <a:lnTo>
                  <a:pt x="31" y="194"/>
                </a:lnTo>
                <a:lnTo>
                  <a:pt x="25" y="200"/>
                </a:lnTo>
                <a:lnTo>
                  <a:pt x="25" y="213"/>
                </a:lnTo>
                <a:lnTo>
                  <a:pt x="6" y="225"/>
                </a:lnTo>
                <a:lnTo>
                  <a:pt x="6" y="232"/>
                </a:lnTo>
                <a:lnTo>
                  <a:pt x="6" y="238"/>
                </a:lnTo>
                <a:lnTo>
                  <a:pt x="19" y="251"/>
                </a:lnTo>
                <a:lnTo>
                  <a:pt x="25" y="251"/>
                </a:lnTo>
                <a:lnTo>
                  <a:pt x="31" y="263"/>
                </a:lnTo>
                <a:lnTo>
                  <a:pt x="38" y="269"/>
                </a:lnTo>
                <a:lnTo>
                  <a:pt x="25" y="276"/>
                </a:lnTo>
                <a:lnTo>
                  <a:pt x="38" y="288"/>
                </a:lnTo>
                <a:lnTo>
                  <a:pt x="44" y="294"/>
                </a:lnTo>
                <a:lnTo>
                  <a:pt x="50" y="288"/>
                </a:lnTo>
                <a:lnTo>
                  <a:pt x="56" y="269"/>
                </a:lnTo>
                <a:lnTo>
                  <a:pt x="69" y="269"/>
                </a:lnTo>
                <a:lnTo>
                  <a:pt x="75" y="276"/>
                </a:lnTo>
                <a:lnTo>
                  <a:pt x="100" y="251"/>
                </a:lnTo>
                <a:lnTo>
                  <a:pt x="106" y="257"/>
                </a:lnTo>
                <a:lnTo>
                  <a:pt x="113" y="263"/>
                </a:lnTo>
                <a:lnTo>
                  <a:pt x="106" y="269"/>
                </a:lnTo>
                <a:lnTo>
                  <a:pt x="113" y="276"/>
                </a:lnTo>
                <a:lnTo>
                  <a:pt x="113" y="269"/>
                </a:lnTo>
                <a:lnTo>
                  <a:pt x="119" y="269"/>
                </a:lnTo>
                <a:lnTo>
                  <a:pt x="125" y="276"/>
                </a:lnTo>
                <a:lnTo>
                  <a:pt x="125" y="2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" name="Freeform 789"/>
          <p:cNvSpPr>
            <a:spLocks/>
          </p:cNvSpPr>
          <p:nvPr/>
        </p:nvSpPr>
        <p:spPr bwMode="auto">
          <a:xfrm>
            <a:off x="2641600" y="4598988"/>
            <a:ext cx="1123950" cy="962025"/>
          </a:xfrm>
          <a:custGeom>
            <a:avLst/>
            <a:gdLst>
              <a:gd name="T0" fmla="*/ 50 w 588"/>
              <a:gd name="T1" fmla="*/ 212 h 550"/>
              <a:gd name="T2" fmla="*/ 68 w 588"/>
              <a:gd name="T3" fmla="*/ 256 h 550"/>
              <a:gd name="T4" fmla="*/ 106 w 588"/>
              <a:gd name="T5" fmla="*/ 275 h 550"/>
              <a:gd name="T6" fmla="*/ 106 w 588"/>
              <a:gd name="T7" fmla="*/ 319 h 550"/>
              <a:gd name="T8" fmla="*/ 112 w 588"/>
              <a:gd name="T9" fmla="*/ 338 h 550"/>
              <a:gd name="T10" fmla="*/ 144 w 588"/>
              <a:gd name="T11" fmla="*/ 344 h 550"/>
              <a:gd name="T12" fmla="*/ 156 w 588"/>
              <a:gd name="T13" fmla="*/ 363 h 550"/>
              <a:gd name="T14" fmla="*/ 169 w 588"/>
              <a:gd name="T15" fmla="*/ 381 h 550"/>
              <a:gd name="T16" fmla="*/ 206 w 588"/>
              <a:gd name="T17" fmla="*/ 363 h 550"/>
              <a:gd name="T18" fmla="*/ 237 w 588"/>
              <a:gd name="T19" fmla="*/ 363 h 550"/>
              <a:gd name="T20" fmla="*/ 269 w 588"/>
              <a:gd name="T21" fmla="*/ 381 h 550"/>
              <a:gd name="T22" fmla="*/ 262 w 588"/>
              <a:gd name="T23" fmla="*/ 413 h 550"/>
              <a:gd name="T24" fmla="*/ 250 w 588"/>
              <a:gd name="T25" fmla="*/ 444 h 550"/>
              <a:gd name="T26" fmla="*/ 231 w 588"/>
              <a:gd name="T27" fmla="*/ 463 h 550"/>
              <a:gd name="T28" fmla="*/ 244 w 588"/>
              <a:gd name="T29" fmla="*/ 494 h 550"/>
              <a:gd name="T30" fmla="*/ 269 w 588"/>
              <a:gd name="T31" fmla="*/ 494 h 550"/>
              <a:gd name="T32" fmla="*/ 275 w 588"/>
              <a:gd name="T33" fmla="*/ 525 h 550"/>
              <a:gd name="T34" fmla="*/ 300 w 588"/>
              <a:gd name="T35" fmla="*/ 532 h 550"/>
              <a:gd name="T36" fmla="*/ 350 w 588"/>
              <a:gd name="T37" fmla="*/ 519 h 550"/>
              <a:gd name="T38" fmla="*/ 369 w 588"/>
              <a:gd name="T39" fmla="*/ 482 h 550"/>
              <a:gd name="T40" fmla="*/ 394 w 588"/>
              <a:gd name="T41" fmla="*/ 469 h 550"/>
              <a:gd name="T42" fmla="*/ 394 w 588"/>
              <a:gd name="T43" fmla="*/ 444 h 550"/>
              <a:gd name="T44" fmla="*/ 419 w 588"/>
              <a:gd name="T45" fmla="*/ 444 h 550"/>
              <a:gd name="T46" fmla="*/ 450 w 588"/>
              <a:gd name="T47" fmla="*/ 419 h 550"/>
              <a:gd name="T48" fmla="*/ 494 w 588"/>
              <a:gd name="T49" fmla="*/ 413 h 550"/>
              <a:gd name="T50" fmla="*/ 525 w 588"/>
              <a:gd name="T51" fmla="*/ 413 h 550"/>
              <a:gd name="T52" fmla="*/ 538 w 588"/>
              <a:gd name="T53" fmla="*/ 419 h 550"/>
              <a:gd name="T54" fmla="*/ 569 w 588"/>
              <a:gd name="T55" fmla="*/ 419 h 550"/>
              <a:gd name="T56" fmla="*/ 588 w 588"/>
              <a:gd name="T57" fmla="*/ 400 h 550"/>
              <a:gd name="T58" fmla="*/ 557 w 588"/>
              <a:gd name="T59" fmla="*/ 381 h 550"/>
              <a:gd name="T60" fmla="*/ 532 w 588"/>
              <a:gd name="T61" fmla="*/ 356 h 550"/>
              <a:gd name="T62" fmla="*/ 519 w 588"/>
              <a:gd name="T63" fmla="*/ 356 h 550"/>
              <a:gd name="T64" fmla="*/ 494 w 588"/>
              <a:gd name="T65" fmla="*/ 356 h 550"/>
              <a:gd name="T66" fmla="*/ 475 w 588"/>
              <a:gd name="T67" fmla="*/ 338 h 550"/>
              <a:gd name="T68" fmla="*/ 469 w 588"/>
              <a:gd name="T69" fmla="*/ 294 h 550"/>
              <a:gd name="T70" fmla="*/ 425 w 588"/>
              <a:gd name="T71" fmla="*/ 250 h 550"/>
              <a:gd name="T72" fmla="*/ 394 w 588"/>
              <a:gd name="T73" fmla="*/ 231 h 550"/>
              <a:gd name="T74" fmla="*/ 369 w 588"/>
              <a:gd name="T75" fmla="*/ 206 h 550"/>
              <a:gd name="T76" fmla="*/ 363 w 588"/>
              <a:gd name="T77" fmla="*/ 187 h 550"/>
              <a:gd name="T78" fmla="*/ 381 w 588"/>
              <a:gd name="T79" fmla="*/ 144 h 550"/>
              <a:gd name="T80" fmla="*/ 388 w 588"/>
              <a:gd name="T81" fmla="*/ 100 h 550"/>
              <a:gd name="T82" fmla="*/ 381 w 588"/>
              <a:gd name="T83" fmla="*/ 68 h 550"/>
              <a:gd name="T84" fmla="*/ 375 w 588"/>
              <a:gd name="T85" fmla="*/ 50 h 550"/>
              <a:gd name="T86" fmla="*/ 356 w 588"/>
              <a:gd name="T87" fmla="*/ 43 h 550"/>
              <a:gd name="T88" fmla="*/ 338 w 588"/>
              <a:gd name="T89" fmla="*/ 25 h 550"/>
              <a:gd name="T90" fmla="*/ 300 w 588"/>
              <a:gd name="T91" fmla="*/ 0 h 550"/>
              <a:gd name="T92" fmla="*/ 300 w 588"/>
              <a:gd name="T93" fmla="*/ 37 h 550"/>
              <a:gd name="T94" fmla="*/ 262 w 588"/>
              <a:gd name="T95" fmla="*/ 81 h 550"/>
              <a:gd name="T96" fmla="*/ 206 w 588"/>
              <a:gd name="T97" fmla="*/ 75 h 550"/>
              <a:gd name="T98" fmla="*/ 169 w 588"/>
              <a:gd name="T99" fmla="*/ 62 h 550"/>
              <a:gd name="T100" fmla="*/ 118 w 588"/>
              <a:gd name="T101" fmla="*/ 68 h 550"/>
              <a:gd name="T102" fmla="*/ 100 w 588"/>
              <a:gd name="T103" fmla="*/ 25 h 550"/>
              <a:gd name="T104" fmla="*/ 87 w 588"/>
              <a:gd name="T105" fmla="*/ 12 h 550"/>
              <a:gd name="T106" fmla="*/ 31 w 588"/>
              <a:gd name="T107" fmla="*/ 37 h 550"/>
              <a:gd name="T108" fmla="*/ 0 w 588"/>
              <a:gd name="T109" fmla="*/ 75 h 550"/>
              <a:gd name="T110" fmla="*/ 12 w 588"/>
              <a:gd name="T111" fmla="*/ 81 h 550"/>
              <a:gd name="T112" fmla="*/ 12 w 588"/>
              <a:gd name="T113" fmla="*/ 106 h 550"/>
              <a:gd name="T114" fmla="*/ 37 w 588"/>
              <a:gd name="T115" fmla="*/ 131 h 550"/>
              <a:gd name="T116" fmla="*/ 50 w 588"/>
              <a:gd name="T117" fmla="*/ 144 h 550"/>
              <a:gd name="T118" fmla="*/ 31 w 588"/>
              <a:gd name="T119" fmla="*/ 162 h 550"/>
              <a:gd name="T120" fmla="*/ 37 w 588"/>
              <a:gd name="T121" fmla="*/ 181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8" h="550">
                <a:moveTo>
                  <a:pt x="37" y="181"/>
                </a:moveTo>
                <a:lnTo>
                  <a:pt x="43" y="181"/>
                </a:lnTo>
                <a:lnTo>
                  <a:pt x="50" y="200"/>
                </a:lnTo>
                <a:lnTo>
                  <a:pt x="50" y="212"/>
                </a:lnTo>
                <a:lnTo>
                  <a:pt x="75" y="212"/>
                </a:lnTo>
                <a:lnTo>
                  <a:pt x="68" y="225"/>
                </a:lnTo>
                <a:lnTo>
                  <a:pt x="68" y="244"/>
                </a:lnTo>
                <a:lnTo>
                  <a:pt x="68" y="256"/>
                </a:lnTo>
                <a:lnTo>
                  <a:pt x="68" y="269"/>
                </a:lnTo>
                <a:lnTo>
                  <a:pt x="87" y="275"/>
                </a:lnTo>
                <a:lnTo>
                  <a:pt x="100" y="275"/>
                </a:lnTo>
                <a:lnTo>
                  <a:pt x="106" y="275"/>
                </a:lnTo>
                <a:lnTo>
                  <a:pt x="112" y="300"/>
                </a:lnTo>
                <a:lnTo>
                  <a:pt x="106" y="300"/>
                </a:lnTo>
                <a:lnTo>
                  <a:pt x="112" y="313"/>
                </a:lnTo>
                <a:lnTo>
                  <a:pt x="106" y="319"/>
                </a:lnTo>
                <a:lnTo>
                  <a:pt x="112" y="331"/>
                </a:lnTo>
                <a:lnTo>
                  <a:pt x="100" y="338"/>
                </a:lnTo>
                <a:lnTo>
                  <a:pt x="100" y="344"/>
                </a:lnTo>
                <a:lnTo>
                  <a:pt x="112" y="338"/>
                </a:lnTo>
                <a:lnTo>
                  <a:pt x="112" y="338"/>
                </a:lnTo>
                <a:lnTo>
                  <a:pt x="118" y="338"/>
                </a:lnTo>
                <a:lnTo>
                  <a:pt x="125" y="344"/>
                </a:lnTo>
                <a:lnTo>
                  <a:pt x="144" y="344"/>
                </a:lnTo>
                <a:lnTo>
                  <a:pt x="144" y="350"/>
                </a:lnTo>
                <a:lnTo>
                  <a:pt x="150" y="344"/>
                </a:lnTo>
                <a:lnTo>
                  <a:pt x="156" y="350"/>
                </a:lnTo>
                <a:lnTo>
                  <a:pt x="156" y="363"/>
                </a:lnTo>
                <a:lnTo>
                  <a:pt x="162" y="356"/>
                </a:lnTo>
                <a:lnTo>
                  <a:pt x="162" y="363"/>
                </a:lnTo>
                <a:lnTo>
                  <a:pt x="162" y="369"/>
                </a:lnTo>
                <a:lnTo>
                  <a:pt x="169" y="381"/>
                </a:lnTo>
                <a:lnTo>
                  <a:pt x="181" y="381"/>
                </a:lnTo>
                <a:lnTo>
                  <a:pt x="181" y="381"/>
                </a:lnTo>
                <a:lnTo>
                  <a:pt x="187" y="381"/>
                </a:lnTo>
                <a:lnTo>
                  <a:pt x="206" y="363"/>
                </a:lnTo>
                <a:lnTo>
                  <a:pt x="206" y="369"/>
                </a:lnTo>
                <a:lnTo>
                  <a:pt x="231" y="369"/>
                </a:lnTo>
                <a:lnTo>
                  <a:pt x="231" y="363"/>
                </a:lnTo>
                <a:lnTo>
                  <a:pt x="237" y="363"/>
                </a:lnTo>
                <a:lnTo>
                  <a:pt x="244" y="363"/>
                </a:lnTo>
                <a:lnTo>
                  <a:pt x="256" y="363"/>
                </a:lnTo>
                <a:lnTo>
                  <a:pt x="262" y="381"/>
                </a:lnTo>
                <a:lnTo>
                  <a:pt x="269" y="381"/>
                </a:lnTo>
                <a:lnTo>
                  <a:pt x="269" y="400"/>
                </a:lnTo>
                <a:lnTo>
                  <a:pt x="262" y="400"/>
                </a:lnTo>
                <a:lnTo>
                  <a:pt x="262" y="413"/>
                </a:lnTo>
                <a:lnTo>
                  <a:pt x="262" y="413"/>
                </a:lnTo>
                <a:lnTo>
                  <a:pt x="262" y="419"/>
                </a:lnTo>
                <a:lnTo>
                  <a:pt x="262" y="425"/>
                </a:lnTo>
                <a:lnTo>
                  <a:pt x="262" y="438"/>
                </a:lnTo>
                <a:lnTo>
                  <a:pt x="250" y="444"/>
                </a:lnTo>
                <a:lnTo>
                  <a:pt x="250" y="450"/>
                </a:lnTo>
                <a:lnTo>
                  <a:pt x="244" y="457"/>
                </a:lnTo>
                <a:lnTo>
                  <a:pt x="244" y="457"/>
                </a:lnTo>
                <a:lnTo>
                  <a:pt x="231" y="463"/>
                </a:lnTo>
                <a:lnTo>
                  <a:pt x="231" y="469"/>
                </a:lnTo>
                <a:lnTo>
                  <a:pt x="237" y="475"/>
                </a:lnTo>
                <a:lnTo>
                  <a:pt x="237" y="482"/>
                </a:lnTo>
                <a:lnTo>
                  <a:pt x="244" y="494"/>
                </a:lnTo>
                <a:lnTo>
                  <a:pt x="256" y="494"/>
                </a:lnTo>
                <a:lnTo>
                  <a:pt x="256" y="494"/>
                </a:lnTo>
                <a:lnTo>
                  <a:pt x="262" y="494"/>
                </a:lnTo>
                <a:lnTo>
                  <a:pt x="269" y="494"/>
                </a:lnTo>
                <a:lnTo>
                  <a:pt x="275" y="507"/>
                </a:lnTo>
                <a:lnTo>
                  <a:pt x="262" y="525"/>
                </a:lnTo>
                <a:lnTo>
                  <a:pt x="269" y="525"/>
                </a:lnTo>
                <a:lnTo>
                  <a:pt x="275" y="525"/>
                </a:lnTo>
                <a:lnTo>
                  <a:pt x="281" y="532"/>
                </a:lnTo>
                <a:lnTo>
                  <a:pt x="287" y="532"/>
                </a:lnTo>
                <a:lnTo>
                  <a:pt x="300" y="538"/>
                </a:lnTo>
                <a:lnTo>
                  <a:pt x="300" y="532"/>
                </a:lnTo>
                <a:lnTo>
                  <a:pt x="319" y="544"/>
                </a:lnTo>
                <a:lnTo>
                  <a:pt x="331" y="550"/>
                </a:lnTo>
                <a:lnTo>
                  <a:pt x="331" y="544"/>
                </a:lnTo>
                <a:lnTo>
                  <a:pt x="350" y="519"/>
                </a:lnTo>
                <a:lnTo>
                  <a:pt x="344" y="519"/>
                </a:lnTo>
                <a:lnTo>
                  <a:pt x="344" y="513"/>
                </a:lnTo>
                <a:lnTo>
                  <a:pt x="350" y="513"/>
                </a:lnTo>
                <a:lnTo>
                  <a:pt x="369" y="482"/>
                </a:lnTo>
                <a:lnTo>
                  <a:pt x="369" y="482"/>
                </a:lnTo>
                <a:lnTo>
                  <a:pt x="375" y="475"/>
                </a:lnTo>
                <a:lnTo>
                  <a:pt x="388" y="475"/>
                </a:lnTo>
                <a:lnTo>
                  <a:pt x="394" y="469"/>
                </a:lnTo>
                <a:lnTo>
                  <a:pt x="394" y="463"/>
                </a:lnTo>
                <a:lnTo>
                  <a:pt x="394" y="463"/>
                </a:lnTo>
                <a:lnTo>
                  <a:pt x="394" y="457"/>
                </a:lnTo>
                <a:lnTo>
                  <a:pt x="394" y="444"/>
                </a:lnTo>
                <a:lnTo>
                  <a:pt x="406" y="438"/>
                </a:lnTo>
                <a:lnTo>
                  <a:pt x="413" y="438"/>
                </a:lnTo>
                <a:lnTo>
                  <a:pt x="413" y="438"/>
                </a:lnTo>
                <a:lnTo>
                  <a:pt x="419" y="444"/>
                </a:lnTo>
                <a:lnTo>
                  <a:pt x="425" y="431"/>
                </a:lnTo>
                <a:lnTo>
                  <a:pt x="438" y="431"/>
                </a:lnTo>
                <a:lnTo>
                  <a:pt x="438" y="425"/>
                </a:lnTo>
                <a:lnTo>
                  <a:pt x="450" y="419"/>
                </a:lnTo>
                <a:lnTo>
                  <a:pt x="463" y="413"/>
                </a:lnTo>
                <a:lnTo>
                  <a:pt x="475" y="419"/>
                </a:lnTo>
                <a:lnTo>
                  <a:pt x="488" y="413"/>
                </a:lnTo>
                <a:lnTo>
                  <a:pt x="494" y="413"/>
                </a:lnTo>
                <a:lnTo>
                  <a:pt x="507" y="413"/>
                </a:lnTo>
                <a:lnTo>
                  <a:pt x="513" y="413"/>
                </a:lnTo>
                <a:lnTo>
                  <a:pt x="519" y="419"/>
                </a:lnTo>
                <a:lnTo>
                  <a:pt x="525" y="413"/>
                </a:lnTo>
                <a:lnTo>
                  <a:pt x="532" y="419"/>
                </a:lnTo>
                <a:lnTo>
                  <a:pt x="532" y="419"/>
                </a:lnTo>
                <a:lnTo>
                  <a:pt x="538" y="419"/>
                </a:lnTo>
                <a:lnTo>
                  <a:pt x="538" y="419"/>
                </a:lnTo>
                <a:lnTo>
                  <a:pt x="544" y="419"/>
                </a:lnTo>
                <a:lnTo>
                  <a:pt x="544" y="431"/>
                </a:lnTo>
                <a:lnTo>
                  <a:pt x="563" y="425"/>
                </a:lnTo>
                <a:lnTo>
                  <a:pt x="569" y="419"/>
                </a:lnTo>
                <a:lnTo>
                  <a:pt x="569" y="419"/>
                </a:lnTo>
                <a:lnTo>
                  <a:pt x="575" y="413"/>
                </a:lnTo>
                <a:lnTo>
                  <a:pt x="588" y="419"/>
                </a:lnTo>
                <a:lnTo>
                  <a:pt x="588" y="400"/>
                </a:lnTo>
                <a:lnTo>
                  <a:pt x="582" y="394"/>
                </a:lnTo>
                <a:lnTo>
                  <a:pt x="582" y="388"/>
                </a:lnTo>
                <a:lnTo>
                  <a:pt x="569" y="381"/>
                </a:lnTo>
                <a:lnTo>
                  <a:pt x="557" y="381"/>
                </a:lnTo>
                <a:lnTo>
                  <a:pt x="544" y="375"/>
                </a:lnTo>
                <a:lnTo>
                  <a:pt x="538" y="369"/>
                </a:lnTo>
                <a:lnTo>
                  <a:pt x="532" y="363"/>
                </a:lnTo>
                <a:lnTo>
                  <a:pt x="532" y="356"/>
                </a:lnTo>
                <a:lnTo>
                  <a:pt x="532" y="350"/>
                </a:lnTo>
                <a:lnTo>
                  <a:pt x="532" y="350"/>
                </a:lnTo>
                <a:lnTo>
                  <a:pt x="525" y="350"/>
                </a:lnTo>
                <a:lnTo>
                  <a:pt x="519" y="356"/>
                </a:lnTo>
                <a:lnTo>
                  <a:pt x="507" y="363"/>
                </a:lnTo>
                <a:lnTo>
                  <a:pt x="500" y="344"/>
                </a:lnTo>
                <a:lnTo>
                  <a:pt x="494" y="350"/>
                </a:lnTo>
                <a:lnTo>
                  <a:pt x="494" y="356"/>
                </a:lnTo>
                <a:lnTo>
                  <a:pt x="481" y="356"/>
                </a:lnTo>
                <a:lnTo>
                  <a:pt x="481" y="350"/>
                </a:lnTo>
                <a:lnTo>
                  <a:pt x="475" y="350"/>
                </a:lnTo>
                <a:lnTo>
                  <a:pt x="475" y="338"/>
                </a:lnTo>
                <a:lnTo>
                  <a:pt x="475" y="338"/>
                </a:lnTo>
                <a:lnTo>
                  <a:pt x="469" y="325"/>
                </a:lnTo>
                <a:lnTo>
                  <a:pt x="475" y="313"/>
                </a:lnTo>
                <a:lnTo>
                  <a:pt x="469" y="294"/>
                </a:lnTo>
                <a:lnTo>
                  <a:pt x="463" y="288"/>
                </a:lnTo>
                <a:lnTo>
                  <a:pt x="475" y="269"/>
                </a:lnTo>
                <a:lnTo>
                  <a:pt x="431" y="244"/>
                </a:lnTo>
                <a:lnTo>
                  <a:pt x="425" y="250"/>
                </a:lnTo>
                <a:lnTo>
                  <a:pt x="413" y="256"/>
                </a:lnTo>
                <a:lnTo>
                  <a:pt x="406" y="250"/>
                </a:lnTo>
                <a:lnTo>
                  <a:pt x="400" y="244"/>
                </a:lnTo>
                <a:lnTo>
                  <a:pt x="394" y="231"/>
                </a:lnTo>
                <a:lnTo>
                  <a:pt x="394" y="219"/>
                </a:lnTo>
                <a:lnTo>
                  <a:pt x="394" y="219"/>
                </a:lnTo>
                <a:lnTo>
                  <a:pt x="375" y="212"/>
                </a:lnTo>
                <a:lnTo>
                  <a:pt x="369" y="206"/>
                </a:lnTo>
                <a:lnTo>
                  <a:pt x="369" y="200"/>
                </a:lnTo>
                <a:lnTo>
                  <a:pt x="356" y="200"/>
                </a:lnTo>
                <a:lnTo>
                  <a:pt x="363" y="194"/>
                </a:lnTo>
                <a:lnTo>
                  <a:pt x="363" y="187"/>
                </a:lnTo>
                <a:lnTo>
                  <a:pt x="369" y="175"/>
                </a:lnTo>
                <a:lnTo>
                  <a:pt x="375" y="169"/>
                </a:lnTo>
                <a:lnTo>
                  <a:pt x="369" y="156"/>
                </a:lnTo>
                <a:lnTo>
                  <a:pt x="381" y="144"/>
                </a:lnTo>
                <a:lnTo>
                  <a:pt x="375" y="144"/>
                </a:lnTo>
                <a:lnTo>
                  <a:pt x="388" y="131"/>
                </a:lnTo>
                <a:lnTo>
                  <a:pt x="394" y="119"/>
                </a:lnTo>
                <a:lnTo>
                  <a:pt x="388" y="100"/>
                </a:lnTo>
                <a:lnTo>
                  <a:pt x="394" y="94"/>
                </a:lnTo>
                <a:lnTo>
                  <a:pt x="388" y="87"/>
                </a:lnTo>
                <a:lnTo>
                  <a:pt x="394" y="81"/>
                </a:lnTo>
                <a:lnTo>
                  <a:pt x="381" y="68"/>
                </a:lnTo>
                <a:lnTo>
                  <a:pt x="394" y="62"/>
                </a:lnTo>
                <a:lnTo>
                  <a:pt x="388" y="56"/>
                </a:lnTo>
                <a:lnTo>
                  <a:pt x="388" y="56"/>
                </a:lnTo>
                <a:lnTo>
                  <a:pt x="375" y="50"/>
                </a:lnTo>
                <a:lnTo>
                  <a:pt x="375" y="43"/>
                </a:lnTo>
                <a:lnTo>
                  <a:pt x="369" y="43"/>
                </a:lnTo>
                <a:lnTo>
                  <a:pt x="363" y="43"/>
                </a:lnTo>
                <a:lnTo>
                  <a:pt x="356" y="43"/>
                </a:lnTo>
                <a:lnTo>
                  <a:pt x="356" y="37"/>
                </a:lnTo>
                <a:lnTo>
                  <a:pt x="350" y="43"/>
                </a:lnTo>
                <a:lnTo>
                  <a:pt x="338" y="31"/>
                </a:lnTo>
                <a:lnTo>
                  <a:pt x="338" y="25"/>
                </a:lnTo>
                <a:lnTo>
                  <a:pt x="319" y="6"/>
                </a:lnTo>
                <a:lnTo>
                  <a:pt x="325" y="0"/>
                </a:lnTo>
                <a:lnTo>
                  <a:pt x="313" y="0"/>
                </a:lnTo>
                <a:lnTo>
                  <a:pt x="300" y="0"/>
                </a:lnTo>
                <a:lnTo>
                  <a:pt x="300" y="6"/>
                </a:lnTo>
                <a:lnTo>
                  <a:pt x="306" y="12"/>
                </a:lnTo>
                <a:lnTo>
                  <a:pt x="313" y="37"/>
                </a:lnTo>
                <a:lnTo>
                  <a:pt x="300" y="37"/>
                </a:lnTo>
                <a:lnTo>
                  <a:pt x="294" y="31"/>
                </a:lnTo>
                <a:lnTo>
                  <a:pt x="294" y="43"/>
                </a:lnTo>
                <a:lnTo>
                  <a:pt x="281" y="56"/>
                </a:lnTo>
                <a:lnTo>
                  <a:pt x="262" y="81"/>
                </a:lnTo>
                <a:lnTo>
                  <a:pt x="256" y="75"/>
                </a:lnTo>
                <a:lnTo>
                  <a:pt x="225" y="75"/>
                </a:lnTo>
                <a:lnTo>
                  <a:pt x="225" y="75"/>
                </a:lnTo>
                <a:lnTo>
                  <a:pt x="206" y="75"/>
                </a:lnTo>
                <a:lnTo>
                  <a:pt x="200" y="68"/>
                </a:lnTo>
                <a:lnTo>
                  <a:pt x="187" y="68"/>
                </a:lnTo>
                <a:lnTo>
                  <a:pt x="187" y="62"/>
                </a:lnTo>
                <a:lnTo>
                  <a:pt x="169" y="62"/>
                </a:lnTo>
                <a:lnTo>
                  <a:pt x="150" y="75"/>
                </a:lnTo>
                <a:lnTo>
                  <a:pt x="137" y="68"/>
                </a:lnTo>
                <a:lnTo>
                  <a:pt x="131" y="68"/>
                </a:lnTo>
                <a:lnTo>
                  <a:pt x="118" y="68"/>
                </a:lnTo>
                <a:lnTo>
                  <a:pt x="118" y="56"/>
                </a:lnTo>
                <a:lnTo>
                  <a:pt x="112" y="56"/>
                </a:lnTo>
                <a:lnTo>
                  <a:pt x="100" y="50"/>
                </a:lnTo>
                <a:lnTo>
                  <a:pt x="100" y="25"/>
                </a:lnTo>
                <a:lnTo>
                  <a:pt x="106" y="25"/>
                </a:lnTo>
                <a:lnTo>
                  <a:pt x="87" y="18"/>
                </a:lnTo>
                <a:lnTo>
                  <a:pt x="87" y="12"/>
                </a:lnTo>
                <a:lnTo>
                  <a:pt x="87" y="12"/>
                </a:lnTo>
                <a:lnTo>
                  <a:pt x="75" y="12"/>
                </a:lnTo>
                <a:lnTo>
                  <a:pt x="68" y="12"/>
                </a:lnTo>
                <a:lnTo>
                  <a:pt x="43" y="31"/>
                </a:lnTo>
                <a:lnTo>
                  <a:pt x="31" y="37"/>
                </a:lnTo>
                <a:lnTo>
                  <a:pt x="31" y="50"/>
                </a:lnTo>
                <a:lnTo>
                  <a:pt x="18" y="56"/>
                </a:lnTo>
                <a:lnTo>
                  <a:pt x="0" y="62"/>
                </a:lnTo>
                <a:lnTo>
                  <a:pt x="0" y="75"/>
                </a:lnTo>
                <a:lnTo>
                  <a:pt x="6" y="68"/>
                </a:lnTo>
                <a:lnTo>
                  <a:pt x="12" y="75"/>
                </a:lnTo>
                <a:lnTo>
                  <a:pt x="12" y="75"/>
                </a:lnTo>
                <a:lnTo>
                  <a:pt x="12" y="81"/>
                </a:lnTo>
                <a:lnTo>
                  <a:pt x="6" y="81"/>
                </a:lnTo>
                <a:lnTo>
                  <a:pt x="6" y="94"/>
                </a:lnTo>
                <a:lnTo>
                  <a:pt x="12" y="106"/>
                </a:lnTo>
                <a:lnTo>
                  <a:pt x="12" y="106"/>
                </a:lnTo>
                <a:lnTo>
                  <a:pt x="12" y="112"/>
                </a:lnTo>
                <a:lnTo>
                  <a:pt x="18" y="112"/>
                </a:lnTo>
                <a:lnTo>
                  <a:pt x="25" y="131"/>
                </a:lnTo>
                <a:lnTo>
                  <a:pt x="37" y="131"/>
                </a:lnTo>
                <a:lnTo>
                  <a:pt x="43" y="131"/>
                </a:lnTo>
                <a:lnTo>
                  <a:pt x="43" y="144"/>
                </a:lnTo>
                <a:lnTo>
                  <a:pt x="50" y="144"/>
                </a:lnTo>
                <a:lnTo>
                  <a:pt x="50" y="144"/>
                </a:lnTo>
                <a:lnTo>
                  <a:pt x="43" y="150"/>
                </a:lnTo>
                <a:lnTo>
                  <a:pt x="31" y="156"/>
                </a:lnTo>
                <a:lnTo>
                  <a:pt x="37" y="162"/>
                </a:lnTo>
                <a:lnTo>
                  <a:pt x="31" y="162"/>
                </a:lnTo>
                <a:lnTo>
                  <a:pt x="31" y="169"/>
                </a:lnTo>
                <a:lnTo>
                  <a:pt x="37" y="175"/>
                </a:lnTo>
                <a:lnTo>
                  <a:pt x="37" y="181"/>
                </a:lnTo>
                <a:lnTo>
                  <a:pt x="37" y="1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" name="Freeform 788"/>
          <p:cNvSpPr>
            <a:spLocks/>
          </p:cNvSpPr>
          <p:nvPr/>
        </p:nvSpPr>
        <p:spPr bwMode="auto">
          <a:xfrm>
            <a:off x="3417888" y="4905375"/>
            <a:ext cx="1592262" cy="1104900"/>
          </a:xfrm>
          <a:custGeom>
            <a:avLst/>
            <a:gdLst>
              <a:gd name="T0" fmla="*/ 32 w 833"/>
              <a:gd name="T1" fmla="*/ 256 h 632"/>
              <a:gd name="T2" fmla="*/ 7 w 833"/>
              <a:gd name="T3" fmla="*/ 300 h 632"/>
              <a:gd name="T4" fmla="*/ 50 w 833"/>
              <a:gd name="T5" fmla="*/ 325 h 632"/>
              <a:gd name="T6" fmla="*/ 44 w 833"/>
              <a:gd name="T7" fmla="*/ 369 h 632"/>
              <a:gd name="T8" fmla="*/ 13 w 833"/>
              <a:gd name="T9" fmla="*/ 394 h 632"/>
              <a:gd name="T10" fmla="*/ 19 w 833"/>
              <a:gd name="T11" fmla="*/ 457 h 632"/>
              <a:gd name="T12" fmla="*/ 19 w 833"/>
              <a:gd name="T13" fmla="*/ 494 h 632"/>
              <a:gd name="T14" fmla="*/ 57 w 833"/>
              <a:gd name="T15" fmla="*/ 544 h 632"/>
              <a:gd name="T16" fmla="*/ 44 w 833"/>
              <a:gd name="T17" fmla="*/ 582 h 632"/>
              <a:gd name="T18" fmla="*/ 63 w 833"/>
              <a:gd name="T19" fmla="*/ 594 h 632"/>
              <a:gd name="T20" fmla="*/ 69 w 833"/>
              <a:gd name="T21" fmla="*/ 601 h 632"/>
              <a:gd name="T22" fmla="*/ 82 w 833"/>
              <a:gd name="T23" fmla="*/ 626 h 632"/>
              <a:gd name="T24" fmla="*/ 132 w 833"/>
              <a:gd name="T25" fmla="*/ 626 h 632"/>
              <a:gd name="T26" fmla="*/ 201 w 833"/>
              <a:gd name="T27" fmla="*/ 557 h 632"/>
              <a:gd name="T28" fmla="*/ 226 w 833"/>
              <a:gd name="T29" fmla="*/ 569 h 632"/>
              <a:gd name="T30" fmla="*/ 276 w 833"/>
              <a:gd name="T31" fmla="*/ 538 h 632"/>
              <a:gd name="T32" fmla="*/ 326 w 833"/>
              <a:gd name="T33" fmla="*/ 538 h 632"/>
              <a:gd name="T34" fmla="*/ 338 w 833"/>
              <a:gd name="T35" fmla="*/ 476 h 632"/>
              <a:gd name="T36" fmla="*/ 226 w 833"/>
              <a:gd name="T37" fmla="*/ 494 h 632"/>
              <a:gd name="T38" fmla="*/ 182 w 833"/>
              <a:gd name="T39" fmla="*/ 476 h 632"/>
              <a:gd name="T40" fmla="*/ 194 w 833"/>
              <a:gd name="T41" fmla="*/ 444 h 632"/>
              <a:gd name="T42" fmla="*/ 176 w 833"/>
              <a:gd name="T43" fmla="*/ 388 h 632"/>
              <a:gd name="T44" fmla="*/ 213 w 833"/>
              <a:gd name="T45" fmla="*/ 288 h 632"/>
              <a:gd name="T46" fmla="*/ 263 w 833"/>
              <a:gd name="T47" fmla="*/ 288 h 632"/>
              <a:gd name="T48" fmla="*/ 307 w 833"/>
              <a:gd name="T49" fmla="*/ 313 h 632"/>
              <a:gd name="T50" fmla="*/ 345 w 833"/>
              <a:gd name="T51" fmla="*/ 325 h 632"/>
              <a:gd name="T52" fmla="*/ 351 w 833"/>
              <a:gd name="T53" fmla="*/ 375 h 632"/>
              <a:gd name="T54" fmla="*/ 351 w 833"/>
              <a:gd name="T55" fmla="*/ 457 h 632"/>
              <a:gd name="T56" fmla="*/ 395 w 833"/>
              <a:gd name="T57" fmla="*/ 507 h 632"/>
              <a:gd name="T58" fmla="*/ 470 w 833"/>
              <a:gd name="T59" fmla="*/ 494 h 632"/>
              <a:gd name="T60" fmla="*/ 514 w 833"/>
              <a:gd name="T61" fmla="*/ 450 h 632"/>
              <a:gd name="T62" fmla="*/ 514 w 833"/>
              <a:gd name="T63" fmla="*/ 400 h 632"/>
              <a:gd name="T64" fmla="*/ 551 w 833"/>
              <a:gd name="T65" fmla="*/ 369 h 632"/>
              <a:gd name="T66" fmla="*/ 632 w 833"/>
              <a:gd name="T67" fmla="*/ 363 h 632"/>
              <a:gd name="T68" fmla="*/ 689 w 833"/>
              <a:gd name="T69" fmla="*/ 325 h 632"/>
              <a:gd name="T70" fmla="*/ 745 w 833"/>
              <a:gd name="T71" fmla="*/ 313 h 632"/>
              <a:gd name="T72" fmla="*/ 795 w 833"/>
              <a:gd name="T73" fmla="*/ 275 h 632"/>
              <a:gd name="T74" fmla="*/ 833 w 833"/>
              <a:gd name="T75" fmla="*/ 256 h 632"/>
              <a:gd name="T76" fmla="*/ 808 w 833"/>
              <a:gd name="T77" fmla="*/ 188 h 632"/>
              <a:gd name="T78" fmla="*/ 770 w 833"/>
              <a:gd name="T79" fmla="*/ 200 h 632"/>
              <a:gd name="T80" fmla="*/ 751 w 833"/>
              <a:gd name="T81" fmla="*/ 188 h 632"/>
              <a:gd name="T82" fmla="*/ 714 w 833"/>
              <a:gd name="T83" fmla="*/ 169 h 632"/>
              <a:gd name="T84" fmla="*/ 689 w 833"/>
              <a:gd name="T85" fmla="*/ 181 h 632"/>
              <a:gd name="T86" fmla="*/ 664 w 833"/>
              <a:gd name="T87" fmla="*/ 150 h 632"/>
              <a:gd name="T88" fmla="*/ 620 w 833"/>
              <a:gd name="T89" fmla="*/ 106 h 632"/>
              <a:gd name="T90" fmla="*/ 620 w 833"/>
              <a:gd name="T91" fmla="*/ 69 h 632"/>
              <a:gd name="T92" fmla="*/ 589 w 833"/>
              <a:gd name="T93" fmla="*/ 6 h 632"/>
              <a:gd name="T94" fmla="*/ 539 w 833"/>
              <a:gd name="T95" fmla="*/ 12 h 632"/>
              <a:gd name="T96" fmla="*/ 482 w 833"/>
              <a:gd name="T97" fmla="*/ 62 h 632"/>
              <a:gd name="T98" fmla="*/ 426 w 833"/>
              <a:gd name="T99" fmla="*/ 62 h 632"/>
              <a:gd name="T100" fmla="*/ 388 w 833"/>
              <a:gd name="T101" fmla="*/ 37 h 632"/>
              <a:gd name="T102" fmla="*/ 357 w 833"/>
              <a:gd name="T103" fmla="*/ 94 h 632"/>
              <a:gd name="T104" fmla="*/ 320 w 833"/>
              <a:gd name="T105" fmla="*/ 131 h 632"/>
              <a:gd name="T106" fmla="*/ 244 w 833"/>
              <a:gd name="T107" fmla="*/ 181 h 632"/>
              <a:gd name="T108" fmla="*/ 207 w 833"/>
              <a:gd name="T109" fmla="*/ 163 h 632"/>
              <a:gd name="T110" fmla="*/ 157 w 833"/>
              <a:gd name="T111" fmla="*/ 181 h 632"/>
              <a:gd name="T112" fmla="*/ 132 w 833"/>
              <a:gd name="T113" fmla="*/ 194 h 632"/>
              <a:gd name="T114" fmla="*/ 182 w 833"/>
              <a:gd name="T115" fmla="*/ 244 h 632"/>
              <a:gd name="T116" fmla="*/ 132 w 833"/>
              <a:gd name="T117" fmla="*/ 244 h 632"/>
              <a:gd name="T118" fmla="*/ 101 w 833"/>
              <a:gd name="T119" fmla="*/ 238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3" h="632">
                <a:moveTo>
                  <a:pt x="88" y="238"/>
                </a:moveTo>
                <a:lnTo>
                  <a:pt x="82" y="238"/>
                </a:lnTo>
                <a:lnTo>
                  <a:pt x="69" y="244"/>
                </a:lnTo>
                <a:lnTo>
                  <a:pt x="57" y="238"/>
                </a:lnTo>
                <a:lnTo>
                  <a:pt x="44" y="244"/>
                </a:lnTo>
                <a:lnTo>
                  <a:pt x="32" y="250"/>
                </a:lnTo>
                <a:lnTo>
                  <a:pt x="32" y="256"/>
                </a:lnTo>
                <a:lnTo>
                  <a:pt x="19" y="256"/>
                </a:lnTo>
                <a:lnTo>
                  <a:pt x="13" y="269"/>
                </a:lnTo>
                <a:lnTo>
                  <a:pt x="19" y="269"/>
                </a:lnTo>
                <a:lnTo>
                  <a:pt x="19" y="275"/>
                </a:lnTo>
                <a:lnTo>
                  <a:pt x="13" y="275"/>
                </a:lnTo>
                <a:lnTo>
                  <a:pt x="13" y="294"/>
                </a:lnTo>
                <a:lnTo>
                  <a:pt x="7" y="300"/>
                </a:lnTo>
                <a:lnTo>
                  <a:pt x="7" y="300"/>
                </a:lnTo>
                <a:lnTo>
                  <a:pt x="13" y="307"/>
                </a:lnTo>
                <a:lnTo>
                  <a:pt x="19" y="319"/>
                </a:lnTo>
                <a:lnTo>
                  <a:pt x="32" y="332"/>
                </a:lnTo>
                <a:lnTo>
                  <a:pt x="32" y="325"/>
                </a:lnTo>
                <a:lnTo>
                  <a:pt x="44" y="325"/>
                </a:lnTo>
                <a:lnTo>
                  <a:pt x="50" y="325"/>
                </a:lnTo>
                <a:lnTo>
                  <a:pt x="50" y="332"/>
                </a:lnTo>
                <a:lnTo>
                  <a:pt x="63" y="350"/>
                </a:lnTo>
                <a:lnTo>
                  <a:pt x="63" y="350"/>
                </a:lnTo>
                <a:lnTo>
                  <a:pt x="57" y="357"/>
                </a:lnTo>
                <a:lnTo>
                  <a:pt x="50" y="357"/>
                </a:lnTo>
                <a:lnTo>
                  <a:pt x="50" y="363"/>
                </a:lnTo>
                <a:lnTo>
                  <a:pt x="44" y="369"/>
                </a:lnTo>
                <a:lnTo>
                  <a:pt x="44" y="375"/>
                </a:lnTo>
                <a:lnTo>
                  <a:pt x="44" y="375"/>
                </a:lnTo>
                <a:lnTo>
                  <a:pt x="44" y="382"/>
                </a:lnTo>
                <a:lnTo>
                  <a:pt x="25" y="382"/>
                </a:lnTo>
                <a:lnTo>
                  <a:pt x="19" y="388"/>
                </a:lnTo>
                <a:lnTo>
                  <a:pt x="19" y="388"/>
                </a:lnTo>
                <a:lnTo>
                  <a:pt x="13" y="394"/>
                </a:lnTo>
                <a:lnTo>
                  <a:pt x="0" y="407"/>
                </a:lnTo>
                <a:lnTo>
                  <a:pt x="7" y="413"/>
                </a:lnTo>
                <a:lnTo>
                  <a:pt x="19" y="413"/>
                </a:lnTo>
                <a:lnTo>
                  <a:pt x="25" y="419"/>
                </a:lnTo>
                <a:lnTo>
                  <a:pt x="19" y="438"/>
                </a:lnTo>
                <a:lnTo>
                  <a:pt x="25" y="438"/>
                </a:lnTo>
                <a:lnTo>
                  <a:pt x="19" y="457"/>
                </a:lnTo>
                <a:lnTo>
                  <a:pt x="13" y="463"/>
                </a:lnTo>
                <a:lnTo>
                  <a:pt x="13" y="463"/>
                </a:lnTo>
                <a:lnTo>
                  <a:pt x="13" y="476"/>
                </a:lnTo>
                <a:lnTo>
                  <a:pt x="13" y="476"/>
                </a:lnTo>
                <a:lnTo>
                  <a:pt x="13" y="482"/>
                </a:lnTo>
                <a:lnTo>
                  <a:pt x="25" y="488"/>
                </a:lnTo>
                <a:lnTo>
                  <a:pt x="19" y="494"/>
                </a:lnTo>
                <a:lnTo>
                  <a:pt x="25" y="494"/>
                </a:lnTo>
                <a:lnTo>
                  <a:pt x="32" y="501"/>
                </a:lnTo>
                <a:lnTo>
                  <a:pt x="50" y="507"/>
                </a:lnTo>
                <a:lnTo>
                  <a:pt x="57" y="507"/>
                </a:lnTo>
                <a:lnTo>
                  <a:pt x="69" y="513"/>
                </a:lnTo>
                <a:lnTo>
                  <a:pt x="63" y="532"/>
                </a:lnTo>
                <a:lnTo>
                  <a:pt x="57" y="544"/>
                </a:lnTo>
                <a:lnTo>
                  <a:pt x="63" y="551"/>
                </a:lnTo>
                <a:lnTo>
                  <a:pt x="63" y="557"/>
                </a:lnTo>
                <a:lnTo>
                  <a:pt x="57" y="557"/>
                </a:lnTo>
                <a:lnTo>
                  <a:pt x="50" y="557"/>
                </a:lnTo>
                <a:lnTo>
                  <a:pt x="38" y="563"/>
                </a:lnTo>
                <a:lnTo>
                  <a:pt x="38" y="582"/>
                </a:lnTo>
                <a:lnTo>
                  <a:pt x="44" y="582"/>
                </a:lnTo>
                <a:lnTo>
                  <a:pt x="44" y="601"/>
                </a:lnTo>
                <a:lnTo>
                  <a:pt x="50" y="601"/>
                </a:lnTo>
                <a:lnTo>
                  <a:pt x="50" y="607"/>
                </a:lnTo>
                <a:lnTo>
                  <a:pt x="57" y="607"/>
                </a:lnTo>
                <a:lnTo>
                  <a:pt x="57" y="601"/>
                </a:lnTo>
                <a:lnTo>
                  <a:pt x="57" y="601"/>
                </a:lnTo>
                <a:lnTo>
                  <a:pt x="63" y="594"/>
                </a:lnTo>
                <a:lnTo>
                  <a:pt x="69" y="594"/>
                </a:lnTo>
                <a:lnTo>
                  <a:pt x="69" y="601"/>
                </a:lnTo>
                <a:lnTo>
                  <a:pt x="63" y="601"/>
                </a:lnTo>
                <a:lnTo>
                  <a:pt x="69" y="607"/>
                </a:lnTo>
                <a:lnTo>
                  <a:pt x="69" y="607"/>
                </a:lnTo>
                <a:lnTo>
                  <a:pt x="69" y="601"/>
                </a:lnTo>
                <a:lnTo>
                  <a:pt x="69" y="601"/>
                </a:lnTo>
                <a:lnTo>
                  <a:pt x="69" y="594"/>
                </a:lnTo>
                <a:lnTo>
                  <a:pt x="82" y="594"/>
                </a:lnTo>
                <a:lnTo>
                  <a:pt x="82" y="601"/>
                </a:lnTo>
                <a:lnTo>
                  <a:pt x="88" y="607"/>
                </a:lnTo>
                <a:lnTo>
                  <a:pt x="75" y="607"/>
                </a:lnTo>
                <a:lnTo>
                  <a:pt x="75" y="613"/>
                </a:lnTo>
                <a:lnTo>
                  <a:pt x="82" y="626"/>
                </a:lnTo>
                <a:lnTo>
                  <a:pt x="101" y="619"/>
                </a:lnTo>
                <a:lnTo>
                  <a:pt x="107" y="619"/>
                </a:lnTo>
                <a:lnTo>
                  <a:pt x="107" y="619"/>
                </a:lnTo>
                <a:lnTo>
                  <a:pt x="113" y="632"/>
                </a:lnTo>
                <a:lnTo>
                  <a:pt x="119" y="626"/>
                </a:lnTo>
                <a:lnTo>
                  <a:pt x="126" y="632"/>
                </a:lnTo>
                <a:lnTo>
                  <a:pt x="132" y="626"/>
                </a:lnTo>
                <a:lnTo>
                  <a:pt x="132" y="619"/>
                </a:lnTo>
                <a:lnTo>
                  <a:pt x="138" y="613"/>
                </a:lnTo>
                <a:lnTo>
                  <a:pt x="144" y="613"/>
                </a:lnTo>
                <a:lnTo>
                  <a:pt x="151" y="613"/>
                </a:lnTo>
                <a:lnTo>
                  <a:pt x="188" y="576"/>
                </a:lnTo>
                <a:lnTo>
                  <a:pt x="182" y="576"/>
                </a:lnTo>
                <a:lnTo>
                  <a:pt x="201" y="557"/>
                </a:lnTo>
                <a:lnTo>
                  <a:pt x="201" y="551"/>
                </a:lnTo>
                <a:lnTo>
                  <a:pt x="207" y="551"/>
                </a:lnTo>
                <a:lnTo>
                  <a:pt x="213" y="551"/>
                </a:lnTo>
                <a:lnTo>
                  <a:pt x="213" y="557"/>
                </a:lnTo>
                <a:lnTo>
                  <a:pt x="219" y="557"/>
                </a:lnTo>
                <a:lnTo>
                  <a:pt x="219" y="569"/>
                </a:lnTo>
                <a:lnTo>
                  <a:pt x="226" y="569"/>
                </a:lnTo>
                <a:lnTo>
                  <a:pt x="244" y="582"/>
                </a:lnTo>
                <a:lnTo>
                  <a:pt x="257" y="569"/>
                </a:lnTo>
                <a:lnTo>
                  <a:pt x="257" y="563"/>
                </a:lnTo>
                <a:lnTo>
                  <a:pt x="263" y="557"/>
                </a:lnTo>
                <a:lnTo>
                  <a:pt x="263" y="544"/>
                </a:lnTo>
                <a:lnTo>
                  <a:pt x="269" y="538"/>
                </a:lnTo>
                <a:lnTo>
                  <a:pt x="276" y="538"/>
                </a:lnTo>
                <a:lnTo>
                  <a:pt x="282" y="551"/>
                </a:lnTo>
                <a:lnTo>
                  <a:pt x="295" y="557"/>
                </a:lnTo>
                <a:lnTo>
                  <a:pt x="301" y="557"/>
                </a:lnTo>
                <a:lnTo>
                  <a:pt x="301" y="544"/>
                </a:lnTo>
                <a:lnTo>
                  <a:pt x="307" y="532"/>
                </a:lnTo>
                <a:lnTo>
                  <a:pt x="320" y="538"/>
                </a:lnTo>
                <a:lnTo>
                  <a:pt x="326" y="538"/>
                </a:lnTo>
                <a:lnTo>
                  <a:pt x="326" y="526"/>
                </a:lnTo>
                <a:lnTo>
                  <a:pt x="338" y="519"/>
                </a:lnTo>
                <a:lnTo>
                  <a:pt x="345" y="519"/>
                </a:lnTo>
                <a:lnTo>
                  <a:pt x="345" y="501"/>
                </a:lnTo>
                <a:lnTo>
                  <a:pt x="345" y="494"/>
                </a:lnTo>
                <a:lnTo>
                  <a:pt x="351" y="488"/>
                </a:lnTo>
                <a:lnTo>
                  <a:pt x="338" y="476"/>
                </a:lnTo>
                <a:lnTo>
                  <a:pt x="332" y="476"/>
                </a:lnTo>
                <a:lnTo>
                  <a:pt x="320" y="476"/>
                </a:lnTo>
                <a:lnTo>
                  <a:pt x="313" y="469"/>
                </a:lnTo>
                <a:lnTo>
                  <a:pt x="282" y="482"/>
                </a:lnTo>
                <a:lnTo>
                  <a:pt x="276" y="469"/>
                </a:lnTo>
                <a:lnTo>
                  <a:pt x="257" y="463"/>
                </a:lnTo>
                <a:lnTo>
                  <a:pt x="226" y="494"/>
                </a:lnTo>
                <a:lnTo>
                  <a:pt x="226" y="501"/>
                </a:lnTo>
                <a:lnTo>
                  <a:pt x="213" y="507"/>
                </a:lnTo>
                <a:lnTo>
                  <a:pt x="207" y="507"/>
                </a:lnTo>
                <a:lnTo>
                  <a:pt x="213" y="501"/>
                </a:lnTo>
                <a:lnTo>
                  <a:pt x="207" y="494"/>
                </a:lnTo>
                <a:lnTo>
                  <a:pt x="188" y="482"/>
                </a:lnTo>
                <a:lnTo>
                  <a:pt x="182" y="476"/>
                </a:lnTo>
                <a:lnTo>
                  <a:pt x="176" y="476"/>
                </a:lnTo>
                <a:lnTo>
                  <a:pt x="176" y="463"/>
                </a:lnTo>
                <a:lnTo>
                  <a:pt x="176" y="457"/>
                </a:lnTo>
                <a:lnTo>
                  <a:pt x="188" y="463"/>
                </a:lnTo>
                <a:lnTo>
                  <a:pt x="194" y="457"/>
                </a:lnTo>
                <a:lnTo>
                  <a:pt x="188" y="450"/>
                </a:lnTo>
                <a:lnTo>
                  <a:pt x="194" y="444"/>
                </a:lnTo>
                <a:lnTo>
                  <a:pt x="188" y="438"/>
                </a:lnTo>
                <a:lnTo>
                  <a:pt x="182" y="432"/>
                </a:lnTo>
                <a:lnTo>
                  <a:pt x="188" y="413"/>
                </a:lnTo>
                <a:lnTo>
                  <a:pt x="182" y="413"/>
                </a:lnTo>
                <a:lnTo>
                  <a:pt x="182" y="407"/>
                </a:lnTo>
                <a:lnTo>
                  <a:pt x="182" y="400"/>
                </a:lnTo>
                <a:lnTo>
                  <a:pt x="176" y="388"/>
                </a:lnTo>
                <a:lnTo>
                  <a:pt x="188" y="369"/>
                </a:lnTo>
                <a:lnTo>
                  <a:pt x="182" y="357"/>
                </a:lnTo>
                <a:lnTo>
                  <a:pt x="188" y="319"/>
                </a:lnTo>
                <a:lnTo>
                  <a:pt x="188" y="313"/>
                </a:lnTo>
                <a:lnTo>
                  <a:pt x="201" y="294"/>
                </a:lnTo>
                <a:lnTo>
                  <a:pt x="207" y="300"/>
                </a:lnTo>
                <a:lnTo>
                  <a:pt x="213" y="288"/>
                </a:lnTo>
                <a:lnTo>
                  <a:pt x="226" y="294"/>
                </a:lnTo>
                <a:lnTo>
                  <a:pt x="226" y="288"/>
                </a:lnTo>
                <a:lnTo>
                  <a:pt x="244" y="300"/>
                </a:lnTo>
                <a:lnTo>
                  <a:pt x="251" y="300"/>
                </a:lnTo>
                <a:lnTo>
                  <a:pt x="257" y="294"/>
                </a:lnTo>
                <a:lnTo>
                  <a:pt x="257" y="288"/>
                </a:lnTo>
                <a:lnTo>
                  <a:pt x="263" y="288"/>
                </a:lnTo>
                <a:lnTo>
                  <a:pt x="269" y="282"/>
                </a:lnTo>
                <a:lnTo>
                  <a:pt x="276" y="282"/>
                </a:lnTo>
                <a:lnTo>
                  <a:pt x="282" y="288"/>
                </a:lnTo>
                <a:lnTo>
                  <a:pt x="295" y="294"/>
                </a:lnTo>
                <a:lnTo>
                  <a:pt x="295" y="300"/>
                </a:lnTo>
                <a:lnTo>
                  <a:pt x="301" y="307"/>
                </a:lnTo>
                <a:lnTo>
                  <a:pt x="307" y="313"/>
                </a:lnTo>
                <a:lnTo>
                  <a:pt x="313" y="313"/>
                </a:lnTo>
                <a:lnTo>
                  <a:pt x="320" y="313"/>
                </a:lnTo>
                <a:lnTo>
                  <a:pt x="332" y="313"/>
                </a:lnTo>
                <a:lnTo>
                  <a:pt x="332" y="319"/>
                </a:lnTo>
                <a:lnTo>
                  <a:pt x="345" y="325"/>
                </a:lnTo>
                <a:lnTo>
                  <a:pt x="345" y="325"/>
                </a:lnTo>
                <a:lnTo>
                  <a:pt x="345" y="325"/>
                </a:lnTo>
                <a:lnTo>
                  <a:pt x="351" y="319"/>
                </a:lnTo>
                <a:lnTo>
                  <a:pt x="357" y="325"/>
                </a:lnTo>
                <a:lnTo>
                  <a:pt x="357" y="338"/>
                </a:lnTo>
                <a:lnTo>
                  <a:pt x="357" y="338"/>
                </a:lnTo>
                <a:lnTo>
                  <a:pt x="345" y="357"/>
                </a:lnTo>
                <a:lnTo>
                  <a:pt x="345" y="369"/>
                </a:lnTo>
                <a:lnTo>
                  <a:pt x="351" y="375"/>
                </a:lnTo>
                <a:lnTo>
                  <a:pt x="345" y="382"/>
                </a:lnTo>
                <a:lnTo>
                  <a:pt x="338" y="382"/>
                </a:lnTo>
                <a:lnTo>
                  <a:pt x="332" y="382"/>
                </a:lnTo>
                <a:lnTo>
                  <a:pt x="332" y="388"/>
                </a:lnTo>
                <a:lnTo>
                  <a:pt x="320" y="394"/>
                </a:lnTo>
                <a:lnTo>
                  <a:pt x="326" y="419"/>
                </a:lnTo>
                <a:lnTo>
                  <a:pt x="351" y="457"/>
                </a:lnTo>
                <a:lnTo>
                  <a:pt x="357" y="469"/>
                </a:lnTo>
                <a:lnTo>
                  <a:pt x="363" y="476"/>
                </a:lnTo>
                <a:lnTo>
                  <a:pt x="363" y="482"/>
                </a:lnTo>
                <a:lnTo>
                  <a:pt x="370" y="519"/>
                </a:lnTo>
                <a:lnTo>
                  <a:pt x="370" y="519"/>
                </a:lnTo>
                <a:lnTo>
                  <a:pt x="370" y="513"/>
                </a:lnTo>
                <a:lnTo>
                  <a:pt x="395" y="507"/>
                </a:lnTo>
                <a:lnTo>
                  <a:pt x="407" y="513"/>
                </a:lnTo>
                <a:lnTo>
                  <a:pt x="413" y="519"/>
                </a:lnTo>
                <a:lnTo>
                  <a:pt x="420" y="513"/>
                </a:lnTo>
                <a:lnTo>
                  <a:pt x="426" y="513"/>
                </a:lnTo>
                <a:lnTo>
                  <a:pt x="451" y="507"/>
                </a:lnTo>
                <a:lnTo>
                  <a:pt x="457" y="494"/>
                </a:lnTo>
                <a:lnTo>
                  <a:pt x="470" y="494"/>
                </a:lnTo>
                <a:lnTo>
                  <a:pt x="476" y="488"/>
                </a:lnTo>
                <a:lnTo>
                  <a:pt x="489" y="494"/>
                </a:lnTo>
                <a:lnTo>
                  <a:pt x="495" y="488"/>
                </a:lnTo>
                <a:lnTo>
                  <a:pt x="514" y="476"/>
                </a:lnTo>
                <a:lnTo>
                  <a:pt x="514" y="476"/>
                </a:lnTo>
                <a:lnTo>
                  <a:pt x="514" y="463"/>
                </a:lnTo>
                <a:lnTo>
                  <a:pt x="514" y="450"/>
                </a:lnTo>
                <a:lnTo>
                  <a:pt x="520" y="438"/>
                </a:lnTo>
                <a:lnTo>
                  <a:pt x="526" y="438"/>
                </a:lnTo>
                <a:lnTo>
                  <a:pt x="526" y="425"/>
                </a:lnTo>
                <a:lnTo>
                  <a:pt x="520" y="413"/>
                </a:lnTo>
                <a:lnTo>
                  <a:pt x="520" y="407"/>
                </a:lnTo>
                <a:lnTo>
                  <a:pt x="520" y="400"/>
                </a:lnTo>
                <a:lnTo>
                  <a:pt x="514" y="400"/>
                </a:lnTo>
                <a:lnTo>
                  <a:pt x="514" y="400"/>
                </a:lnTo>
                <a:lnTo>
                  <a:pt x="514" y="394"/>
                </a:lnTo>
                <a:lnTo>
                  <a:pt x="514" y="388"/>
                </a:lnTo>
                <a:lnTo>
                  <a:pt x="520" y="382"/>
                </a:lnTo>
                <a:lnTo>
                  <a:pt x="526" y="363"/>
                </a:lnTo>
                <a:lnTo>
                  <a:pt x="539" y="369"/>
                </a:lnTo>
                <a:lnTo>
                  <a:pt x="551" y="369"/>
                </a:lnTo>
                <a:lnTo>
                  <a:pt x="551" y="369"/>
                </a:lnTo>
                <a:lnTo>
                  <a:pt x="564" y="363"/>
                </a:lnTo>
                <a:lnTo>
                  <a:pt x="570" y="375"/>
                </a:lnTo>
                <a:lnTo>
                  <a:pt x="589" y="375"/>
                </a:lnTo>
                <a:lnTo>
                  <a:pt x="595" y="375"/>
                </a:lnTo>
                <a:lnTo>
                  <a:pt x="607" y="363"/>
                </a:lnTo>
                <a:lnTo>
                  <a:pt x="632" y="363"/>
                </a:lnTo>
                <a:lnTo>
                  <a:pt x="639" y="357"/>
                </a:lnTo>
                <a:lnTo>
                  <a:pt x="645" y="357"/>
                </a:lnTo>
                <a:lnTo>
                  <a:pt x="657" y="344"/>
                </a:lnTo>
                <a:lnTo>
                  <a:pt x="670" y="344"/>
                </a:lnTo>
                <a:lnTo>
                  <a:pt x="676" y="344"/>
                </a:lnTo>
                <a:lnTo>
                  <a:pt x="670" y="338"/>
                </a:lnTo>
                <a:lnTo>
                  <a:pt x="689" y="325"/>
                </a:lnTo>
                <a:lnTo>
                  <a:pt x="708" y="319"/>
                </a:lnTo>
                <a:lnTo>
                  <a:pt x="714" y="325"/>
                </a:lnTo>
                <a:lnTo>
                  <a:pt x="720" y="325"/>
                </a:lnTo>
                <a:lnTo>
                  <a:pt x="733" y="332"/>
                </a:lnTo>
                <a:lnTo>
                  <a:pt x="745" y="325"/>
                </a:lnTo>
                <a:lnTo>
                  <a:pt x="751" y="319"/>
                </a:lnTo>
                <a:lnTo>
                  <a:pt x="745" y="313"/>
                </a:lnTo>
                <a:lnTo>
                  <a:pt x="751" y="313"/>
                </a:lnTo>
                <a:lnTo>
                  <a:pt x="745" y="300"/>
                </a:lnTo>
                <a:lnTo>
                  <a:pt x="751" y="294"/>
                </a:lnTo>
                <a:lnTo>
                  <a:pt x="751" y="288"/>
                </a:lnTo>
                <a:lnTo>
                  <a:pt x="770" y="275"/>
                </a:lnTo>
                <a:lnTo>
                  <a:pt x="783" y="282"/>
                </a:lnTo>
                <a:lnTo>
                  <a:pt x="795" y="275"/>
                </a:lnTo>
                <a:lnTo>
                  <a:pt x="808" y="282"/>
                </a:lnTo>
                <a:lnTo>
                  <a:pt x="814" y="275"/>
                </a:lnTo>
                <a:lnTo>
                  <a:pt x="814" y="263"/>
                </a:lnTo>
                <a:lnTo>
                  <a:pt x="814" y="250"/>
                </a:lnTo>
                <a:lnTo>
                  <a:pt x="820" y="250"/>
                </a:lnTo>
                <a:lnTo>
                  <a:pt x="826" y="263"/>
                </a:lnTo>
                <a:lnTo>
                  <a:pt x="833" y="256"/>
                </a:lnTo>
                <a:lnTo>
                  <a:pt x="833" y="244"/>
                </a:lnTo>
                <a:lnTo>
                  <a:pt x="833" y="238"/>
                </a:lnTo>
                <a:lnTo>
                  <a:pt x="826" y="225"/>
                </a:lnTo>
                <a:lnTo>
                  <a:pt x="833" y="213"/>
                </a:lnTo>
                <a:lnTo>
                  <a:pt x="814" y="206"/>
                </a:lnTo>
                <a:lnTo>
                  <a:pt x="814" y="200"/>
                </a:lnTo>
                <a:lnTo>
                  <a:pt x="808" y="188"/>
                </a:lnTo>
                <a:lnTo>
                  <a:pt x="801" y="181"/>
                </a:lnTo>
                <a:lnTo>
                  <a:pt x="795" y="175"/>
                </a:lnTo>
                <a:lnTo>
                  <a:pt x="789" y="181"/>
                </a:lnTo>
                <a:lnTo>
                  <a:pt x="789" y="188"/>
                </a:lnTo>
                <a:lnTo>
                  <a:pt x="776" y="188"/>
                </a:lnTo>
                <a:lnTo>
                  <a:pt x="776" y="194"/>
                </a:lnTo>
                <a:lnTo>
                  <a:pt x="770" y="200"/>
                </a:lnTo>
                <a:lnTo>
                  <a:pt x="770" y="194"/>
                </a:lnTo>
                <a:lnTo>
                  <a:pt x="764" y="194"/>
                </a:lnTo>
                <a:lnTo>
                  <a:pt x="770" y="188"/>
                </a:lnTo>
                <a:lnTo>
                  <a:pt x="770" y="188"/>
                </a:lnTo>
                <a:lnTo>
                  <a:pt x="764" y="181"/>
                </a:lnTo>
                <a:lnTo>
                  <a:pt x="751" y="181"/>
                </a:lnTo>
                <a:lnTo>
                  <a:pt x="751" y="188"/>
                </a:lnTo>
                <a:lnTo>
                  <a:pt x="745" y="188"/>
                </a:lnTo>
                <a:lnTo>
                  <a:pt x="733" y="175"/>
                </a:lnTo>
                <a:lnTo>
                  <a:pt x="733" y="169"/>
                </a:lnTo>
                <a:lnTo>
                  <a:pt x="726" y="163"/>
                </a:lnTo>
                <a:lnTo>
                  <a:pt x="720" y="169"/>
                </a:lnTo>
                <a:lnTo>
                  <a:pt x="720" y="175"/>
                </a:lnTo>
                <a:lnTo>
                  <a:pt x="714" y="169"/>
                </a:lnTo>
                <a:lnTo>
                  <a:pt x="714" y="175"/>
                </a:lnTo>
                <a:lnTo>
                  <a:pt x="714" y="175"/>
                </a:lnTo>
                <a:lnTo>
                  <a:pt x="708" y="175"/>
                </a:lnTo>
                <a:lnTo>
                  <a:pt x="701" y="181"/>
                </a:lnTo>
                <a:lnTo>
                  <a:pt x="701" y="181"/>
                </a:lnTo>
                <a:lnTo>
                  <a:pt x="701" y="181"/>
                </a:lnTo>
                <a:lnTo>
                  <a:pt x="689" y="181"/>
                </a:lnTo>
                <a:lnTo>
                  <a:pt x="683" y="181"/>
                </a:lnTo>
                <a:lnTo>
                  <a:pt x="676" y="181"/>
                </a:lnTo>
                <a:lnTo>
                  <a:pt x="683" y="175"/>
                </a:lnTo>
                <a:lnTo>
                  <a:pt x="683" y="169"/>
                </a:lnTo>
                <a:lnTo>
                  <a:pt x="670" y="156"/>
                </a:lnTo>
                <a:lnTo>
                  <a:pt x="670" y="156"/>
                </a:lnTo>
                <a:lnTo>
                  <a:pt x="664" y="150"/>
                </a:lnTo>
                <a:lnTo>
                  <a:pt x="657" y="150"/>
                </a:lnTo>
                <a:lnTo>
                  <a:pt x="651" y="150"/>
                </a:lnTo>
                <a:lnTo>
                  <a:pt x="657" y="144"/>
                </a:lnTo>
                <a:lnTo>
                  <a:pt x="657" y="138"/>
                </a:lnTo>
                <a:lnTo>
                  <a:pt x="645" y="125"/>
                </a:lnTo>
                <a:lnTo>
                  <a:pt x="639" y="113"/>
                </a:lnTo>
                <a:lnTo>
                  <a:pt x="620" y="106"/>
                </a:lnTo>
                <a:lnTo>
                  <a:pt x="614" y="106"/>
                </a:lnTo>
                <a:lnTo>
                  <a:pt x="607" y="106"/>
                </a:lnTo>
                <a:lnTo>
                  <a:pt x="614" y="100"/>
                </a:lnTo>
                <a:lnTo>
                  <a:pt x="614" y="94"/>
                </a:lnTo>
                <a:lnTo>
                  <a:pt x="620" y="94"/>
                </a:lnTo>
                <a:lnTo>
                  <a:pt x="620" y="81"/>
                </a:lnTo>
                <a:lnTo>
                  <a:pt x="620" y="69"/>
                </a:lnTo>
                <a:lnTo>
                  <a:pt x="626" y="62"/>
                </a:lnTo>
                <a:lnTo>
                  <a:pt x="626" y="56"/>
                </a:lnTo>
                <a:lnTo>
                  <a:pt x="620" y="37"/>
                </a:lnTo>
                <a:lnTo>
                  <a:pt x="607" y="31"/>
                </a:lnTo>
                <a:lnTo>
                  <a:pt x="607" y="25"/>
                </a:lnTo>
                <a:lnTo>
                  <a:pt x="607" y="19"/>
                </a:lnTo>
                <a:lnTo>
                  <a:pt x="589" y="6"/>
                </a:lnTo>
                <a:lnTo>
                  <a:pt x="589" y="0"/>
                </a:lnTo>
                <a:lnTo>
                  <a:pt x="582" y="0"/>
                </a:lnTo>
                <a:lnTo>
                  <a:pt x="576" y="0"/>
                </a:lnTo>
                <a:lnTo>
                  <a:pt x="557" y="0"/>
                </a:lnTo>
                <a:lnTo>
                  <a:pt x="545" y="0"/>
                </a:lnTo>
                <a:lnTo>
                  <a:pt x="539" y="0"/>
                </a:lnTo>
                <a:lnTo>
                  <a:pt x="539" y="12"/>
                </a:lnTo>
                <a:lnTo>
                  <a:pt x="532" y="25"/>
                </a:lnTo>
                <a:lnTo>
                  <a:pt x="514" y="19"/>
                </a:lnTo>
                <a:lnTo>
                  <a:pt x="507" y="25"/>
                </a:lnTo>
                <a:lnTo>
                  <a:pt x="507" y="37"/>
                </a:lnTo>
                <a:lnTo>
                  <a:pt x="507" y="37"/>
                </a:lnTo>
                <a:lnTo>
                  <a:pt x="495" y="56"/>
                </a:lnTo>
                <a:lnTo>
                  <a:pt x="482" y="62"/>
                </a:lnTo>
                <a:lnTo>
                  <a:pt x="470" y="50"/>
                </a:lnTo>
                <a:lnTo>
                  <a:pt x="463" y="56"/>
                </a:lnTo>
                <a:lnTo>
                  <a:pt x="463" y="62"/>
                </a:lnTo>
                <a:lnTo>
                  <a:pt x="457" y="62"/>
                </a:lnTo>
                <a:lnTo>
                  <a:pt x="451" y="69"/>
                </a:lnTo>
                <a:lnTo>
                  <a:pt x="451" y="69"/>
                </a:lnTo>
                <a:lnTo>
                  <a:pt x="426" y="62"/>
                </a:lnTo>
                <a:lnTo>
                  <a:pt x="420" y="56"/>
                </a:lnTo>
                <a:lnTo>
                  <a:pt x="420" y="56"/>
                </a:lnTo>
                <a:lnTo>
                  <a:pt x="413" y="50"/>
                </a:lnTo>
                <a:lnTo>
                  <a:pt x="407" y="50"/>
                </a:lnTo>
                <a:lnTo>
                  <a:pt x="401" y="37"/>
                </a:lnTo>
                <a:lnTo>
                  <a:pt x="395" y="37"/>
                </a:lnTo>
                <a:lnTo>
                  <a:pt x="388" y="37"/>
                </a:lnTo>
                <a:lnTo>
                  <a:pt x="382" y="50"/>
                </a:lnTo>
                <a:lnTo>
                  <a:pt x="382" y="56"/>
                </a:lnTo>
                <a:lnTo>
                  <a:pt x="382" y="69"/>
                </a:lnTo>
                <a:lnTo>
                  <a:pt x="376" y="69"/>
                </a:lnTo>
                <a:lnTo>
                  <a:pt x="376" y="75"/>
                </a:lnTo>
                <a:lnTo>
                  <a:pt x="363" y="87"/>
                </a:lnTo>
                <a:lnTo>
                  <a:pt x="357" y="94"/>
                </a:lnTo>
                <a:lnTo>
                  <a:pt x="351" y="100"/>
                </a:lnTo>
                <a:lnTo>
                  <a:pt x="351" y="106"/>
                </a:lnTo>
                <a:lnTo>
                  <a:pt x="345" y="119"/>
                </a:lnTo>
                <a:lnTo>
                  <a:pt x="338" y="125"/>
                </a:lnTo>
                <a:lnTo>
                  <a:pt x="332" y="119"/>
                </a:lnTo>
                <a:lnTo>
                  <a:pt x="326" y="125"/>
                </a:lnTo>
                <a:lnTo>
                  <a:pt x="320" y="131"/>
                </a:lnTo>
                <a:lnTo>
                  <a:pt x="313" y="131"/>
                </a:lnTo>
                <a:lnTo>
                  <a:pt x="307" y="131"/>
                </a:lnTo>
                <a:lnTo>
                  <a:pt x="295" y="144"/>
                </a:lnTo>
                <a:lnTo>
                  <a:pt x="263" y="169"/>
                </a:lnTo>
                <a:lnTo>
                  <a:pt x="263" y="175"/>
                </a:lnTo>
                <a:lnTo>
                  <a:pt x="251" y="175"/>
                </a:lnTo>
                <a:lnTo>
                  <a:pt x="244" y="181"/>
                </a:lnTo>
                <a:lnTo>
                  <a:pt x="244" y="188"/>
                </a:lnTo>
                <a:lnTo>
                  <a:pt x="238" y="188"/>
                </a:lnTo>
                <a:lnTo>
                  <a:pt x="232" y="188"/>
                </a:lnTo>
                <a:lnTo>
                  <a:pt x="226" y="194"/>
                </a:lnTo>
                <a:lnTo>
                  <a:pt x="213" y="194"/>
                </a:lnTo>
                <a:lnTo>
                  <a:pt x="213" y="169"/>
                </a:lnTo>
                <a:lnTo>
                  <a:pt x="207" y="163"/>
                </a:lnTo>
                <a:lnTo>
                  <a:pt x="182" y="163"/>
                </a:lnTo>
                <a:lnTo>
                  <a:pt x="182" y="169"/>
                </a:lnTo>
                <a:lnTo>
                  <a:pt x="176" y="169"/>
                </a:lnTo>
                <a:lnTo>
                  <a:pt x="176" y="169"/>
                </a:lnTo>
                <a:lnTo>
                  <a:pt x="169" y="181"/>
                </a:lnTo>
                <a:lnTo>
                  <a:pt x="157" y="181"/>
                </a:lnTo>
                <a:lnTo>
                  <a:pt x="157" y="181"/>
                </a:lnTo>
                <a:lnTo>
                  <a:pt x="144" y="181"/>
                </a:lnTo>
                <a:lnTo>
                  <a:pt x="138" y="181"/>
                </a:lnTo>
                <a:lnTo>
                  <a:pt x="132" y="175"/>
                </a:lnTo>
                <a:lnTo>
                  <a:pt x="126" y="175"/>
                </a:lnTo>
                <a:lnTo>
                  <a:pt x="126" y="181"/>
                </a:lnTo>
                <a:lnTo>
                  <a:pt x="126" y="188"/>
                </a:lnTo>
                <a:lnTo>
                  <a:pt x="132" y="194"/>
                </a:lnTo>
                <a:lnTo>
                  <a:pt x="138" y="200"/>
                </a:lnTo>
                <a:lnTo>
                  <a:pt x="151" y="206"/>
                </a:lnTo>
                <a:lnTo>
                  <a:pt x="163" y="206"/>
                </a:lnTo>
                <a:lnTo>
                  <a:pt x="176" y="213"/>
                </a:lnTo>
                <a:lnTo>
                  <a:pt x="176" y="219"/>
                </a:lnTo>
                <a:lnTo>
                  <a:pt x="182" y="225"/>
                </a:lnTo>
                <a:lnTo>
                  <a:pt x="182" y="244"/>
                </a:lnTo>
                <a:lnTo>
                  <a:pt x="169" y="238"/>
                </a:lnTo>
                <a:lnTo>
                  <a:pt x="163" y="244"/>
                </a:lnTo>
                <a:lnTo>
                  <a:pt x="163" y="244"/>
                </a:lnTo>
                <a:lnTo>
                  <a:pt x="157" y="250"/>
                </a:lnTo>
                <a:lnTo>
                  <a:pt x="138" y="256"/>
                </a:lnTo>
                <a:lnTo>
                  <a:pt x="138" y="244"/>
                </a:lnTo>
                <a:lnTo>
                  <a:pt x="132" y="244"/>
                </a:lnTo>
                <a:lnTo>
                  <a:pt x="132" y="244"/>
                </a:lnTo>
                <a:lnTo>
                  <a:pt x="126" y="244"/>
                </a:lnTo>
                <a:lnTo>
                  <a:pt x="126" y="244"/>
                </a:lnTo>
                <a:lnTo>
                  <a:pt x="119" y="238"/>
                </a:lnTo>
                <a:lnTo>
                  <a:pt x="113" y="244"/>
                </a:lnTo>
                <a:lnTo>
                  <a:pt x="107" y="238"/>
                </a:lnTo>
                <a:lnTo>
                  <a:pt x="101" y="238"/>
                </a:lnTo>
                <a:lnTo>
                  <a:pt x="88" y="238"/>
                </a:lnTo>
                <a:lnTo>
                  <a:pt x="88" y="2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" name="Freeform 786"/>
          <p:cNvSpPr>
            <a:spLocks/>
          </p:cNvSpPr>
          <p:nvPr/>
        </p:nvSpPr>
        <p:spPr bwMode="auto">
          <a:xfrm>
            <a:off x="4184650" y="4060825"/>
            <a:ext cx="1028700" cy="1193800"/>
          </a:xfrm>
          <a:custGeom>
            <a:avLst/>
            <a:gdLst>
              <a:gd name="T0" fmla="*/ 19 w 538"/>
              <a:gd name="T1" fmla="*/ 382 h 682"/>
              <a:gd name="T2" fmla="*/ 56 w 538"/>
              <a:gd name="T3" fmla="*/ 357 h 682"/>
              <a:gd name="T4" fmla="*/ 75 w 538"/>
              <a:gd name="T5" fmla="*/ 300 h 682"/>
              <a:gd name="T6" fmla="*/ 69 w 538"/>
              <a:gd name="T7" fmla="*/ 288 h 682"/>
              <a:gd name="T8" fmla="*/ 50 w 538"/>
              <a:gd name="T9" fmla="*/ 288 h 682"/>
              <a:gd name="T10" fmla="*/ 25 w 538"/>
              <a:gd name="T11" fmla="*/ 275 h 682"/>
              <a:gd name="T12" fmla="*/ 19 w 538"/>
              <a:gd name="T13" fmla="*/ 225 h 682"/>
              <a:gd name="T14" fmla="*/ 37 w 538"/>
              <a:gd name="T15" fmla="*/ 163 h 682"/>
              <a:gd name="T16" fmla="*/ 44 w 538"/>
              <a:gd name="T17" fmla="*/ 106 h 682"/>
              <a:gd name="T18" fmla="*/ 37 w 538"/>
              <a:gd name="T19" fmla="*/ 69 h 682"/>
              <a:gd name="T20" fmla="*/ 44 w 538"/>
              <a:gd name="T21" fmla="*/ 19 h 682"/>
              <a:gd name="T22" fmla="*/ 69 w 538"/>
              <a:gd name="T23" fmla="*/ 0 h 682"/>
              <a:gd name="T24" fmla="*/ 94 w 538"/>
              <a:gd name="T25" fmla="*/ 19 h 682"/>
              <a:gd name="T26" fmla="*/ 125 w 538"/>
              <a:gd name="T27" fmla="*/ 13 h 682"/>
              <a:gd name="T28" fmla="*/ 144 w 538"/>
              <a:gd name="T29" fmla="*/ 19 h 682"/>
              <a:gd name="T30" fmla="*/ 150 w 538"/>
              <a:gd name="T31" fmla="*/ 50 h 682"/>
              <a:gd name="T32" fmla="*/ 169 w 538"/>
              <a:gd name="T33" fmla="*/ 44 h 682"/>
              <a:gd name="T34" fmla="*/ 156 w 538"/>
              <a:gd name="T35" fmla="*/ 81 h 682"/>
              <a:gd name="T36" fmla="*/ 175 w 538"/>
              <a:gd name="T37" fmla="*/ 113 h 682"/>
              <a:gd name="T38" fmla="*/ 219 w 538"/>
              <a:gd name="T39" fmla="*/ 138 h 682"/>
              <a:gd name="T40" fmla="*/ 213 w 538"/>
              <a:gd name="T41" fmla="*/ 175 h 682"/>
              <a:gd name="T42" fmla="*/ 244 w 538"/>
              <a:gd name="T43" fmla="*/ 188 h 682"/>
              <a:gd name="T44" fmla="*/ 238 w 538"/>
              <a:gd name="T45" fmla="*/ 232 h 682"/>
              <a:gd name="T46" fmla="*/ 288 w 538"/>
              <a:gd name="T47" fmla="*/ 232 h 682"/>
              <a:gd name="T48" fmla="*/ 350 w 538"/>
              <a:gd name="T49" fmla="*/ 244 h 682"/>
              <a:gd name="T50" fmla="*/ 357 w 538"/>
              <a:gd name="T51" fmla="*/ 275 h 682"/>
              <a:gd name="T52" fmla="*/ 457 w 538"/>
              <a:gd name="T53" fmla="*/ 275 h 682"/>
              <a:gd name="T54" fmla="*/ 463 w 538"/>
              <a:gd name="T55" fmla="*/ 313 h 682"/>
              <a:gd name="T56" fmla="*/ 476 w 538"/>
              <a:gd name="T57" fmla="*/ 344 h 682"/>
              <a:gd name="T58" fmla="*/ 476 w 538"/>
              <a:gd name="T59" fmla="*/ 382 h 682"/>
              <a:gd name="T60" fmla="*/ 507 w 538"/>
              <a:gd name="T61" fmla="*/ 426 h 682"/>
              <a:gd name="T62" fmla="*/ 532 w 538"/>
              <a:gd name="T63" fmla="*/ 457 h 682"/>
              <a:gd name="T64" fmla="*/ 532 w 538"/>
              <a:gd name="T65" fmla="*/ 482 h 682"/>
              <a:gd name="T66" fmla="*/ 482 w 538"/>
              <a:gd name="T67" fmla="*/ 526 h 682"/>
              <a:gd name="T68" fmla="*/ 507 w 538"/>
              <a:gd name="T69" fmla="*/ 544 h 682"/>
              <a:gd name="T70" fmla="*/ 507 w 538"/>
              <a:gd name="T71" fmla="*/ 582 h 682"/>
              <a:gd name="T72" fmla="*/ 507 w 538"/>
              <a:gd name="T73" fmla="*/ 607 h 682"/>
              <a:gd name="T74" fmla="*/ 501 w 538"/>
              <a:gd name="T75" fmla="*/ 632 h 682"/>
              <a:gd name="T76" fmla="*/ 488 w 538"/>
              <a:gd name="T77" fmla="*/ 638 h 682"/>
              <a:gd name="T78" fmla="*/ 457 w 538"/>
              <a:gd name="T79" fmla="*/ 657 h 682"/>
              <a:gd name="T80" fmla="*/ 413 w 538"/>
              <a:gd name="T81" fmla="*/ 682 h 682"/>
              <a:gd name="T82" fmla="*/ 388 w 538"/>
              <a:gd name="T83" fmla="*/ 670 h 682"/>
              <a:gd name="T84" fmla="*/ 363 w 538"/>
              <a:gd name="T85" fmla="*/ 676 h 682"/>
              <a:gd name="T86" fmla="*/ 350 w 538"/>
              <a:gd name="T87" fmla="*/ 670 h 682"/>
              <a:gd name="T88" fmla="*/ 319 w 538"/>
              <a:gd name="T89" fmla="*/ 651 h 682"/>
              <a:gd name="T90" fmla="*/ 307 w 538"/>
              <a:gd name="T91" fmla="*/ 657 h 682"/>
              <a:gd name="T92" fmla="*/ 282 w 538"/>
              <a:gd name="T93" fmla="*/ 663 h 682"/>
              <a:gd name="T94" fmla="*/ 269 w 538"/>
              <a:gd name="T95" fmla="*/ 638 h 682"/>
              <a:gd name="T96" fmla="*/ 256 w 538"/>
              <a:gd name="T97" fmla="*/ 620 h 682"/>
              <a:gd name="T98" fmla="*/ 206 w 538"/>
              <a:gd name="T99" fmla="*/ 588 h 682"/>
              <a:gd name="T100" fmla="*/ 219 w 538"/>
              <a:gd name="T101" fmla="*/ 551 h 682"/>
              <a:gd name="T102" fmla="*/ 206 w 538"/>
              <a:gd name="T103" fmla="*/ 507 h 682"/>
              <a:gd name="T104" fmla="*/ 175 w 538"/>
              <a:gd name="T105" fmla="*/ 482 h 682"/>
              <a:gd name="T106" fmla="*/ 106 w 538"/>
              <a:gd name="T107" fmla="*/ 476 h 682"/>
              <a:gd name="T108" fmla="*/ 88 w 538"/>
              <a:gd name="T109" fmla="*/ 457 h 682"/>
              <a:gd name="T110" fmla="*/ 69 w 538"/>
              <a:gd name="T111" fmla="*/ 438 h 682"/>
              <a:gd name="T112" fmla="*/ 31 w 538"/>
              <a:gd name="T113" fmla="*/ 444 h 682"/>
              <a:gd name="T114" fmla="*/ 0 w 538"/>
              <a:gd name="T115" fmla="*/ 426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8" h="682">
                <a:moveTo>
                  <a:pt x="0" y="426"/>
                </a:moveTo>
                <a:lnTo>
                  <a:pt x="0" y="413"/>
                </a:lnTo>
                <a:lnTo>
                  <a:pt x="19" y="401"/>
                </a:lnTo>
                <a:lnTo>
                  <a:pt x="25" y="388"/>
                </a:lnTo>
                <a:lnTo>
                  <a:pt x="19" y="382"/>
                </a:lnTo>
                <a:lnTo>
                  <a:pt x="25" y="369"/>
                </a:lnTo>
                <a:lnTo>
                  <a:pt x="25" y="363"/>
                </a:lnTo>
                <a:lnTo>
                  <a:pt x="37" y="350"/>
                </a:lnTo>
                <a:lnTo>
                  <a:pt x="50" y="357"/>
                </a:lnTo>
                <a:lnTo>
                  <a:pt x="56" y="357"/>
                </a:lnTo>
                <a:lnTo>
                  <a:pt x="56" y="350"/>
                </a:lnTo>
                <a:lnTo>
                  <a:pt x="75" y="325"/>
                </a:lnTo>
                <a:lnTo>
                  <a:pt x="75" y="319"/>
                </a:lnTo>
                <a:lnTo>
                  <a:pt x="62" y="319"/>
                </a:lnTo>
                <a:lnTo>
                  <a:pt x="75" y="300"/>
                </a:lnTo>
                <a:lnTo>
                  <a:pt x="75" y="294"/>
                </a:lnTo>
                <a:lnTo>
                  <a:pt x="81" y="288"/>
                </a:lnTo>
                <a:lnTo>
                  <a:pt x="81" y="288"/>
                </a:lnTo>
                <a:lnTo>
                  <a:pt x="69" y="288"/>
                </a:lnTo>
                <a:lnTo>
                  <a:pt x="69" y="288"/>
                </a:lnTo>
                <a:lnTo>
                  <a:pt x="62" y="282"/>
                </a:lnTo>
                <a:lnTo>
                  <a:pt x="56" y="275"/>
                </a:lnTo>
                <a:lnTo>
                  <a:pt x="50" y="275"/>
                </a:lnTo>
                <a:lnTo>
                  <a:pt x="50" y="288"/>
                </a:lnTo>
                <a:lnTo>
                  <a:pt x="50" y="288"/>
                </a:lnTo>
                <a:lnTo>
                  <a:pt x="44" y="294"/>
                </a:lnTo>
                <a:lnTo>
                  <a:pt x="37" y="288"/>
                </a:lnTo>
                <a:lnTo>
                  <a:pt x="37" y="282"/>
                </a:lnTo>
                <a:lnTo>
                  <a:pt x="37" y="275"/>
                </a:lnTo>
                <a:lnTo>
                  <a:pt x="25" y="275"/>
                </a:lnTo>
                <a:lnTo>
                  <a:pt x="12" y="269"/>
                </a:lnTo>
                <a:lnTo>
                  <a:pt x="31" y="250"/>
                </a:lnTo>
                <a:lnTo>
                  <a:pt x="37" y="238"/>
                </a:lnTo>
                <a:lnTo>
                  <a:pt x="31" y="232"/>
                </a:lnTo>
                <a:lnTo>
                  <a:pt x="19" y="225"/>
                </a:lnTo>
                <a:lnTo>
                  <a:pt x="12" y="219"/>
                </a:lnTo>
                <a:lnTo>
                  <a:pt x="12" y="200"/>
                </a:lnTo>
                <a:lnTo>
                  <a:pt x="6" y="169"/>
                </a:lnTo>
                <a:lnTo>
                  <a:pt x="25" y="175"/>
                </a:lnTo>
                <a:lnTo>
                  <a:pt x="37" y="163"/>
                </a:lnTo>
                <a:lnTo>
                  <a:pt x="31" y="144"/>
                </a:lnTo>
                <a:lnTo>
                  <a:pt x="44" y="119"/>
                </a:lnTo>
                <a:lnTo>
                  <a:pt x="50" y="113"/>
                </a:lnTo>
                <a:lnTo>
                  <a:pt x="44" y="100"/>
                </a:lnTo>
                <a:lnTo>
                  <a:pt x="44" y="106"/>
                </a:lnTo>
                <a:lnTo>
                  <a:pt x="37" y="106"/>
                </a:lnTo>
                <a:lnTo>
                  <a:pt x="44" y="94"/>
                </a:lnTo>
                <a:lnTo>
                  <a:pt x="37" y="88"/>
                </a:lnTo>
                <a:lnTo>
                  <a:pt x="37" y="75"/>
                </a:lnTo>
                <a:lnTo>
                  <a:pt x="37" y="69"/>
                </a:lnTo>
                <a:lnTo>
                  <a:pt x="37" y="63"/>
                </a:lnTo>
                <a:lnTo>
                  <a:pt x="37" y="44"/>
                </a:lnTo>
                <a:lnTo>
                  <a:pt x="50" y="31"/>
                </a:lnTo>
                <a:lnTo>
                  <a:pt x="44" y="25"/>
                </a:lnTo>
                <a:lnTo>
                  <a:pt x="44" y="19"/>
                </a:lnTo>
                <a:lnTo>
                  <a:pt x="50" y="13"/>
                </a:lnTo>
                <a:lnTo>
                  <a:pt x="56" y="13"/>
                </a:lnTo>
                <a:lnTo>
                  <a:pt x="62" y="13"/>
                </a:lnTo>
                <a:lnTo>
                  <a:pt x="62" y="6"/>
                </a:lnTo>
                <a:lnTo>
                  <a:pt x="69" y="0"/>
                </a:lnTo>
                <a:lnTo>
                  <a:pt x="75" y="6"/>
                </a:lnTo>
                <a:lnTo>
                  <a:pt x="75" y="19"/>
                </a:lnTo>
                <a:lnTo>
                  <a:pt x="81" y="19"/>
                </a:lnTo>
                <a:lnTo>
                  <a:pt x="88" y="19"/>
                </a:lnTo>
                <a:lnTo>
                  <a:pt x="94" y="19"/>
                </a:lnTo>
                <a:lnTo>
                  <a:pt x="94" y="13"/>
                </a:lnTo>
                <a:lnTo>
                  <a:pt x="100" y="13"/>
                </a:lnTo>
                <a:lnTo>
                  <a:pt x="113" y="6"/>
                </a:lnTo>
                <a:lnTo>
                  <a:pt x="119" y="19"/>
                </a:lnTo>
                <a:lnTo>
                  <a:pt x="125" y="13"/>
                </a:lnTo>
                <a:lnTo>
                  <a:pt x="125" y="13"/>
                </a:lnTo>
                <a:lnTo>
                  <a:pt x="131" y="6"/>
                </a:lnTo>
                <a:lnTo>
                  <a:pt x="131" y="13"/>
                </a:lnTo>
                <a:lnTo>
                  <a:pt x="138" y="13"/>
                </a:lnTo>
                <a:lnTo>
                  <a:pt x="144" y="19"/>
                </a:lnTo>
                <a:lnTo>
                  <a:pt x="138" y="25"/>
                </a:lnTo>
                <a:lnTo>
                  <a:pt x="131" y="31"/>
                </a:lnTo>
                <a:lnTo>
                  <a:pt x="131" y="38"/>
                </a:lnTo>
                <a:lnTo>
                  <a:pt x="144" y="50"/>
                </a:lnTo>
                <a:lnTo>
                  <a:pt x="150" y="50"/>
                </a:lnTo>
                <a:lnTo>
                  <a:pt x="150" y="44"/>
                </a:lnTo>
                <a:lnTo>
                  <a:pt x="150" y="44"/>
                </a:lnTo>
                <a:lnTo>
                  <a:pt x="150" y="38"/>
                </a:lnTo>
                <a:lnTo>
                  <a:pt x="163" y="38"/>
                </a:lnTo>
                <a:lnTo>
                  <a:pt x="169" y="44"/>
                </a:lnTo>
                <a:lnTo>
                  <a:pt x="169" y="56"/>
                </a:lnTo>
                <a:lnTo>
                  <a:pt x="169" y="56"/>
                </a:lnTo>
                <a:lnTo>
                  <a:pt x="163" y="75"/>
                </a:lnTo>
                <a:lnTo>
                  <a:pt x="156" y="81"/>
                </a:lnTo>
                <a:lnTo>
                  <a:pt x="156" y="81"/>
                </a:lnTo>
                <a:lnTo>
                  <a:pt x="163" y="94"/>
                </a:lnTo>
                <a:lnTo>
                  <a:pt x="156" y="100"/>
                </a:lnTo>
                <a:lnTo>
                  <a:pt x="163" y="100"/>
                </a:lnTo>
                <a:lnTo>
                  <a:pt x="169" y="113"/>
                </a:lnTo>
                <a:lnTo>
                  <a:pt x="175" y="113"/>
                </a:lnTo>
                <a:lnTo>
                  <a:pt x="181" y="131"/>
                </a:lnTo>
                <a:lnTo>
                  <a:pt x="194" y="144"/>
                </a:lnTo>
                <a:lnTo>
                  <a:pt x="194" y="144"/>
                </a:lnTo>
                <a:lnTo>
                  <a:pt x="219" y="138"/>
                </a:lnTo>
                <a:lnTo>
                  <a:pt x="219" y="138"/>
                </a:lnTo>
                <a:lnTo>
                  <a:pt x="213" y="150"/>
                </a:lnTo>
                <a:lnTo>
                  <a:pt x="213" y="156"/>
                </a:lnTo>
                <a:lnTo>
                  <a:pt x="206" y="163"/>
                </a:lnTo>
                <a:lnTo>
                  <a:pt x="213" y="169"/>
                </a:lnTo>
                <a:lnTo>
                  <a:pt x="213" y="175"/>
                </a:lnTo>
                <a:lnTo>
                  <a:pt x="219" y="175"/>
                </a:lnTo>
                <a:lnTo>
                  <a:pt x="225" y="181"/>
                </a:lnTo>
                <a:lnTo>
                  <a:pt x="225" y="188"/>
                </a:lnTo>
                <a:lnTo>
                  <a:pt x="231" y="200"/>
                </a:lnTo>
                <a:lnTo>
                  <a:pt x="244" y="188"/>
                </a:lnTo>
                <a:lnTo>
                  <a:pt x="244" y="194"/>
                </a:lnTo>
                <a:lnTo>
                  <a:pt x="244" y="207"/>
                </a:lnTo>
                <a:lnTo>
                  <a:pt x="244" y="213"/>
                </a:lnTo>
                <a:lnTo>
                  <a:pt x="238" y="213"/>
                </a:lnTo>
                <a:lnTo>
                  <a:pt x="238" y="232"/>
                </a:lnTo>
                <a:lnTo>
                  <a:pt x="244" y="232"/>
                </a:lnTo>
                <a:lnTo>
                  <a:pt x="250" y="232"/>
                </a:lnTo>
                <a:lnTo>
                  <a:pt x="256" y="238"/>
                </a:lnTo>
                <a:lnTo>
                  <a:pt x="275" y="232"/>
                </a:lnTo>
                <a:lnTo>
                  <a:pt x="288" y="232"/>
                </a:lnTo>
                <a:lnTo>
                  <a:pt x="294" y="232"/>
                </a:lnTo>
                <a:lnTo>
                  <a:pt x="325" y="225"/>
                </a:lnTo>
                <a:lnTo>
                  <a:pt x="325" y="232"/>
                </a:lnTo>
                <a:lnTo>
                  <a:pt x="344" y="238"/>
                </a:lnTo>
                <a:lnTo>
                  <a:pt x="350" y="244"/>
                </a:lnTo>
                <a:lnTo>
                  <a:pt x="344" y="257"/>
                </a:lnTo>
                <a:lnTo>
                  <a:pt x="344" y="263"/>
                </a:lnTo>
                <a:lnTo>
                  <a:pt x="350" y="269"/>
                </a:lnTo>
                <a:lnTo>
                  <a:pt x="350" y="275"/>
                </a:lnTo>
                <a:lnTo>
                  <a:pt x="357" y="275"/>
                </a:lnTo>
                <a:lnTo>
                  <a:pt x="369" y="288"/>
                </a:lnTo>
                <a:lnTo>
                  <a:pt x="438" y="257"/>
                </a:lnTo>
                <a:lnTo>
                  <a:pt x="444" y="269"/>
                </a:lnTo>
                <a:lnTo>
                  <a:pt x="450" y="269"/>
                </a:lnTo>
                <a:lnTo>
                  <a:pt x="457" y="275"/>
                </a:lnTo>
                <a:lnTo>
                  <a:pt x="450" y="282"/>
                </a:lnTo>
                <a:lnTo>
                  <a:pt x="444" y="294"/>
                </a:lnTo>
                <a:lnTo>
                  <a:pt x="457" y="307"/>
                </a:lnTo>
                <a:lnTo>
                  <a:pt x="463" y="313"/>
                </a:lnTo>
                <a:lnTo>
                  <a:pt x="463" y="313"/>
                </a:lnTo>
                <a:lnTo>
                  <a:pt x="463" y="319"/>
                </a:lnTo>
                <a:lnTo>
                  <a:pt x="469" y="319"/>
                </a:lnTo>
                <a:lnTo>
                  <a:pt x="476" y="332"/>
                </a:lnTo>
                <a:lnTo>
                  <a:pt x="476" y="344"/>
                </a:lnTo>
                <a:lnTo>
                  <a:pt x="476" y="344"/>
                </a:lnTo>
                <a:lnTo>
                  <a:pt x="482" y="357"/>
                </a:lnTo>
                <a:lnTo>
                  <a:pt x="476" y="363"/>
                </a:lnTo>
                <a:lnTo>
                  <a:pt x="469" y="375"/>
                </a:lnTo>
                <a:lnTo>
                  <a:pt x="469" y="382"/>
                </a:lnTo>
                <a:lnTo>
                  <a:pt x="476" y="382"/>
                </a:lnTo>
                <a:lnTo>
                  <a:pt x="469" y="394"/>
                </a:lnTo>
                <a:lnTo>
                  <a:pt x="488" y="413"/>
                </a:lnTo>
                <a:lnTo>
                  <a:pt x="488" y="419"/>
                </a:lnTo>
                <a:lnTo>
                  <a:pt x="494" y="426"/>
                </a:lnTo>
                <a:lnTo>
                  <a:pt x="507" y="426"/>
                </a:lnTo>
                <a:lnTo>
                  <a:pt x="513" y="419"/>
                </a:lnTo>
                <a:lnTo>
                  <a:pt x="526" y="426"/>
                </a:lnTo>
                <a:lnTo>
                  <a:pt x="532" y="444"/>
                </a:lnTo>
                <a:lnTo>
                  <a:pt x="532" y="451"/>
                </a:lnTo>
                <a:lnTo>
                  <a:pt x="532" y="457"/>
                </a:lnTo>
                <a:lnTo>
                  <a:pt x="538" y="463"/>
                </a:lnTo>
                <a:lnTo>
                  <a:pt x="532" y="469"/>
                </a:lnTo>
                <a:lnTo>
                  <a:pt x="532" y="476"/>
                </a:lnTo>
                <a:lnTo>
                  <a:pt x="538" y="482"/>
                </a:lnTo>
                <a:lnTo>
                  <a:pt x="532" y="482"/>
                </a:lnTo>
                <a:lnTo>
                  <a:pt x="532" y="488"/>
                </a:lnTo>
                <a:lnTo>
                  <a:pt x="526" y="501"/>
                </a:lnTo>
                <a:lnTo>
                  <a:pt x="501" y="519"/>
                </a:lnTo>
                <a:lnTo>
                  <a:pt x="488" y="519"/>
                </a:lnTo>
                <a:lnTo>
                  <a:pt x="482" y="526"/>
                </a:lnTo>
                <a:lnTo>
                  <a:pt x="482" y="526"/>
                </a:lnTo>
                <a:lnTo>
                  <a:pt x="494" y="532"/>
                </a:lnTo>
                <a:lnTo>
                  <a:pt x="494" y="544"/>
                </a:lnTo>
                <a:lnTo>
                  <a:pt x="501" y="544"/>
                </a:lnTo>
                <a:lnTo>
                  <a:pt x="507" y="544"/>
                </a:lnTo>
                <a:lnTo>
                  <a:pt x="507" y="551"/>
                </a:lnTo>
                <a:lnTo>
                  <a:pt x="507" y="563"/>
                </a:lnTo>
                <a:lnTo>
                  <a:pt x="501" y="563"/>
                </a:lnTo>
                <a:lnTo>
                  <a:pt x="501" y="569"/>
                </a:lnTo>
                <a:lnTo>
                  <a:pt x="507" y="582"/>
                </a:lnTo>
                <a:lnTo>
                  <a:pt x="507" y="588"/>
                </a:lnTo>
                <a:lnTo>
                  <a:pt x="501" y="588"/>
                </a:lnTo>
                <a:lnTo>
                  <a:pt x="501" y="595"/>
                </a:lnTo>
                <a:lnTo>
                  <a:pt x="501" y="607"/>
                </a:lnTo>
                <a:lnTo>
                  <a:pt x="507" y="607"/>
                </a:lnTo>
                <a:lnTo>
                  <a:pt x="507" y="613"/>
                </a:lnTo>
                <a:lnTo>
                  <a:pt x="513" y="613"/>
                </a:lnTo>
                <a:lnTo>
                  <a:pt x="519" y="620"/>
                </a:lnTo>
                <a:lnTo>
                  <a:pt x="507" y="626"/>
                </a:lnTo>
                <a:lnTo>
                  <a:pt x="501" y="632"/>
                </a:lnTo>
                <a:lnTo>
                  <a:pt x="513" y="632"/>
                </a:lnTo>
                <a:lnTo>
                  <a:pt x="513" y="638"/>
                </a:lnTo>
                <a:lnTo>
                  <a:pt x="507" y="638"/>
                </a:lnTo>
                <a:lnTo>
                  <a:pt x="494" y="638"/>
                </a:lnTo>
                <a:lnTo>
                  <a:pt x="488" y="638"/>
                </a:lnTo>
                <a:lnTo>
                  <a:pt x="482" y="632"/>
                </a:lnTo>
                <a:lnTo>
                  <a:pt x="476" y="645"/>
                </a:lnTo>
                <a:lnTo>
                  <a:pt x="463" y="645"/>
                </a:lnTo>
                <a:lnTo>
                  <a:pt x="463" y="657"/>
                </a:lnTo>
                <a:lnTo>
                  <a:pt x="457" y="657"/>
                </a:lnTo>
                <a:lnTo>
                  <a:pt x="457" y="663"/>
                </a:lnTo>
                <a:lnTo>
                  <a:pt x="450" y="670"/>
                </a:lnTo>
                <a:lnTo>
                  <a:pt x="425" y="682"/>
                </a:lnTo>
                <a:lnTo>
                  <a:pt x="419" y="682"/>
                </a:lnTo>
                <a:lnTo>
                  <a:pt x="413" y="682"/>
                </a:lnTo>
                <a:lnTo>
                  <a:pt x="407" y="670"/>
                </a:lnTo>
                <a:lnTo>
                  <a:pt x="400" y="663"/>
                </a:lnTo>
                <a:lnTo>
                  <a:pt x="394" y="657"/>
                </a:lnTo>
                <a:lnTo>
                  <a:pt x="388" y="663"/>
                </a:lnTo>
                <a:lnTo>
                  <a:pt x="388" y="670"/>
                </a:lnTo>
                <a:lnTo>
                  <a:pt x="375" y="670"/>
                </a:lnTo>
                <a:lnTo>
                  <a:pt x="375" y="676"/>
                </a:lnTo>
                <a:lnTo>
                  <a:pt x="369" y="682"/>
                </a:lnTo>
                <a:lnTo>
                  <a:pt x="369" y="676"/>
                </a:lnTo>
                <a:lnTo>
                  <a:pt x="363" y="676"/>
                </a:lnTo>
                <a:lnTo>
                  <a:pt x="369" y="670"/>
                </a:lnTo>
                <a:lnTo>
                  <a:pt x="369" y="670"/>
                </a:lnTo>
                <a:lnTo>
                  <a:pt x="363" y="663"/>
                </a:lnTo>
                <a:lnTo>
                  <a:pt x="350" y="663"/>
                </a:lnTo>
                <a:lnTo>
                  <a:pt x="350" y="670"/>
                </a:lnTo>
                <a:lnTo>
                  <a:pt x="344" y="670"/>
                </a:lnTo>
                <a:lnTo>
                  <a:pt x="332" y="657"/>
                </a:lnTo>
                <a:lnTo>
                  <a:pt x="332" y="651"/>
                </a:lnTo>
                <a:lnTo>
                  <a:pt x="325" y="645"/>
                </a:lnTo>
                <a:lnTo>
                  <a:pt x="319" y="651"/>
                </a:lnTo>
                <a:lnTo>
                  <a:pt x="319" y="657"/>
                </a:lnTo>
                <a:lnTo>
                  <a:pt x="313" y="651"/>
                </a:lnTo>
                <a:lnTo>
                  <a:pt x="313" y="657"/>
                </a:lnTo>
                <a:lnTo>
                  <a:pt x="313" y="657"/>
                </a:lnTo>
                <a:lnTo>
                  <a:pt x="307" y="657"/>
                </a:lnTo>
                <a:lnTo>
                  <a:pt x="300" y="663"/>
                </a:lnTo>
                <a:lnTo>
                  <a:pt x="300" y="663"/>
                </a:lnTo>
                <a:lnTo>
                  <a:pt x="300" y="663"/>
                </a:lnTo>
                <a:lnTo>
                  <a:pt x="288" y="663"/>
                </a:lnTo>
                <a:lnTo>
                  <a:pt x="282" y="663"/>
                </a:lnTo>
                <a:lnTo>
                  <a:pt x="275" y="663"/>
                </a:lnTo>
                <a:lnTo>
                  <a:pt x="282" y="657"/>
                </a:lnTo>
                <a:lnTo>
                  <a:pt x="282" y="651"/>
                </a:lnTo>
                <a:lnTo>
                  <a:pt x="269" y="638"/>
                </a:lnTo>
                <a:lnTo>
                  <a:pt x="269" y="638"/>
                </a:lnTo>
                <a:lnTo>
                  <a:pt x="263" y="632"/>
                </a:lnTo>
                <a:lnTo>
                  <a:pt x="256" y="632"/>
                </a:lnTo>
                <a:lnTo>
                  <a:pt x="250" y="632"/>
                </a:lnTo>
                <a:lnTo>
                  <a:pt x="256" y="626"/>
                </a:lnTo>
                <a:lnTo>
                  <a:pt x="256" y="620"/>
                </a:lnTo>
                <a:lnTo>
                  <a:pt x="244" y="607"/>
                </a:lnTo>
                <a:lnTo>
                  <a:pt x="238" y="595"/>
                </a:lnTo>
                <a:lnTo>
                  <a:pt x="219" y="588"/>
                </a:lnTo>
                <a:lnTo>
                  <a:pt x="213" y="588"/>
                </a:lnTo>
                <a:lnTo>
                  <a:pt x="206" y="588"/>
                </a:lnTo>
                <a:lnTo>
                  <a:pt x="213" y="582"/>
                </a:lnTo>
                <a:lnTo>
                  <a:pt x="213" y="576"/>
                </a:lnTo>
                <a:lnTo>
                  <a:pt x="219" y="576"/>
                </a:lnTo>
                <a:lnTo>
                  <a:pt x="219" y="563"/>
                </a:lnTo>
                <a:lnTo>
                  <a:pt x="219" y="551"/>
                </a:lnTo>
                <a:lnTo>
                  <a:pt x="225" y="544"/>
                </a:lnTo>
                <a:lnTo>
                  <a:pt x="225" y="538"/>
                </a:lnTo>
                <a:lnTo>
                  <a:pt x="219" y="519"/>
                </a:lnTo>
                <a:lnTo>
                  <a:pt x="206" y="513"/>
                </a:lnTo>
                <a:lnTo>
                  <a:pt x="206" y="507"/>
                </a:lnTo>
                <a:lnTo>
                  <a:pt x="206" y="501"/>
                </a:lnTo>
                <a:lnTo>
                  <a:pt x="188" y="488"/>
                </a:lnTo>
                <a:lnTo>
                  <a:pt x="188" y="482"/>
                </a:lnTo>
                <a:lnTo>
                  <a:pt x="181" y="482"/>
                </a:lnTo>
                <a:lnTo>
                  <a:pt x="175" y="482"/>
                </a:lnTo>
                <a:lnTo>
                  <a:pt x="156" y="482"/>
                </a:lnTo>
                <a:lnTo>
                  <a:pt x="144" y="482"/>
                </a:lnTo>
                <a:lnTo>
                  <a:pt x="131" y="469"/>
                </a:lnTo>
                <a:lnTo>
                  <a:pt x="125" y="469"/>
                </a:lnTo>
                <a:lnTo>
                  <a:pt x="106" y="476"/>
                </a:lnTo>
                <a:lnTo>
                  <a:pt x="100" y="476"/>
                </a:lnTo>
                <a:lnTo>
                  <a:pt x="94" y="469"/>
                </a:lnTo>
                <a:lnTo>
                  <a:pt x="94" y="463"/>
                </a:lnTo>
                <a:lnTo>
                  <a:pt x="88" y="463"/>
                </a:lnTo>
                <a:lnTo>
                  <a:pt x="88" y="457"/>
                </a:lnTo>
                <a:lnTo>
                  <a:pt x="81" y="451"/>
                </a:lnTo>
                <a:lnTo>
                  <a:pt x="75" y="457"/>
                </a:lnTo>
                <a:lnTo>
                  <a:pt x="75" y="451"/>
                </a:lnTo>
                <a:lnTo>
                  <a:pt x="81" y="444"/>
                </a:lnTo>
                <a:lnTo>
                  <a:pt x="69" y="438"/>
                </a:lnTo>
                <a:lnTo>
                  <a:pt x="62" y="438"/>
                </a:lnTo>
                <a:lnTo>
                  <a:pt x="50" y="444"/>
                </a:lnTo>
                <a:lnTo>
                  <a:pt x="44" y="438"/>
                </a:lnTo>
                <a:lnTo>
                  <a:pt x="31" y="438"/>
                </a:lnTo>
                <a:lnTo>
                  <a:pt x="31" y="444"/>
                </a:lnTo>
                <a:lnTo>
                  <a:pt x="31" y="451"/>
                </a:lnTo>
                <a:lnTo>
                  <a:pt x="19" y="444"/>
                </a:lnTo>
                <a:lnTo>
                  <a:pt x="12" y="432"/>
                </a:lnTo>
                <a:lnTo>
                  <a:pt x="6" y="432"/>
                </a:lnTo>
                <a:lnTo>
                  <a:pt x="0" y="426"/>
                </a:lnTo>
                <a:lnTo>
                  <a:pt x="0" y="4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" name="Freeform 785"/>
          <p:cNvSpPr>
            <a:spLocks/>
          </p:cNvSpPr>
          <p:nvPr/>
        </p:nvSpPr>
        <p:spPr bwMode="auto">
          <a:xfrm>
            <a:off x="3489325" y="4498975"/>
            <a:ext cx="419100" cy="241300"/>
          </a:xfrm>
          <a:custGeom>
            <a:avLst/>
            <a:gdLst>
              <a:gd name="T0" fmla="*/ 19 w 219"/>
              <a:gd name="T1" fmla="*/ 63 h 138"/>
              <a:gd name="T2" fmla="*/ 63 w 219"/>
              <a:gd name="T3" fmla="*/ 100 h 138"/>
              <a:gd name="T4" fmla="*/ 81 w 219"/>
              <a:gd name="T5" fmla="*/ 119 h 138"/>
              <a:gd name="T6" fmla="*/ 81 w 219"/>
              <a:gd name="T7" fmla="*/ 138 h 138"/>
              <a:gd name="T8" fmla="*/ 100 w 219"/>
              <a:gd name="T9" fmla="*/ 138 h 138"/>
              <a:gd name="T10" fmla="*/ 113 w 219"/>
              <a:gd name="T11" fmla="*/ 119 h 138"/>
              <a:gd name="T12" fmla="*/ 119 w 219"/>
              <a:gd name="T13" fmla="*/ 125 h 138"/>
              <a:gd name="T14" fmla="*/ 131 w 219"/>
              <a:gd name="T15" fmla="*/ 125 h 138"/>
              <a:gd name="T16" fmla="*/ 150 w 219"/>
              <a:gd name="T17" fmla="*/ 125 h 138"/>
              <a:gd name="T18" fmla="*/ 175 w 219"/>
              <a:gd name="T19" fmla="*/ 125 h 138"/>
              <a:gd name="T20" fmla="*/ 188 w 219"/>
              <a:gd name="T21" fmla="*/ 113 h 138"/>
              <a:gd name="T22" fmla="*/ 206 w 219"/>
              <a:gd name="T23" fmla="*/ 107 h 138"/>
              <a:gd name="T24" fmla="*/ 206 w 219"/>
              <a:gd name="T25" fmla="*/ 88 h 138"/>
              <a:gd name="T26" fmla="*/ 206 w 219"/>
              <a:gd name="T27" fmla="*/ 82 h 138"/>
              <a:gd name="T28" fmla="*/ 206 w 219"/>
              <a:gd name="T29" fmla="*/ 75 h 138"/>
              <a:gd name="T30" fmla="*/ 219 w 219"/>
              <a:gd name="T31" fmla="*/ 63 h 138"/>
              <a:gd name="T32" fmla="*/ 219 w 219"/>
              <a:gd name="T33" fmla="*/ 57 h 138"/>
              <a:gd name="T34" fmla="*/ 200 w 219"/>
              <a:gd name="T35" fmla="*/ 50 h 138"/>
              <a:gd name="T36" fmla="*/ 188 w 219"/>
              <a:gd name="T37" fmla="*/ 50 h 138"/>
              <a:gd name="T38" fmla="*/ 175 w 219"/>
              <a:gd name="T39" fmla="*/ 44 h 138"/>
              <a:gd name="T40" fmla="*/ 169 w 219"/>
              <a:gd name="T41" fmla="*/ 38 h 138"/>
              <a:gd name="T42" fmla="*/ 175 w 219"/>
              <a:gd name="T43" fmla="*/ 13 h 138"/>
              <a:gd name="T44" fmla="*/ 150 w 219"/>
              <a:gd name="T45" fmla="*/ 0 h 138"/>
              <a:gd name="T46" fmla="*/ 131 w 219"/>
              <a:gd name="T47" fmla="*/ 13 h 138"/>
              <a:gd name="T48" fmla="*/ 113 w 219"/>
              <a:gd name="T49" fmla="*/ 19 h 138"/>
              <a:gd name="T50" fmla="*/ 94 w 219"/>
              <a:gd name="T51" fmla="*/ 13 h 138"/>
              <a:gd name="T52" fmla="*/ 81 w 219"/>
              <a:gd name="T53" fmla="*/ 50 h 138"/>
              <a:gd name="T54" fmla="*/ 69 w 219"/>
              <a:gd name="T55" fmla="*/ 44 h 138"/>
              <a:gd name="T56" fmla="*/ 56 w 219"/>
              <a:gd name="T57" fmla="*/ 44 h 138"/>
              <a:gd name="T58" fmla="*/ 50 w 219"/>
              <a:gd name="T59" fmla="*/ 44 h 138"/>
              <a:gd name="T60" fmla="*/ 37 w 219"/>
              <a:gd name="T61" fmla="*/ 25 h 138"/>
              <a:gd name="T62" fmla="*/ 31 w 219"/>
              <a:gd name="T63" fmla="*/ 25 h 138"/>
              <a:gd name="T64" fmla="*/ 6 w 219"/>
              <a:gd name="T65" fmla="*/ 50 h 138"/>
              <a:gd name="T66" fmla="*/ 0 w 219"/>
              <a:gd name="T67" fmla="*/ 5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9" h="138">
                <a:moveTo>
                  <a:pt x="0" y="57"/>
                </a:moveTo>
                <a:lnTo>
                  <a:pt x="19" y="63"/>
                </a:lnTo>
                <a:lnTo>
                  <a:pt x="44" y="88"/>
                </a:lnTo>
                <a:lnTo>
                  <a:pt x="63" y="100"/>
                </a:lnTo>
                <a:lnTo>
                  <a:pt x="75" y="107"/>
                </a:lnTo>
                <a:lnTo>
                  <a:pt x="81" y="119"/>
                </a:lnTo>
                <a:lnTo>
                  <a:pt x="81" y="132"/>
                </a:lnTo>
                <a:lnTo>
                  <a:pt x="81" y="138"/>
                </a:lnTo>
                <a:lnTo>
                  <a:pt x="88" y="138"/>
                </a:lnTo>
                <a:lnTo>
                  <a:pt x="100" y="138"/>
                </a:lnTo>
                <a:lnTo>
                  <a:pt x="100" y="132"/>
                </a:lnTo>
                <a:lnTo>
                  <a:pt x="113" y="119"/>
                </a:lnTo>
                <a:lnTo>
                  <a:pt x="119" y="119"/>
                </a:lnTo>
                <a:lnTo>
                  <a:pt x="119" y="125"/>
                </a:lnTo>
                <a:lnTo>
                  <a:pt x="125" y="125"/>
                </a:lnTo>
                <a:lnTo>
                  <a:pt x="131" y="125"/>
                </a:lnTo>
                <a:lnTo>
                  <a:pt x="144" y="125"/>
                </a:lnTo>
                <a:lnTo>
                  <a:pt x="150" y="125"/>
                </a:lnTo>
                <a:lnTo>
                  <a:pt x="163" y="125"/>
                </a:lnTo>
                <a:lnTo>
                  <a:pt x="175" y="125"/>
                </a:lnTo>
                <a:lnTo>
                  <a:pt x="181" y="119"/>
                </a:lnTo>
                <a:lnTo>
                  <a:pt x="188" y="113"/>
                </a:lnTo>
                <a:lnTo>
                  <a:pt x="200" y="113"/>
                </a:lnTo>
                <a:lnTo>
                  <a:pt x="206" y="107"/>
                </a:lnTo>
                <a:lnTo>
                  <a:pt x="200" y="100"/>
                </a:lnTo>
                <a:lnTo>
                  <a:pt x="206" y="88"/>
                </a:lnTo>
                <a:lnTo>
                  <a:pt x="206" y="88"/>
                </a:lnTo>
                <a:lnTo>
                  <a:pt x="206" y="82"/>
                </a:lnTo>
                <a:lnTo>
                  <a:pt x="206" y="82"/>
                </a:lnTo>
                <a:lnTo>
                  <a:pt x="206" y="75"/>
                </a:lnTo>
                <a:lnTo>
                  <a:pt x="213" y="63"/>
                </a:lnTo>
                <a:lnTo>
                  <a:pt x="219" y="63"/>
                </a:lnTo>
                <a:lnTo>
                  <a:pt x="219" y="57"/>
                </a:lnTo>
                <a:lnTo>
                  <a:pt x="219" y="57"/>
                </a:lnTo>
                <a:lnTo>
                  <a:pt x="206" y="44"/>
                </a:lnTo>
                <a:lnTo>
                  <a:pt x="200" y="50"/>
                </a:lnTo>
                <a:lnTo>
                  <a:pt x="194" y="50"/>
                </a:lnTo>
                <a:lnTo>
                  <a:pt x="188" y="50"/>
                </a:lnTo>
                <a:lnTo>
                  <a:pt x="181" y="50"/>
                </a:lnTo>
                <a:lnTo>
                  <a:pt x="175" y="44"/>
                </a:lnTo>
                <a:lnTo>
                  <a:pt x="175" y="44"/>
                </a:lnTo>
                <a:lnTo>
                  <a:pt x="169" y="38"/>
                </a:lnTo>
                <a:lnTo>
                  <a:pt x="163" y="32"/>
                </a:lnTo>
                <a:lnTo>
                  <a:pt x="175" y="13"/>
                </a:lnTo>
                <a:lnTo>
                  <a:pt x="181" y="0"/>
                </a:lnTo>
                <a:lnTo>
                  <a:pt x="150" y="0"/>
                </a:lnTo>
                <a:lnTo>
                  <a:pt x="138" y="7"/>
                </a:lnTo>
                <a:lnTo>
                  <a:pt x="131" y="13"/>
                </a:lnTo>
                <a:lnTo>
                  <a:pt x="113" y="25"/>
                </a:lnTo>
                <a:lnTo>
                  <a:pt x="113" y="19"/>
                </a:lnTo>
                <a:lnTo>
                  <a:pt x="106" y="25"/>
                </a:lnTo>
                <a:lnTo>
                  <a:pt x="94" y="13"/>
                </a:lnTo>
                <a:lnTo>
                  <a:pt x="94" y="38"/>
                </a:lnTo>
                <a:lnTo>
                  <a:pt x="81" y="50"/>
                </a:lnTo>
                <a:lnTo>
                  <a:pt x="75" y="44"/>
                </a:lnTo>
                <a:lnTo>
                  <a:pt x="69" y="44"/>
                </a:lnTo>
                <a:lnTo>
                  <a:pt x="63" y="44"/>
                </a:lnTo>
                <a:lnTo>
                  <a:pt x="56" y="44"/>
                </a:lnTo>
                <a:lnTo>
                  <a:pt x="56" y="44"/>
                </a:lnTo>
                <a:lnTo>
                  <a:pt x="50" y="44"/>
                </a:lnTo>
                <a:lnTo>
                  <a:pt x="37" y="32"/>
                </a:lnTo>
                <a:lnTo>
                  <a:pt x="37" y="25"/>
                </a:lnTo>
                <a:lnTo>
                  <a:pt x="31" y="32"/>
                </a:lnTo>
                <a:lnTo>
                  <a:pt x="31" y="25"/>
                </a:lnTo>
                <a:lnTo>
                  <a:pt x="25" y="32"/>
                </a:lnTo>
                <a:lnTo>
                  <a:pt x="6" y="50"/>
                </a:lnTo>
                <a:lnTo>
                  <a:pt x="0" y="57"/>
                </a:lnTo>
                <a:lnTo>
                  <a:pt x="0" y="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" name="Freeform 784"/>
          <p:cNvSpPr>
            <a:spLocks/>
          </p:cNvSpPr>
          <p:nvPr/>
        </p:nvSpPr>
        <p:spPr bwMode="auto">
          <a:xfrm>
            <a:off x="3670300" y="4313238"/>
            <a:ext cx="788988" cy="820737"/>
          </a:xfrm>
          <a:custGeom>
            <a:avLst/>
            <a:gdLst>
              <a:gd name="T0" fmla="*/ 112 w 413"/>
              <a:gd name="T1" fmla="*/ 194 h 469"/>
              <a:gd name="T2" fmla="*/ 112 w 413"/>
              <a:gd name="T3" fmla="*/ 181 h 469"/>
              <a:gd name="T4" fmla="*/ 125 w 413"/>
              <a:gd name="T5" fmla="*/ 163 h 469"/>
              <a:gd name="T6" fmla="*/ 94 w 413"/>
              <a:gd name="T7" fmla="*/ 156 h 469"/>
              <a:gd name="T8" fmla="*/ 75 w 413"/>
              <a:gd name="T9" fmla="*/ 144 h 469"/>
              <a:gd name="T10" fmla="*/ 56 w 413"/>
              <a:gd name="T11" fmla="*/ 106 h 469"/>
              <a:gd name="T12" fmla="*/ 19 w 413"/>
              <a:gd name="T13" fmla="*/ 125 h 469"/>
              <a:gd name="T14" fmla="*/ 6 w 413"/>
              <a:gd name="T15" fmla="*/ 88 h 469"/>
              <a:gd name="T16" fmla="*/ 25 w 413"/>
              <a:gd name="T17" fmla="*/ 69 h 469"/>
              <a:gd name="T18" fmla="*/ 69 w 413"/>
              <a:gd name="T19" fmla="*/ 63 h 469"/>
              <a:gd name="T20" fmla="*/ 81 w 413"/>
              <a:gd name="T21" fmla="*/ 50 h 469"/>
              <a:gd name="T22" fmla="*/ 106 w 413"/>
              <a:gd name="T23" fmla="*/ 50 h 469"/>
              <a:gd name="T24" fmla="*/ 119 w 413"/>
              <a:gd name="T25" fmla="*/ 50 h 469"/>
              <a:gd name="T26" fmla="*/ 131 w 413"/>
              <a:gd name="T27" fmla="*/ 63 h 469"/>
              <a:gd name="T28" fmla="*/ 156 w 413"/>
              <a:gd name="T29" fmla="*/ 75 h 469"/>
              <a:gd name="T30" fmla="*/ 169 w 413"/>
              <a:gd name="T31" fmla="*/ 69 h 469"/>
              <a:gd name="T32" fmla="*/ 175 w 413"/>
              <a:gd name="T33" fmla="*/ 50 h 469"/>
              <a:gd name="T34" fmla="*/ 169 w 413"/>
              <a:gd name="T35" fmla="*/ 31 h 469"/>
              <a:gd name="T36" fmla="*/ 213 w 413"/>
              <a:gd name="T37" fmla="*/ 12 h 469"/>
              <a:gd name="T38" fmla="*/ 263 w 413"/>
              <a:gd name="T39" fmla="*/ 6 h 469"/>
              <a:gd name="T40" fmla="*/ 281 w 413"/>
              <a:gd name="T41" fmla="*/ 75 h 469"/>
              <a:gd name="T42" fmla="*/ 300 w 413"/>
              <a:gd name="T43" fmla="*/ 106 h 469"/>
              <a:gd name="T44" fmla="*/ 306 w 413"/>
              <a:gd name="T45" fmla="*/ 138 h 469"/>
              <a:gd name="T46" fmla="*/ 319 w 413"/>
              <a:gd name="T47" fmla="*/ 144 h 469"/>
              <a:gd name="T48" fmla="*/ 338 w 413"/>
              <a:gd name="T49" fmla="*/ 144 h 469"/>
              <a:gd name="T50" fmla="*/ 344 w 413"/>
              <a:gd name="T51" fmla="*/ 150 h 469"/>
              <a:gd name="T52" fmla="*/ 344 w 413"/>
              <a:gd name="T53" fmla="*/ 181 h 469"/>
              <a:gd name="T54" fmla="*/ 306 w 413"/>
              <a:gd name="T55" fmla="*/ 206 h 469"/>
              <a:gd name="T56" fmla="*/ 294 w 413"/>
              <a:gd name="T57" fmla="*/ 244 h 469"/>
              <a:gd name="T58" fmla="*/ 275 w 413"/>
              <a:gd name="T59" fmla="*/ 288 h 469"/>
              <a:gd name="T60" fmla="*/ 300 w 413"/>
              <a:gd name="T61" fmla="*/ 300 h 469"/>
              <a:gd name="T62" fmla="*/ 331 w 413"/>
              <a:gd name="T63" fmla="*/ 294 h 469"/>
              <a:gd name="T64" fmla="*/ 344 w 413"/>
              <a:gd name="T65" fmla="*/ 313 h 469"/>
              <a:gd name="T66" fmla="*/ 363 w 413"/>
              <a:gd name="T67" fmla="*/ 319 h 469"/>
              <a:gd name="T68" fmla="*/ 394 w 413"/>
              <a:gd name="T69" fmla="*/ 325 h 469"/>
              <a:gd name="T70" fmla="*/ 407 w 413"/>
              <a:gd name="T71" fmla="*/ 350 h 469"/>
              <a:gd name="T72" fmla="*/ 375 w 413"/>
              <a:gd name="T73" fmla="*/ 375 h 469"/>
              <a:gd name="T74" fmla="*/ 338 w 413"/>
              <a:gd name="T75" fmla="*/ 388 h 469"/>
              <a:gd name="T76" fmla="*/ 319 w 413"/>
              <a:gd name="T77" fmla="*/ 407 h 469"/>
              <a:gd name="T78" fmla="*/ 288 w 413"/>
              <a:gd name="T79" fmla="*/ 394 h 469"/>
              <a:gd name="T80" fmla="*/ 263 w 413"/>
              <a:gd name="T81" fmla="*/ 375 h 469"/>
              <a:gd name="T82" fmla="*/ 250 w 413"/>
              <a:gd name="T83" fmla="*/ 407 h 469"/>
              <a:gd name="T84" fmla="*/ 225 w 413"/>
              <a:gd name="T85" fmla="*/ 432 h 469"/>
              <a:gd name="T86" fmla="*/ 206 w 413"/>
              <a:gd name="T87" fmla="*/ 463 h 469"/>
              <a:gd name="T88" fmla="*/ 181 w 413"/>
              <a:gd name="T89" fmla="*/ 469 h 469"/>
              <a:gd name="T90" fmla="*/ 169 w 413"/>
              <a:gd name="T91" fmla="*/ 463 h 469"/>
              <a:gd name="T92" fmla="*/ 156 w 413"/>
              <a:gd name="T93" fmla="*/ 432 h 469"/>
              <a:gd name="T94" fmla="*/ 150 w 413"/>
              <a:gd name="T95" fmla="*/ 413 h 469"/>
              <a:gd name="T96" fmla="*/ 150 w 413"/>
              <a:gd name="T97" fmla="*/ 375 h 469"/>
              <a:gd name="T98" fmla="*/ 137 w 413"/>
              <a:gd name="T99" fmla="*/ 350 h 469"/>
              <a:gd name="T100" fmla="*/ 100 w 413"/>
              <a:gd name="T101" fmla="*/ 325 h 469"/>
              <a:gd name="T102" fmla="*/ 112 w 413"/>
              <a:gd name="T103" fmla="*/ 300 h 469"/>
              <a:gd name="T104" fmla="*/ 100 w 413"/>
              <a:gd name="T105" fmla="*/ 282 h 469"/>
              <a:gd name="T106" fmla="*/ 87 w 413"/>
              <a:gd name="T107" fmla="*/ 257 h 469"/>
              <a:gd name="T108" fmla="*/ 94 w 413"/>
              <a:gd name="T109" fmla="*/ 21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3" h="469">
                <a:moveTo>
                  <a:pt x="106" y="219"/>
                </a:moveTo>
                <a:lnTo>
                  <a:pt x="112" y="213"/>
                </a:lnTo>
                <a:lnTo>
                  <a:pt x="106" y="206"/>
                </a:lnTo>
                <a:lnTo>
                  <a:pt x="112" y="194"/>
                </a:lnTo>
                <a:lnTo>
                  <a:pt x="112" y="194"/>
                </a:lnTo>
                <a:lnTo>
                  <a:pt x="112" y="188"/>
                </a:lnTo>
                <a:lnTo>
                  <a:pt x="112" y="188"/>
                </a:lnTo>
                <a:lnTo>
                  <a:pt x="112" y="181"/>
                </a:lnTo>
                <a:lnTo>
                  <a:pt x="119" y="169"/>
                </a:lnTo>
                <a:lnTo>
                  <a:pt x="125" y="169"/>
                </a:lnTo>
                <a:lnTo>
                  <a:pt x="125" y="163"/>
                </a:lnTo>
                <a:lnTo>
                  <a:pt x="125" y="163"/>
                </a:lnTo>
                <a:lnTo>
                  <a:pt x="112" y="150"/>
                </a:lnTo>
                <a:lnTo>
                  <a:pt x="106" y="156"/>
                </a:lnTo>
                <a:lnTo>
                  <a:pt x="100" y="156"/>
                </a:lnTo>
                <a:lnTo>
                  <a:pt x="94" y="156"/>
                </a:lnTo>
                <a:lnTo>
                  <a:pt x="87" y="156"/>
                </a:lnTo>
                <a:lnTo>
                  <a:pt x="81" y="150"/>
                </a:lnTo>
                <a:lnTo>
                  <a:pt x="81" y="150"/>
                </a:lnTo>
                <a:lnTo>
                  <a:pt x="75" y="144"/>
                </a:lnTo>
                <a:lnTo>
                  <a:pt x="69" y="138"/>
                </a:lnTo>
                <a:lnTo>
                  <a:pt x="81" y="119"/>
                </a:lnTo>
                <a:lnTo>
                  <a:pt x="87" y="106"/>
                </a:lnTo>
                <a:lnTo>
                  <a:pt x="56" y="106"/>
                </a:lnTo>
                <a:lnTo>
                  <a:pt x="44" y="113"/>
                </a:lnTo>
                <a:lnTo>
                  <a:pt x="37" y="119"/>
                </a:lnTo>
                <a:lnTo>
                  <a:pt x="19" y="131"/>
                </a:lnTo>
                <a:lnTo>
                  <a:pt x="19" y="125"/>
                </a:lnTo>
                <a:lnTo>
                  <a:pt x="12" y="131"/>
                </a:lnTo>
                <a:lnTo>
                  <a:pt x="0" y="119"/>
                </a:lnTo>
                <a:lnTo>
                  <a:pt x="0" y="88"/>
                </a:lnTo>
                <a:lnTo>
                  <a:pt x="6" y="88"/>
                </a:lnTo>
                <a:lnTo>
                  <a:pt x="6" y="81"/>
                </a:lnTo>
                <a:lnTo>
                  <a:pt x="12" y="81"/>
                </a:lnTo>
                <a:lnTo>
                  <a:pt x="6" y="75"/>
                </a:lnTo>
                <a:lnTo>
                  <a:pt x="25" y="69"/>
                </a:lnTo>
                <a:lnTo>
                  <a:pt x="31" y="56"/>
                </a:lnTo>
                <a:lnTo>
                  <a:pt x="44" y="50"/>
                </a:lnTo>
                <a:lnTo>
                  <a:pt x="56" y="50"/>
                </a:lnTo>
                <a:lnTo>
                  <a:pt x="69" y="63"/>
                </a:lnTo>
                <a:lnTo>
                  <a:pt x="75" y="56"/>
                </a:lnTo>
                <a:lnTo>
                  <a:pt x="81" y="63"/>
                </a:lnTo>
                <a:lnTo>
                  <a:pt x="87" y="56"/>
                </a:lnTo>
                <a:lnTo>
                  <a:pt x="81" y="50"/>
                </a:lnTo>
                <a:lnTo>
                  <a:pt x="87" y="44"/>
                </a:lnTo>
                <a:lnTo>
                  <a:pt x="94" y="44"/>
                </a:lnTo>
                <a:lnTo>
                  <a:pt x="94" y="44"/>
                </a:lnTo>
                <a:lnTo>
                  <a:pt x="106" y="50"/>
                </a:lnTo>
                <a:lnTo>
                  <a:pt x="106" y="44"/>
                </a:lnTo>
                <a:lnTo>
                  <a:pt x="112" y="44"/>
                </a:lnTo>
                <a:lnTo>
                  <a:pt x="119" y="44"/>
                </a:lnTo>
                <a:lnTo>
                  <a:pt x="119" y="50"/>
                </a:lnTo>
                <a:lnTo>
                  <a:pt x="125" y="50"/>
                </a:lnTo>
                <a:lnTo>
                  <a:pt x="125" y="50"/>
                </a:lnTo>
                <a:lnTo>
                  <a:pt x="125" y="63"/>
                </a:lnTo>
                <a:lnTo>
                  <a:pt x="131" y="63"/>
                </a:lnTo>
                <a:lnTo>
                  <a:pt x="137" y="69"/>
                </a:lnTo>
                <a:lnTo>
                  <a:pt x="137" y="75"/>
                </a:lnTo>
                <a:lnTo>
                  <a:pt x="150" y="69"/>
                </a:lnTo>
                <a:lnTo>
                  <a:pt x="156" y="75"/>
                </a:lnTo>
                <a:lnTo>
                  <a:pt x="156" y="75"/>
                </a:lnTo>
                <a:lnTo>
                  <a:pt x="156" y="81"/>
                </a:lnTo>
                <a:lnTo>
                  <a:pt x="163" y="75"/>
                </a:lnTo>
                <a:lnTo>
                  <a:pt x="169" y="69"/>
                </a:lnTo>
                <a:lnTo>
                  <a:pt x="181" y="63"/>
                </a:lnTo>
                <a:lnTo>
                  <a:pt x="181" y="56"/>
                </a:lnTo>
                <a:lnTo>
                  <a:pt x="175" y="56"/>
                </a:lnTo>
                <a:lnTo>
                  <a:pt x="175" y="50"/>
                </a:lnTo>
                <a:lnTo>
                  <a:pt x="169" y="50"/>
                </a:lnTo>
                <a:lnTo>
                  <a:pt x="181" y="37"/>
                </a:lnTo>
                <a:lnTo>
                  <a:pt x="175" y="25"/>
                </a:lnTo>
                <a:lnTo>
                  <a:pt x="169" y="31"/>
                </a:lnTo>
                <a:lnTo>
                  <a:pt x="175" y="12"/>
                </a:lnTo>
                <a:lnTo>
                  <a:pt x="200" y="12"/>
                </a:lnTo>
                <a:lnTo>
                  <a:pt x="206" y="19"/>
                </a:lnTo>
                <a:lnTo>
                  <a:pt x="213" y="12"/>
                </a:lnTo>
                <a:lnTo>
                  <a:pt x="219" y="12"/>
                </a:lnTo>
                <a:lnTo>
                  <a:pt x="225" y="0"/>
                </a:lnTo>
                <a:lnTo>
                  <a:pt x="231" y="6"/>
                </a:lnTo>
                <a:lnTo>
                  <a:pt x="263" y="6"/>
                </a:lnTo>
                <a:lnTo>
                  <a:pt x="269" y="25"/>
                </a:lnTo>
                <a:lnTo>
                  <a:pt x="275" y="25"/>
                </a:lnTo>
                <a:lnTo>
                  <a:pt x="281" y="56"/>
                </a:lnTo>
                <a:lnTo>
                  <a:pt x="281" y="75"/>
                </a:lnTo>
                <a:lnTo>
                  <a:pt x="288" y="81"/>
                </a:lnTo>
                <a:lnTo>
                  <a:pt x="300" y="88"/>
                </a:lnTo>
                <a:lnTo>
                  <a:pt x="306" y="94"/>
                </a:lnTo>
                <a:lnTo>
                  <a:pt x="300" y="106"/>
                </a:lnTo>
                <a:lnTo>
                  <a:pt x="281" y="125"/>
                </a:lnTo>
                <a:lnTo>
                  <a:pt x="294" y="131"/>
                </a:lnTo>
                <a:lnTo>
                  <a:pt x="306" y="131"/>
                </a:lnTo>
                <a:lnTo>
                  <a:pt x="306" y="138"/>
                </a:lnTo>
                <a:lnTo>
                  <a:pt x="306" y="144"/>
                </a:lnTo>
                <a:lnTo>
                  <a:pt x="313" y="150"/>
                </a:lnTo>
                <a:lnTo>
                  <a:pt x="319" y="144"/>
                </a:lnTo>
                <a:lnTo>
                  <a:pt x="319" y="144"/>
                </a:lnTo>
                <a:lnTo>
                  <a:pt x="319" y="131"/>
                </a:lnTo>
                <a:lnTo>
                  <a:pt x="325" y="131"/>
                </a:lnTo>
                <a:lnTo>
                  <a:pt x="331" y="138"/>
                </a:lnTo>
                <a:lnTo>
                  <a:pt x="338" y="144"/>
                </a:lnTo>
                <a:lnTo>
                  <a:pt x="338" y="144"/>
                </a:lnTo>
                <a:lnTo>
                  <a:pt x="350" y="144"/>
                </a:lnTo>
                <a:lnTo>
                  <a:pt x="350" y="144"/>
                </a:lnTo>
                <a:lnTo>
                  <a:pt x="344" y="150"/>
                </a:lnTo>
                <a:lnTo>
                  <a:pt x="344" y="156"/>
                </a:lnTo>
                <a:lnTo>
                  <a:pt x="331" y="175"/>
                </a:lnTo>
                <a:lnTo>
                  <a:pt x="344" y="175"/>
                </a:lnTo>
                <a:lnTo>
                  <a:pt x="344" y="181"/>
                </a:lnTo>
                <a:lnTo>
                  <a:pt x="325" y="206"/>
                </a:lnTo>
                <a:lnTo>
                  <a:pt x="325" y="213"/>
                </a:lnTo>
                <a:lnTo>
                  <a:pt x="319" y="213"/>
                </a:lnTo>
                <a:lnTo>
                  <a:pt x="306" y="206"/>
                </a:lnTo>
                <a:lnTo>
                  <a:pt x="294" y="219"/>
                </a:lnTo>
                <a:lnTo>
                  <a:pt x="294" y="225"/>
                </a:lnTo>
                <a:lnTo>
                  <a:pt x="288" y="238"/>
                </a:lnTo>
                <a:lnTo>
                  <a:pt x="294" y="244"/>
                </a:lnTo>
                <a:lnTo>
                  <a:pt x="288" y="257"/>
                </a:lnTo>
                <a:lnTo>
                  <a:pt x="269" y="269"/>
                </a:lnTo>
                <a:lnTo>
                  <a:pt x="269" y="282"/>
                </a:lnTo>
                <a:lnTo>
                  <a:pt x="275" y="288"/>
                </a:lnTo>
                <a:lnTo>
                  <a:pt x="281" y="288"/>
                </a:lnTo>
                <a:lnTo>
                  <a:pt x="288" y="300"/>
                </a:lnTo>
                <a:lnTo>
                  <a:pt x="300" y="307"/>
                </a:lnTo>
                <a:lnTo>
                  <a:pt x="300" y="300"/>
                </a:lnTo>
                <a:lnTo>
                  <a:pt x="300" y="294"/>
                </a:lnTo>
                <a:lnTo>
                  <a:pt x="313" y="294"/>
                </a:lnTo>
                <a:lnTo>
                  <a:pt x="319" y="300"/>
                </a:lnTo>
                <a:lnTo>
                  <a:pt x="331" y="294"/>
                </a:lnTo>
                <a:lnTo>
                  <a:pt x="338" y="294"/>
                </a:lnTo>
                <a:lnTo>
                  <a:pt x="350" y="300"/>
                </a:lnTo>
                <a:lnTo>
                  <a:pt x="344" y="307"/>
                </a:lnTo>
                <a:lnTo>
                  <a:pt x="344" y="313"/>
                </a:lnTo>
                <a:lnTo>
                  <a:pt x="350" y="307"/>
                </a:lnTo>
                <a:lnTo>
                  <a:pt x="357" y="313"/>
                </a:lnTo>
                <a:lnTo>
                  <a:pt x="357" y="319"/>
                </a:lnTo>
                <a:lnTo>
                  <a:pt x="363" y="319"/>
                </a:lnTo>
                <a:lnTo>
                  <a:pt x="363" y="325"/>
                </a:lnTo>
                <a:lnTo>
                  <a:pt x="369" y="332"/>
                </a:lnTo>
                <a:lnTo>
                  <a:pt x="375" y="332"/>
                </a:lnTo>
                <a:lnTo>
                  <a:pt x="394" y="325"/>
                </a:lnTo>
                <a:lnTo>
                  <a:pt x="400" y="325"/>
                </a:lnTo>
                <a:lnTo>
                  <a:pt x="413" y="338"/>
                </a:lnTo>
                <a:lnTo>
                  <a:pt x="407" y="338"/>
                </a:lnTo>
                <a:lnTo>
                  <a:pt x="407" y="350"/>
                </a:lnTo>
                <a:lnTo>
                  <a:pt x="400" y="363"/>
                </a:lnTo>
                <a:lnTo>
                  <a:pt x="382" y="357"/>
                </a:lnTo>
                <a:lnTo>
                  <a:pt x="375" y="363"/>
                </a:lnTo>
                <a:lnTo>
                  <a:pt x="375" y="375"/>
                </a:lnTo>
                <a:lnTo>
                  <a:pt x="375" y="375"/>
                </a:lnTo>
                <a:lnTo>
                  <a:pt x="363" y="394"/>
                </a:lnTo>
                <a:lnTo>
                  <a:pt x="350" y="400"/>
                </a:lnTo>
                <a:lnTo>
                  <a:pt x="338" y="388"/>
                </a:lnTo>
                <a:lnTo>
                  <a:pt x="331" y="394"/>
                </a:lnTo>
                <a:lnTo>
                  <a:pt x="331" y="400"/>
                </a:lnTo>
                <a:lnTo>
                  <a:pt x="325" y="400"/>
                </a:lnTo>
                <a:lnTo>
                  <a:pt x="319" y="407"/>
                </a:lnTo>
                <a:lnTo>
                  <a:pt x="319" y="407"/>
                </a:lnTo>
                <a:lnTo>
                  <a:pt x="294" y="400"/>
                </a:lnTo>
                <a:lnTo>
                  <a:pt x="288" y="394"/>
                </a:lnTo>
                <a:lnTo>
                  <a:pt x="288" y="394"/>
                </a:lnTo>
                <a:lnTo>
                  <a:pt x="281" y="388"/>
                </a:lnTo>
                <a:lnTo>
                  <a:pt x="275" y="388"/>
                </a:lnTo>
                <a:lnTo>
                  <a:pt x="269" y="375"/>
                </a:lnTo>
                <a:lnTo>
                  <a:pt x="263" y="375"/>
                </a:lnTo>
                <a:lnTo>
                  <a:pt x="256" y="375"/>
                </a:lnTo>
                <a:lnTo>
                  <a:pt x="250" y="388"/>
                </a:lnTo>
                <a:lnTo>
                  <a:pt x="250" y="394"/>
                </a:lnTo>
                <a:lnTo>
                  <a:pt x="250" y="407"/>
                </a:lnTo>
                <a:lnTo>
                  <a:pt x="244" y="407"/>
                </a:lnTo>
                <a:lnTo>
                  <a:pt x="244" y="413"/>
                </a:lnTo>
                <a:lnTo>
                  <a:pt x="231" y="425"/>
                </a:lnTo>
                <a:lnTo>
                  <a:pt x="225" y="432"/>
                </a:lnTo>
                <a:lnTo>
                  <a:pt x="219" y="438"/>
                </a:lnTo>
                <a:lnTo>
                  <a:pt x="219" y="444"/>
                </a:lnTo>
                <a:lnTo>
                  <a:pt x="213" y="457"/>
                </a:lnTo>
                <a:lnTo>
                  <a:pt x="206" y="463"/>
                </a:lnTo>
                <a:lnTo>
                  <a:pt x="200" y="457"/>
                </a:lnTo>
                <a:lnTo>
                  <a:pt x="194" y="463"/>
                </a:lnTo>
                <a:lnTo>
                  <a:pt x="188" y="469"/>
                </a:lnTo>
                <a:lnTo>
                  <a:pt x="181" y="469"/>
                </a:lnTo>
                <a:lnTo>
                  <a:pt x="175" y="469"/>
                </a:lnTo>
                <a:lnTo>
                  <a:pt x="181" y="463"/>
                </a:lnTo>
                <a:lnTo>
                  <a:pt x="175" y="463"/>
                </a:lnTo>
                <a:lnTo>
                  <a:pt x="169" y="463"/>
                </a:lnTo>
                <a:lnTo>
                  <a:pt x="163" y="457"/>
                </a:lnTo>
                <a:lnTo>
                  <a:pt x="150" y="444"/>
                </a:lnTo>
                <a:lnTo>
                  <a:pt x="156" y="438"/>
                </a:lnTo>
                <a:lnTo>
                  <a:pt x="156" y="432"/>
                </a:lnTo>
                <a:lnTo>
                  <a:pt x="156" y="425"/>
                </a:lnTo>
                <a:lnTo>
                  <a:pt x="150" y="419"/>
                </a:lnTo>
                <a:lnTo>
                  <a:pt x="150" y="413"/>
                </a:lnTo>
                <a:lnTo>
                  <a:pt x="150" y="413"/>
                </a:lnTo>
                <a:lnTo>
                  <a:pt x="150" y="407"/>
                </a:lnTo>
                <a:lnTo>
                  <a:pt x="156" y="394"/>
                </a:lnTo>
                <a:lnTo>
                  <a:pt x="156" y="388"/>
                </a:lnTo>
                <a:lnTo>
                  <a:pt x="150" y="375"/>
                </a:lnTo>
                <a:lnTo>
                  <a:pt x="163" y="344"/>
                </a:lnTo>
                <a:lnTo>
                  <a:pt x="156" y="344"/>
                </a:lnTo>
                <a:lnTo>
                  <a:pt x="144" y="350"/>
                </a:lnTo>
                <a:lnTo>
                  <a:pt x="137" y="350"/>
                </a:lnTo>
                <a:lnTo>
                  <a:pt x="125" y="350"/>
                </a:lnTo>
                <a:lnTo>
                  <a:pt x="112" y="338"/>
                </a:lnTo>
                <a:lnTo>
                  <a:pt x="112" y="332"/>
                </a:lnTo>
                <a:lnTo>
                  <a:pt x="100" y="325"/>
                </a:lnTo>
                <a:lnTo>
                  <a:pt x="106" y="325"/>
                </a:lnTo>
                <a:lnTo>
                  <a:pt x="112" y="319"/>
                </a:lnTo>
                <a:lnTo>
                  <a:pt x="112" y="313"/>
                </a:lnTo>
                <a:lnTo>
                  <a:pt x="112" y="300"/>
                </a:lnTo>
                <a:lnTo>
                  <a:pt x="106" y="300"/>
                </a:lnTo>
                <a:lnTo>
                  <a:pt x="112" y="294"/>
                </a:lnTo>
                <a:lnTo>
                  <a:pt x="106" y="282"/>
                </a:lnTo>
                <a:lnTo>
                  <a:pt x="100" y="282"/>
                </a:lnTo>
                <a:lnTo>
                  <a:pt x="94" y="275"/>
                </a:lnTo>
                <a:lnTo>
                  <a:pt x="81" y="275"/>
                </a:lnTo>
                <a:lnTo>
                  <a:pt x="81" y="269"/>
                </a:lnTo>
                <a:lnTo>
                  <a:pt x="87" y="257"/>
                </a:lnTo>
                <a:lnTo>
                  <a:pt x="75" y="238"/>
                </a:lnTo>
                <a:lnTo>
                  <a:pt x="81" y="231"/>
                </a:lnTo>
                <a:lnTo>
                  <a:pt x="87" y="225"/>
                </a:lnTo>
                <a:lnTo>
                  <a:pt x="94" y="219"/>
                </a:lnTo>
                <a:lnTo>
                  <a:pt x="106" y="219"/>
                </a:lnTo>
                <a:lnTo>
                  <a:pt x="106" y="2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1" name="Freeform 783"/>
          <p:cNvSpPr>
            <a:spLocks/>
          </p:cNvSpPr>
          <p:nvPr/>
        </p:nvSpPr>
        <p:spPr bwMode="auto">
          <a:xfrm>
            <a:off x="3597275" y="4159250"/>
            <a:ext cx="419100" cy="295275"/>
          </a:xfrm>
          <a:custGeom>
            <a:avLst/>
            <a:gdLst>
              <a:gd name="T0" fmla="*/ 32 w 219"/>
              <a:gd name="T1" fmla="*/ 75 h 169"/>
              <a:gd name="T2" fmla="*/ 75 w 219"/>
              <a:gd name="T3" fmla="*/ 50 h 169"/>
              <a:gd name="T4" fmla="*/ 82 w 219"/>
              <a:gd name="T5" fmla="*/ 38 h 169"/>
              <a:gd name="T6" fmla="*/ 100 w 219"/>
              <a:gd name="T7" fmla="*/ 19 h 169"/>
              <a:gd name="T8" fmla="*/ 138 w 219"/>
              <a:gd name="T9" fmla="*/ 0 h 169"/>
              <a:gd name="T10" fmla="*/ 150 w 219"/>
              <a:gd name="T11" fmla="*/ 13 h 169"/>
              <a:gd name="T12" fmla="*/ 150 w 219"/>
              <a:gd name="T13" fmla="*/ 25 h 169"/>
              <a:gd name="T14" fmla="*/ 157 w 219"/>
              <a:gd name="T15" fmla="*/ 50 h 169"/>
              <a:gd name="T16" fmla="*/ 169 w 219"/>
              <a:gd name="T17" fmla="*/ 57 h 169"/>
              <a:gd name="T18" fmla="*/ 169 w 219"/>
              <a:gd name="T19" fmla="*/ 69 h 169"/>
              <a:gd name="T20" fmla="*/ 182 w 219"/>
              <a:gd name="T21" fmla="*/ 82 h 169"/>
              <a:gd name="T22" fmla="*/ 182 w 219"/>
              <a:gd name="T23" fmla="*/ 88 h 169"/>
              <a:gd name="T24" fmla="*/ 182 w 219"/>
              <a:gd name="T25" fmla="*/ 100 h 169"/>
              <a:gd name="T26" fmla="*/ 188 w 219"/>
              <a:gd name="T27" fmla="*/ 119 h 169"/>
              <a:gd name="T28" fmla="*/ 194 w 219"/>
              <a:gd name="T29" fmla="*/ 119 h 169"/>
              <a:gd name="T30" fmla="*/ 207 w 219"/>
              <a:gd name="T31" fmla="*/ 100 h 169"/>
              <a:gd name="T32" fmla="*/ 207 w 219"/>
              <a:gd name="T33" fmla="*/ 119 h 169"/>
              <a:gd name="T34" fmla="*/ 219 w 219"/>
              <a:gd name="T35" fmla="*/ 125 h 169"/>
              <a:gd name="T36" fmla="*/ 213 w 219"/>
              <a:gd name="T37" fmla="*/ 138 h 169"/>
              <a:gd name="T38" fmla="*/ 219 w 219"/>
              <a:gd name="T39" fmla="*/ 144 h 169"/>
              <a:gd name="T40" fmla="*/ 207 w 219"/>
              <a:gd name="T41" fmla="*/ 157 h 169"/>
              <a:gd name="T42" fmla="*/ 194 w 219"/>
              <a:gd name="T43" fmla="*/ 169 h 169"/>
              <a:gd name="T44" fmla="*/ 194 w 219"/>
              <a:gd name="T45" fmla="*/ 163 h 169"/>
              <a:gd name="T46" fmla="*/ 175 w 219"/>
              <a:gd name="T47" fmla="*/ 163 h 169"/>
              <a:gd name="T48" fmla="*/ 169 w 219"/>
              <a:gd name="T49" fmla="*/ 151 h 169"/>
              <a:gd name="T50" fmla="*/ 163 w 219"/>
              <a:gd name="T51" fmla="*/ 138 h 169"/>
              <a:gd name="T52" fmla="*/ 157 w 219"/>
              <a:gd name="T53" fmla="*/ 138 h 169"/>
              <a:gd name="T54" fmla="*/ 150 w 219"/>
              <a:gd name="T55" fmla="*/ 132 h 169"/>
              <a:gd name="T56" fmla="*/ 144 w 219"/>
              <a:gd name="T57" fmla="*/ 138 h 169"/>
              <a:gd name="T58" fmla="*/ 132 w 219"/>
              <a:gd name="T59" fmla="*/ 132 h 169"/>
              <a:gd name="T60" fmla="*/ 119 w 219"/>
              <a:gd name="T61" fmla="*/ 138 h 169"/>
              <a:gd name="T62" fmla="*/ 119 w 219"/>
              <a:gd name="T63" fmla="*/ 151 h 169"/>
              <a:gd name="T64" fmla="*/ 107 w 219"/>
              <a:gd name="T65" fmla="*/ 151 h 169"/>
              <a:gd name="T66" fmla="*/ 82 w 219"/>
              <a:gd name="T67" fmla="*/ 138 h 169"/>
              <a:gd name="T68" fmla="*/ 63 w 219"/>
              <a:gd name="T69" fmla="*/ 157 h 169"/>
              <a:gd name="T70" fmla="*/ 38 w 219"/>
              <a:gd name="T71" fmla="*/ 151 h 169"/>
              <a:gd name="T72" fmla="*/ 44 w 219"/>
              <a:gd name="T73" fmla="*/ 119 h 169"/>
              <a:gd name="T74" fmla="*/ 25 w 219"/>
              <a:gd name="T75" fmla="*/ 113 h 169"/>
              <a:gd name="T76" fmla="*/ 13 w 219"/>
              <a:gd name="T77" fmla="*/ 125 h 169"/>
              <a:gd name="T78" fmla="*/ 0 w 219"/>
              <a:gd name="T79" fmla="*/ 119 h 169"/>
              <a:gd name="T80" fmla="*/ 7 w 219"/>
              <a:gd name="T81" fmla="*/ 100 h 169"/>
              <a:gd name="T82" fmla="*/ 13 w 219"/>
              <a:gd name="T83" fmla="*/ 88 h 169"/>
              <a:gd name="T84" fmla="*/ 32 w 219"/>
              <a:gd name="T85" fmla="*/ 7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9" h="169">
                <a:moveTo>
                  <a:pt x="32" y="75"/>
                </a:moveTo>
                <a:lnTo>
                  <a:pt x="32" y="75"/>
                </a:lnTo>
                <a:lnTo>
                  <a:pt x="50" y="63"/>
                </a:lnTo>
                <a:lnTo>
                  <a:pt x="75" y="50"/>
                </a:lnTo>
                <a:lnTo>
                  <a:pt x="75" y="44"/>
                </a:lnTo>
                <a:lnTo>
                  <a:pt x="82" y="38"/>
                </a:lnTo>
                <a:lnTo>
                  <a:pt x="94" y="19"/>
                </a:lnTo>
                <a:lnTo>
                  <a:pt x="100" y="19"/>
                </a:lnTo>
                <a:lnTo>
                  <a:pt x="113" y="0"/>
                </a:lnTo>
                <a:lnTo>
                  <a:pt x="138" y="0"/>
                </a:lnTo>
                <a:lnTo>
                  <a:pt x="150" y="7"/>
                </a:lnTo>
                <a:lnTo>
                  <a:pt x="150" y="13"/>
                </a:lnTo>
                <a:lnTo>
                  <a:pt x="150" y="19"/>
                </a:lnTo>
                <a:lnTo>
                  <a:pt x="150" y="25"/>
                </a:lnTo>
                <a:lnTo>
                  <a:pt x="150" y="38"/>
                </a:lnTo>
                <a:lnTo>
                  <a:pt x="157" y="50"/>
                </a:lnTo>
                <a:lnTo>
                  <a:pt x="157" y="57"/>
                </a:lnTo>
                <a:lnTo>
                  <a:pt x="169" y="57"/>
                </a:lnTo>
                <a:lnTo>
                  <a:pt x="169" y="69"/>
                </a:lnTo>
                <a:lnTo>
                  <a:pt x="169" y="69"/>
                </a:lnTo>
                <a:lnTo>
                  <a:pt x="175" y="69"/>
                </a:lnTo>
                <a:lnTo>
                  <a:pt x="182" y="82"/>
                </a:lnTo>
                <a:lnTo>
                  <a:pt x="182" y="82"/>
                </a:lnTo>
                <a:lnTo>
                  <a:pt x="182" y="88"/>
                </a:lnTo>
                <a:lnTo>
                  <a:pt x="182" y="100"/>
                </a:lnTo>
                <a:lnTo>
                  <a:pt x="182" y="100"/>
                </a:lnTo>
                <a:lnTo>
                  <a:pt x="182" y="113"/>
                </a:lnTo>
                <a:lnTo>
                  <a:pt x="188" y="119"/>
                </a:lnTo>
                <a:lnTo>
                  <a:pt x="194" y="119"/>
                </a:lnTo>
                <a:lnTo>
                  <a:pt x="194" y="119"/>
                </a:lnTo>
                <a:lnTo>
                  <a:pt x="201" y="113"/>
                </a:lnTo>
                <a:lnTo>
                  <a:pt x="207" y="100"/>
                </a:lnTo>
                <a:lnTo>
                  <a:pt x="213" y="100"/>
                </a:lnTo>
                <a:lnTo>
                  <a:pt x="207" y="119"/>
                </a:lnTo>
                <a:lnTo>
                  <a:pt x="213" y="113"/>
                </a:lnTo>
                <a:lnTo>
                  <a:pt x="219" y="125"/>
                </a:lnTo>
                <a:lnTo>
                  <a:pt x="207" y="138"/>
                </a:lnTo>
                <a:lnTo>
                  <a:pt x="213" y="138"/>
                </a:lnTo>
                <a:lnTo>
                  <a:pt x="213" y="144"/>
                </a:lnTo>
                <a:lnTo>
                  <a:pt x="219" y="144"/>
                </a:lnTo>
                <a:lnTo>
                  <a:pt x="219" y="151"/>
                </a:lnTo>
                <a:lnTo>
                  <a:pt x="207" y="157"/>
                </a:lnTo>
                <a:lnTo>
                  <a:pt x="201" y="163"/>
                </a:lnTo>
                <a:lnTo>
                  <a:pt x="194" y="169"/>
                </a:lnTo>
                <a:lnTo>
                  <a:pt x="194" y="163"/>
                </a:lnTo>
                <a:lnTo>
                  <a:pt x="194" y="163"/>
                </a:lnTo>
                <a:lnTo>
                  <a:pt x="188" y="157"/>
                </a:lnTo>
                <a:lnTo>
                  <a:pt x="175" y="163"/>
                </a:lnTo>
                <a:lnTo>
                  <a:pt x="175" y="157"/>
                </a:lnTo>
                <a:lnTo>
                  <a:pt x="169" y="151"/>
                </a:lnTo>
                <a:lnTo>
                  <a:pt x="163" y="151"/>
                </a:lnTo>
                <a:lnTo>
                  <a:pt x="163" y="138"/>
                </a:lnTo>
                <a:lnTo>
                  <a:pt x="163" y="138"/>
                </a:lnTo>
                <a:lnTo>
                  <a:pt x="157" y="138"/>
                </a:lnTo>
                <a:lnTo>
                  <a:pt x="157" y="132"/>
                </a:lnTo>
                <a:lnTo>
                  <a:pt x="150" y="132"/>
                </a:lnTo>
                <a:lnTo>
                  <a:pt x="144" y="132"/>
                </a:lnTo>
                <a:lnTo>
                  <a:pt x="144" y="138"/>
                </a:lnTo>
                <a:lnTo>
                  <a:pt x="132" y="132"/>
                </a:lnTo>
                <a:lnTo>
                  <a:pt x="132" y="132"/>
                </a:lnTo>
                <a:lnTo>
                  <a:pt x="125" y="132"/>
                </a:lnTo>
                <a:lnTo>
                  <a:pt x="119" y="138"/>
                </a:lnTo>
                <a:lnTo>
                  <a:pt x="125" y="144"/>
                </a:lnTo>
                <a:lnTo>
                  <a:pt x="119" y="151"/>
                </a:lnTo>
                <a:lnTo>
                  <a:pt x="113" y="144"/>
                </a:lnTo>
                <a:lnTo>
                  <a:pt x="107" y="151"/>
                </a:lnTo>
                <a:lnTo>
                  <a:pt x="94" y="138"/>
                </a:lnTo>
                <a:lnTo>
                  <a:pt x="82" y="138"/>
                </a:lnTo>
                <a:lnTo>
                  <a:pt x="69" y="144"/>
                </a:lnTo>
                <a:lnTo>
                  <a:pt x="63" y="157"/>
                </a:lnTo>
                <a:lnTo>
                  <a:pt x="44" y="163"/>
                </a:lnTo>
                <a:lnTo>
                  <a:pt x="38" y="151"/>
                </a:lnTo>
                <a:lnTo>
                  <a:pt x="44" y="138"/>
                </a:lnTo>
                <a:lnTo>
                  <a:pt x="44" y="119"/>
                </a:lnTo>
                <a:lnTo>
                  <a:pt x="32" y="119"/>
                </a:lnTo>
                <a:lnTo>
                  <a:pt x="25" y="113"/>
                </a:lnTo>
                <a:lnTo>
                  <a:pt x="13" y="113"/>
                </a:lnTo>
                <a:lnTo>
                  <a:pt x="13" y="125"/>
                </a:lnTo>
                <a:lnTo>
                  <a:pt x="7" y="119"/>
                </a:lnTo>
                <a:lnTo>
                  <a:pt x="0" y="119"/>
                </a:lnTo>
                <a:lnTo>
                  <a:pt x="0" y="100"/>
                </a:lnTo>
                <a:lnTo>
                  <a:pt x="7" y="100"/>
                </a:lnTo>
                <a:lnTo>
                  <a:pt x="7" y="88"/>
                </a:lnTo>
                <a:lnTo>
                  <a:pt x="13" y="88"/>
                </a:lnTo>
                <a:lnTo>
                  <a:pt x="32" y="88"/>
                </a:lnTo>
                <a:lnTo>
                  <a:pt x="32" y="75"/>
                </a:lnTo>
                <a:lnTo>
                  <a:pt x="32" y="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2" name="Freeform 782"/>
          <p:cNvSpPr>
            <a:spLocks/>
          </p:cNvSpPr>
          <p:nvPr/>
        </p:nvSpPr>
        <p:spPr bwMode="auto">
          <a:xfrm>
            <a:off x="3944938" y="4138613"/>
            <a:ext cx="334962" cy="228600"/>
          </a:xfrm>
          <a:custGeom>
            <a:avLst/>
            <a:gdLst>
              <a:gd name="T0" fmla="*/ 0 w 175"/>
              <a:gd name="T1" fmla="*/ 94 h 131"/>
              <a:gd name="T2" fmla="*/ 6 w 175"/>
              <a:gd name="T3" fmla="*/ 87 h 131"/>
              <a:gd name="T4" fmla="*/ 12 w 175"/>
              <a:gd name="T5" fmla="*/ 87 h 131"/>
              <a:gd name="T6" fmla="*/ 19 w 175"/>
              <a:gd name="T7" fmla="*/ 81 h 131"/>
              <a:gd name="T8" fmla="*/ 12 w 175"/>
              <a:gd name="T9" fmla="*/ 69 h 131"/>
              <a:gd name="T10" fmla="*/ 6 w 175"/>
              <a:gd name="T11" fmla="*/ 56 h 131"/>
              <a:gd name="T12" fmla="*/ 19 w 175"/>
              <a:gd name="T13" fmla="*/ 50 h 131"/>
              <a:gd name="T14" fmla="*/ 19 w 175"/>
              <a:gd name="T15" fmla="*/ 37 h 131"/>
              <a:gd name="T16" fmla="*/ 25 w 175"/>
              <a:gd name="T17" fmla="*/ 37 h 131"/>
              <a:gd name="T18" fmla="*/ 25 w 175"/>
              <a:gd name="T19" fmla="*/ 25 h 131"/>
              <a:gd name="T20" fmla="*/ 37 w 175"/>
              <a:gd name="T21" fmla="*/ 19 h 131"/>
              <a:gd name="T22" fmla="*/ 44 w 175"/>
              <a:gd name="T23" fmla="*/ 19 h 131"/>
              <a:gd name="T24" fmla="*/ 62 w 175"/>
              <a:gd name="T25" fmla="*/ 19 h 131"/>
              <a:gd name="T26" fmla="*/ 62 w 175"/>
              <a:gd name="T27" fmla="*/ 19 h 131"/>
              <a:gd name="T28" fmla="*/ 62 w 175"/>
              <a:gd name="T29" fmla="*/ 25 h 131"/>
              <a:gd name="T30" fmla="*/ 69 w 175"/>
              <a:gd name="T31" fmla="*/ 19 h 131"/>
              <a:gd name="T32" fmla="*/ 81 w 175"/>
              <a:gd name="T33" fmla="*/ 6 h 131"/>
              <a:gd name="T34" fmla="*/ 87 w 175"/>
              <a:gd name="T35" fmla="*/ 6 h 131"/>
              <a:gd name="T36" fmla="*/ 100 w 175"/>
              <a:gd name="T37" fmla="*/ 0 h 131"/>
              <a:gd name="T38" fmla="*/ 106 w 175"/>
              <a:gd name="T39" fmla="*/ 6 h 131"/>
              <a:gd name="T40" fmla="*/ 112 w 175"/>
              <a:gd name="T41" fmla="*/ 6 h 131"/>
              <a:gd name="T42" fmla="*/ 125 w 175"/>
              <a:gd name="T43" fmla="*/ 12 h 131"/>
              <a:gd name="T44" fmla="*/ 125 w 175"/>
              <a:gd name="T45" fmla="*/ 19 h 131"/>
              <a:gd name="T46" fmla="*/ 119 w 175"/>
              <a:gd name="T47" fmla="*/ 19 h 131"/>
              <a:gd name="T48" fmla="*/ 125 w 175"/>
              <a:gd name="T49" fmla="*/ 25 h 131"/>
              <a:gd name="T50" fmla="*/ 125 w 175"/>
              <a:gd name="T51" fmla="*/ 25 h 131"/>
              <a:gd name="T52" fmla="*/ 144 w 175"/>
              <a:gd name="T53" fmla="*/ 25 h 131"/>
              <a:gd name="T54" fmla="*/ 150 w 175"/>
              <a:gd name="T55" fmla="*/ 25 h 131"/>
              <a:gd name="T56" fmla="*/ 162 w 175"/>
              <a:gd name="T57" fmla="*/ 31 h 131"/>
              <a:gd name="T58" fmla="*/ 162 w 175"/>
              <a:gd name="T59" fmla="*/ 44 h 131"/>
              <a:gd name="T60" fmla="*/ 169 w 175"/>
              <a:gd name="T61" fmla="*/ 50 h 131"/>
              <a:gd name="T62" fmla="*/ 162 w 175"/>
              <a:gd name="T63" fmla="*/ 62 h 131"/>
              <a:gd name="T64" fmla="*/ 169 w 175"/>
              <a:gd name="T65" fmla="*/ 62 h 131"/>
              <a:gd name="T66" fmla="*/ 169 w 175"/>
              <a:gd name="T67" fmla="*/ 56 h 131"/>
              <a:gd name="T68" fmla="*/ 175 w 175"/>
              <a:gd name="T69" fmla="*/ 69 h 131"/>
              <a:gd name="T70" fmla="*/ 169 w 175"/>
              <a:gd name="T71" fmla="*/ 75 h 131"/>
              <a:gd name="T72" fmla="*/ 156 w 175"/>
              <a:gd name="T73" fmla="*/ 100 h 131"/>
              <a:gd name="T74" fmla="*/ 162 w 175"/>
              <a:gd name="T75" fmla="*/ 119 h 131"/>
              <a:gd name="T76" fmla="*/ 150 w 175"/>
              <a:gd name="T77" fmla="*/ 131 h 131"/>
              <a:gd name="T78" fmla="*/ 131 w 175"/>
              <a:gd name="T79" fmla="*/ 125 h 131"/>
              <a:gd name="T80" fmla="*/ 125 w 175"/>
              <a:gd name="T81" fmla="*/ 125 h 131"/>
              <a:gd name="T82" fmla="*/ 119 w 175"/>
              <a:gd name="T83" fmla="*/ 106 h 131"/>
              <a:gd name="T84" fmla="*/ 87 w 175"/>
              <a:gd name="T85" fmla="*/ 106 h 131"/>
              <a:gd name="T86" fmla="*/ 81 w 175"/>
              <a:gd name="T87" fmla="*/ 100 h 131"/>
              <a:gd name="T88" fmla="*/ 75 w 175"/>
              <a:gd name="T89" fmla="*/ 112 h 131"/>
              <a:gd name="T90" fmla="*/ 69 w 175"/>
              <a:gd name="T91" fmla="*/ 112 h 131"/>
              <a:gd name="T92" fmla="*/ 62 w 175"/>
              <a:gd name="T93" fmla="*/ 119 h 131"/>
              <a:gd name="T94" fmla="*/ 56 w 175"/>
              <a:gd name="T95" fmla="*/ 112 h 131"/>
              <a:gd name="T96" fmla="*/ 31 w 175"/>
              <a:gd name="T97" fmla="*/ 112 h 131"/>
              <a:gd name="T98" fmla="*/ 25 w 175"/>
              <a:gd name="T99" fmla="*/ 112 h 131"/>
              <a:gd name="T100" fmla="*/ 19 w 175"/>
              <a:gd name="T101" fmla="*/ 125 h 131"/>
              <a:gd name="T102" fmla="*/ 12 w 175"/>
              <a:gd name="T103" fmla="*/ 131 h 131"/>
              <a:gd name="T104" fmla="*/ 12 w 175"/>
              <a:gd name="T105" fmla="*/ 131 h 131"/>
              <a:gd name="T106" fmla="*/ 6 w 175"/>
              <a:gd name="T107" fmla="*/ 131 h 131"/>
              <a:gd name="T108" fmla="*/ 0 w 175"/>
              <a:gd name="T109" fmla="*/ 125 h 131"/>
              <a:gd name="T110" fmla="*/ 0 w 175"/>
              <a:gd name="T111" fmla="*/ 112 h 131"/>
              <a:gd name="T112" fmla="*/ 0 w 175"/>
              <a:gd name="T113" fmla="*/ 112 h 131"/>
              <a:gd name="T114" fmla="*/ 0 w 175"/>
              <a:gd name="T115" fmla="*/ 100 h 131"/>
              <a:gd name="T116" fmla="*/ 0 w 175"/>
              <a:gd name="T117" fmla="*/ 94 h 131"/>
              <a:gd name="T118" fmla="*/ 0 w 175"/>
              <a:gd name="T119" fmla="*/ 9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5" h="131">
                <a:moveTo>
                  <a:pt x="0" y="94"/>
                </a:moveTo>
                <a:lnTo>
                  <a:pt x="6" y="87"/>
                </a:lnTo>
                <a:lnTo>
                  <a:pt x="12" y="87"/>
                </a:lnTo>
                <a:lnTo>
                  <a:pt x="19" y="81"/>
                </a:lnTo>
                <a:lnTo>
                  <a:pt x="12" y="69"/>
                </a:lnTo>
                <a:lnTo>
                  <a:pt x="6" y="56"/>
                </a:lnTo>
                <a:lnTo>
                  <a:pt x="19" y="50"/>
                </a:lnTo>
                <a:lnTo>
                  <a:pt x="19" y="37"/>
                </a:lnTo>
                <a:lnTo>
                  <a:pt x="25" y="37"/>
                </a:lnTo>
                <a:lnTo>
                  <a:pt x="25" y="25"/>
                </a:lnTo>
                <a:lnTo>
                  <a:pt x="37" y="19"/>
                </a:lnTo>
                <a:lnTo>
                  <a:pt x="44" y="19"/>
                </a:lnTo>
                <a:lnTo>
                  <a:pt x="62" y="19"/>
                </a:lnTo>
                <a:lnTo>
                  <a:pt x="62" y="19"/>
                </a:lnTo>
                <a:lnTo>
                  <a:pt x="62" y="25"/>
                </a:lnTo>
                <a:lnTo>
                  <a:pt x="69" y="19"/>
                </a:lnTo>
                <a:lnTo>
                  <a:pt x="81" y="6"/>
                </a:lnTo>
                <a:lnTo>
                  <a:pt x="87" y="6"/>
                </a:lnTo>
                <a:lnTo>
                  <a:pt x="100" y="0"/>
                </a:lnTo>
                <a:lnTo>
                  <a:pt x="106" y="6"/>
                </a:lnTo>
                <a:lnTo>
                  <a:pt x="112" y="6"/>
                </a:lnTo>
                <a:lnTo>
                  <a:pt x="125" y="12"/>
                </a:lnTo>
                <a:lnTo>
                  <a:pt x="125" y="19"/>
                </a:lnTo>
                <a:lnTo>
                  <a:pt x="119" y="19"/>
                </a:lnTo>
                <a:lnTo>
                  <a:pt x="125" y="25"/>
                </a:lnTo>
                <a:lnTo>
                  <a:pt x="125" y="25"/>
                </a:lnTo>
                <a:lnTo>
                  <a:pt x="144" y="25"/>
                </a:lnTo>
                <a:lnTo>
                  <a:pt x="150" y="25"/>
                </a:lnTo>
                <a:lnTo>
                  <a:pt x="162" y="31"/>
                </a:lnTo>
                <a:lnTo>
                  <a:pt x="162" y="44"/>
                </a:lnTo>
                <a:lnTo>
                  <a:pt x="169" y="50"/>
                </a:lnTo>
                <a:lnTo>
                  <a:pt x="162" y="62"/>
                </a:lnTo>
                <a:lnTo>
                  <a:pt x="169" y="62"/>
                </a:lnTo>
                <a:lnTo>
                  <a:pt x="169" y="56"/>
                </a:lnTo>
                <a:lnTo>
                  <a:pt x="175" y="69"/>
                </a:lnTo>
                <a:lnTo>
                  <a:pt x="169" y="75"/>
                </a:lnTo>
                <a:lnTo>
                  <a:pt x="156" y="100"/>
                </a:lnTo>
                <a:lnTo>
                  <a:pt x="162" y="119"/>
                </a:lnTo>
                <a:lnTo>
                  <a:pt x="150" y="131"/>
                </a:lnTo>
                <a:lnTo>
                  <a:pt x="131" y="125"/>
                </a:lnTo>
                <a:lnTo>
                  <a:pt x="125" y="125"/>
                </a:lnTo>
                <a:lnTo>
                  <a:pt x="119" y="106"/>
                </a:lnTo>
                <a:lnTo>
                  <a:pt x="87" y="106"/>
                </a:lnTo>
                <a:lnTo>
                  <a:pt x="81" y="100"/>
                </a:lnTo>
                <a:lnTo>
                  <a:pt x="75" y="112"/>
                </a:lnTo>
                <a:lnTo>
                  <a:pt x="69" y="112"/>
                </a:lnTo>
                <a:lnTo>
                  <a:pt x="62" y="119"/>
                </a:lnTo>
                <a:lnTo>
                  <a:pt x="56" y="112"/>
                </a:lnTo>
                <a:lnTo>
                  <a:pt x="31" y="112"/>
                </a:lnTo>
                <a:lnTo>
                  <a:pt x="25" y="112"/>
                </a:lnTo>
                <a:lnTo>
                  <a:pt x="19" y="125"/>
                </a:lnTo>
                <a:lnTo>
                  <a:pt x="12" y="131"/>
                </a:lnTo>
                <a:lnTo>
                  <a:pt x="12" y="131"/>
                </a:lnTo>
                <a:lnTo>
                  <a:pt x="6" y="131"/>
                </a:lnTo>
                <a:lnTo>
                  <a:pt x="0" y="125"/>
                </a:lnTo>
                <a:lnTo>
                  <a:pt x="0" y="112"/>
                </a:lnTo>
                <a:lnTo>
                  <a:pt x="0" y="112"/>
                </a:lnTo>
                <a:lnTo>
                  <a:pt x="0" y="100"/>
                </a:lnTo>
                <a:lnTo>
                  <a:pt x="0" y="94"/>
                </a:lnTo>
                <a:lnTo>
                  <a:pt x="0" y="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3" name="Freeform 781"/>
          <p:cNvSpPr>
            <a:spLocks/>
          </p:cNvSpPr>
          <p:nvPr/>
        </p:nvSpPr>
        <p:spPr bwMode="auto">
          <a:xfrm>
            <a:off x="3298825" y="3711575"/>
            <a:ext cx="706438" cy="887413"/>
          </a:xfrm>
          <a:custGeom>
            <a:avLst/>
            <a:gdLst>
              <a:gd name="T0" fmla="*/ 6 w 369"/>
              <a:gd name="T1" fmla="*/ 75 h 507"/>
              <a:gd name="T2" fmla="*/ 6 w 369"/>
              <a:gd name="T3" fmla="*/ 94 h 507"/>
              <a:gd name="T4" fmla="*/ 12 w 369"/>
              <a:gd name="T5" fmla="*/ 119 h 507"/>
              <a:gd name="T6" fmla="*/ 6 w 369"/>
              <a:gd name="T7" fmla="*/ 169 h 507"/>
              <a:gd name="T8" fmla="*/ 19 w 369"/>
              <a:gd name="T9" fmla="*/ 169 h 507"/>
              <a:gd name="T10" fmla="*/ 69 w 369"/>
              <a:gd name="T11" fmla="*/ 175 h 507"/>
              <a:gd name="T12" fmla="*/ 81 w 369"/>
              <a:gd name="T13" fmla="*/ 181 h 507"/>
              <a:gd name="T14" fmla="*/ 112 w 369"/>
              <a:gd name="T15" fmla="*/ 169 h 507"/>
              <a:gd name="T16" fmla="*/ 137 w 369"/>
              <a:gd name="T17" fmla="*/ 181 h 507"/>
              <a:gd name="T18" fmla="*/ 131 w 369"/>
              <a:gd name="T19" fmla="*/ 187 h 507"/>
              <a:gd name="T20" fmla="*/ 131 w 369"/>
              <a:gd name="T21" fmla="*/ 213 h 507"/>
              <a:gd name="T22" fmla="*/ 112 w 369"/>
              <a:gd name="T23" fmla="*/ 225 h 507"/>
              <a:gd name="T24" fmla="*/ 75 w 369"/>
              <a:gd name="T25" fmla="*/ 225 h 507"/>
              <a:gd name="T26" fmla="*/ 75 w 369"/>
              <a:gd name="T27" fmla="*/ 250 h 507"/>
              <a:gd name="T28" fmla="*/ 87 w 369"/>
              <a:gd name="T29" fmla="*/ 269 h 507"/>
              <a:gd name="T30" fmla="*/ 106 w 369"/>
              <a:gd name="T31" fmla="*/ 288 h 507"/>
              <a:gd name="T32" fmla="*/ 119 w 369"/>
              <a:gd name="T33" fmla="*/ 300 h 507"/>
              <a:gd name="T34" fmla="*/ 112 w 369"/>
              <a:gd name="T35" fmla="*/ 313 h 507"/>
              <a:gd name="T36" fmla="*/ 100 w 369"/>
              <a:gd name="T37" fmla="*/ 350 h 507"/>
              <a:gd name="T38" fmla="*/ 112 w 369"/>
              <a:gd name="T39" fmla="*/ 375 h 507"/>
              <a:gd name="T40" fmla="*/ 125 w 369"/>
              <a:gd name="T41" fmla="*/ 375 h 507"/>
              <a:gd name="T42" fmla="*/ 125 w 369"/>
              <a:gd name="T43" fmla="*/ 400 h 507"/>
              <a:gd name="T44" fmla="*/ 100 w 369"/>
              <a:gd name="T45" fmla="*/ 413 h 507"/>
              <a:gd name="T46" fmla="*/ 75 w 369"/>
              <a:gd name="T47" fmla="*/ 407 h 507"/>
              <a:gd name="T48" fmla="*/ 75 w 369"/>
              <a:gd name="T49" fmla="*/ 419 h 507"/>
              <a:gd name="T50" fmla="*/ 62 w 369"/>
              <a:gd name="T51" fmla="*/ 463 h 507"/>
              <a:gd name="T52" fmla="*/ 100 w 369"/>
              <a:gd name="T53" fmla="*/ 507 h 507"/>
              <a:gd name="T54" fmla="*/ 131 w 369"/>
              <a:gd name="T55" fmla="*/ 482 h 507"/>
              <a:gd name="T56" fmla="*/ 156 w 369"/>
              <a:gd name="T57" fmla="*/ 494 h 507"/>
              <a:gd name="T58" fmla="*/ 175 w 369"/>
              <a:gd name="T59" fmla="*/ 494 h 507"/>
              <a:gd name="T60" fmla="*/ 194 w 369"/>
              <a:gd name="T61" fmla="*/ 432 h 507"/>
              <a:gd name="T62" fmla="*/ 200 w 369"/>
              <a:gd name="T63" fmla="*/ 419 h 507"/>
              <a:gd name="T64" fmla="*/ 188 w 369"/>
              <a:gd name="T65" fmla="*/ 375 h 507"/>
              <a:gd name="T66" fmla="*/ 163 w 369"/>
              <a:gd name="T67" fmla="*/ 375 h 507"/>
              <a:gd name="T68" fmla="*/ 163 w 369"/>
              <a:gd name="T69" fmla="*/ 344 h 507"/>
              <a:gd name="T70" fmla="*/ 188 w 369"/>
              <a:gd name="T71" fmla="*/ 331 h 507"/>
              <a:gd name="T72" fmla="*/ 238 w 369"/>
              <a:gd name="T73" fmla="*/ 294 h 507"/>
              <a:gd name="T74" fmla="*/ 244 w 369"/>
              <a:gd name="T75" fmla="*/ 256 h 507"/>
              <a:gd name="T76" fmla="*/ 238 w 369"/>
              <a:gd name="T77" fmla="*/ 231 h 507"/>
              <a:gd name="T78" fmla="*/ 238 w 369"/>
              <a:gd name="T79" fmla="*/ 213 h 507"/>
              <a:gd name="T80" fmla="*/ 288 w 369"/>
              <a:gd name="T81" fmla="*/ 156 h 507"/>
              <a:gd name="T82" fmla="*/ 294 w 369"/>
              <a:gd name="T83" fmla="*/ 137 h 507"/>
              <a:gd name="T84" fmla="*/ 331 w 369"/>
              <a:gd name="T85" fmla="*/ 119 h 507"/>
              <a:gd name="T86" fmla="*/ 363 w 369"/>
              <a:gd name="T87" fmla="*/ 94 h 507"/>
              <a:gd name="T88" fmla="*/ 350 w 369"/>
              <a:gd name="T89" fmla="*/ 69 h 507"/>
              <a:gd name="T90" fmla="*/ 350 w 369"/>
              <a:gd name="T91" fmla="*/ 56 h 507"/>
              <a:gd name="T92" fmla="*/ 357 w 369"/>
              <a:gd name="T93" fmla="*/ 31 h 507"/>
              <a:gd name="T94" fmla="*/ 338 w 369"/>
              <a:gd name="T95" fmla="*/ 6 h 507"/>
              <a:gd name="T96" fmla="*/ 319 w 369"/>
              <a:gd name="T97" fmla="*/ 0 h 507"/>
              <a:gd name="T98" fmla="*/ 300 w 369"/>
              <a:gd name="T99" fmla="*/ 6 h 507"/>
              <a:gd name="T100" fmla="*/ 281 w 369"/>
              <a:gd name="T101" fmla="*/ 19 h 507"/>
              <a:gd name="T102" fmla="*/ 244 w 369"/>
              <a:gd name="T103" fmla="*/ 19 h 507"/>
              <a:gd name="T104" fmla="*/ 200 w 369"/>
              <a:gd name="T105" fmla="*/ 37 h 507"/>
              <a:gd name="T106" fmla="*/ 175 w 369"/>
              <a:gd name="T107" fmla="*/ 44 h 507"/>
              <a:gd name="T108" fmla="*/ 131 w 369"/>
              <a:gd name="T109" fmla="*/ 56 h 507"/>
              <a:gd name="T110" fmla="*/ 125 w 369"/>
              <a:gd name="T111" fmla="*/ 37 h 507"/>
              <a:gd name="T112" fmla="*/ 94 w 369"/>
              <a:gd name="T113" fmla="*/ 12 h 507"/>
              <a:gd name="T114" fmla="*/ 50 w 369"/>
              <a:gd name="T115" fmla="*/ 37 h 507"/>
              <a:gd name="T116" fmla="*/ 31 w 369"/>
              <a:gd name="T117" fmla="*/ 50 h 507"/>
              <a:gd name="T118" fmla="*/ 6 w 369"/>
              <a:gd name="T119" fmla="*/ 5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9" h="507">
                <a:moveTo>
                  <a:pt x="6" y="50"/>
                </a:moveTo>
                <a:lnTo>
                  <a:pt x="6" y="62"/>
                </a:lnTo>
                <a:lnTo>
                  <a:pt x="12" y="62"/>
                </a:lnTo>
                <a:lnTo>
                  <a:pt x="6" y="75"/>
                </a:lnTo>
                <a:lnTo>
                  <a:pt x="6" y="75"/>
                </a:lnTo>
                <a:lnTo>
                  <a:pt x="0" y="87"/>
                </a:lnTo>
                <a:lnTo>
                  <a:pt x="6" y="94"/>
                </a:lnTo>
                <a:lnTo>
                  <a:pt x="6" y="94"/>
                </a:lnTo>
                <a:lnTo>
                  <a:pt x="19" y="100"/>
                </a:lnTo>
                <a:lnTo>
                  <a:pt x="12" y="106"/>
                </a:lnTo>
                <a:lnTo>
                  <a:pt x="6" y="112"/>
                </a:lnTo>
                <a:lnTo>
                  <a:pt x="12" y="119"/>
                </a:lnTo>
                <a:lnTo>
                  <a:pt x="6" y="119"/>
                </a:lnTo>
                <a:lnTo>
                  <a:pt x="6" y="125"/>
                </a:lnTo>
                <a:lnTo>
                  <a:pt x="6" y="169"/>
                </a:lnTo>
                <a:lnTo>
                  <a:pt x="6" y="169"/>
                </a:lnTo>
                <a:lnTo>
                  <a:pt x="6" y="175"/>
                </a:lnTo>
                <a:lnTo>
                  <a:pt x="12" y="169"/>
                </a:lnTo>
                <a:lnTo>
                  <a:pt x="19" y="175"/>
                </a:lnTo>
                <a:lnTo>
                  <a:pt x="19" y="169"/>
                </a:lnTo>
                <a:lnTo>
                  <a:pt x="25" y="169"/>
                </a:lnTo>
                <a:lnTo>
                  <a:pt x="31" y="162"/>
                </a:lnTo>
                <a:lnTo>
                  <a:pt x="44" y="169"/>
                </a:lnTo>
                <a:lnTo>
                  <a:pt x="69" y="175"/>
                </a:lnTo>
                <a:lnTo>
                  <a:pt x="69" y="169"/>
                </a:lnTo>
                <a:lnTo>
                  <a:pt x="75" y="175"/>
                </a:lnTo>
                <a:lnTo>
                  <a:pt x="75" y="169"/>
                </a:lnTo>
                <a:lnTo>
                  <a:pt x="81" y="181"/>
                </a:lnTo>
                <a:lnTo>
                  <a:pt x="87" y="175"/>
                </a:lnTo>
                <a:lnTo>
                  <a:pt x="106" y="187"/>
                </a:lnTo>
                <a:lnTo>
                  <a:pt x="112" y="175"/>
                </a:lnTo>
                <a:lnTo>
                  <a:pt x="112" y="169"/>
                </a:lnTo>
                <a:lnTo>
                  <a:pt x="119" y="175"/>
                </a:lnTo>
                <a:lnTo>
                  <a:pt x="137" y="169"/>
                </a:lnTo>
                <a:lnTo>
                  <a:pt x="137" y="175"/>
                </a:lnTo>
                <a:lnTo>
                  <a:pt x="137" y="181"/>
                </a:lnTo>
                <a:lnTo>
                  <a:pt x="137" y="175"/>
                </a:lnTo>
                <a:lnTo>
                  <a:pt x="131" y="181"/>
                </a:lnTo>
                <a:lnTo>
                  <a:pt x="131" y="187"/>
                </a:lnTo>
                <a:lnTo>
                  <a:pt x="131" y="187"/>
                </a:lnTo>
                <a:lnTo>
                  <a:pt x="131" y="187"/>
                </a:lnTo>
                <a:lnTo>
                  <a:pt x="131" y="200"/>
                </a:lnTo>
                <a:lnTo>
                  <a:pt x="125" y="206"/>
                </a:lnTo>
                <a:lnTo>
                  <a:pt x="131" y="213"/>
                </a:lnTo>
                <a:lnTo>
                  <a:pt x="131" y="219"/>
                </a:lnTo>
                <a:lnTo>
                  <a:pt x="131" y="231"/>
                </a:lnTo>
                <a:lnTo>
                  <a:pt x="119" y="225"/>
                </a:lnTo>
                <a:lnTo>
                  <a:pt x="112" y="225"/>
                </a:lnTo>
                <a:lnTo>
                  <a:pt x="106" y="225"/>
                </a:lnTo>
                <a:lnTo>
                  <a:pt x="81" y="231"/>
                </a:lnTo>
                <a:lnTo>
                  <a:pt x="81" y="225"/>
                </a:lnTo>
                <a:lnTo>
                  <a:pt x="75" y="225"/>
                </a:lnTo>
                <a:lnTo>
                  <a:pt x="75" y="238"/>
                </a:lnTo>
                <a:lnTo>
                  <a:pt x="81" y="238"/>
                </a:lnTo>
                <a:lnTo>
                  <a:pt x="81" y="244"/>
                </a:lnTo>
                <a:lnTo>
                  <a:pt x="75" y="250"/>
                </a:lnTo>
                <a:lnTo>
                  <a:pt x="75" y="256"/>
                </a:lnTo>
                <a:lnTo>
                  <a:pt x="81" y="269"/>
                </a:lnTo>
                <a:lnTo>
                  <a:pt x="81" y="269"/>
                </a:lnTo>
                <a:lnTo>
                  <a:pt x="87" y="269"/>
                </a:lnTo>
                <a:lnTo>
                  <a:pt x="106" y="275"/>
                </a:lnTo>
                <a:lnTo>
                  <a:pt x="112" y="275"/>
                </a:lnTo>
                <a:lnTo>
                  <a:pt x="112" y="269"/>
                </a:lnTo>
                <a:lnTo>
                  <a:pt x="106" y="288"/>
                </a:lnTo>
                <a:lnTo>
                  <a:pt x="106" y="288"/>
                </a:lnTo>
                <a:lnTo>
                  <a:pt x="112" y="288"/>
                </a:lnTo>
                <a:lnTo>
                  <a:pt x="106" y="294"/>
                </a:lnTo>
                <a:lnTo>
                  <a:pt x="119" y="300"/>
                </a:lnTo>
                <a:lnTo>
                  <a:pt x="125" y="306"/>
                </a:lnTo>
                <a:lnTo>
                  <a:pt x="119" y="313"/>
                </a:lnTo>
                <a:lnTo>
                  <a:pt x="119" y="313"/>
                </a:lnTo>
                <a:lnTo>
                  <a:pt x="112" y="313"/>
                </a:lnTo>
                <a:lnTo>
                  <a:pt x="119" y="325"/>
                </a:lnTo>
                <a:lnTo>
                  <a:pt x="94" y="331"/>
                </a:lnTo>
                <a:lnTo>
                  <a:pt x="106" y="344"/>
                </a:lnTo>
                <a:lnTo>
                  <a:pt x="100" y="350"/>
                </a:lnTo>
                <a:lnTo>
                  <a:pt x="100" y="356"/>
                </a:lnTo>
                <a:lnTo>
                  <a:pt x="94" y="356"/>
                </a:lnTo>
                <a:lnTo>
                  <a:pt x="112" y="369"/>
                </a:lnTo>
                <a:lnTo>
                  <a:pt x="112" y="375"/>
                </a:lnTo>
                <a:lnTo>
                  <a:pt x="112" y="375"/>
                </a:lnTo>
                <a:lnTo>
                  <a:pt x="119" y="381"/>
                </a:lnTo>
                <a:lnTo>
                  <a:pt x="125" y="381"/>
                </a:lnTo>
                <a:lnTo>
                  <a:pt x="125" y="375"/>
                </a:lnTo>
                <a:lnTo>
                  <a:pt x="125" y="381"/>
                </a:lnTo>
                <a:lnTo>
                  <a:pt x="131" y="388"/>
                </a:lnTo>
                <a:lnTo>
                  <a:pt x="119" y="394"/>
                </a:lnTo>
                <a:lnTo>
                  <a:pt x="125" y="400"/>
                </a:lnTo>
                <a:lnTo>
                  <a:pt x="119" y="407"/>
                </a:lnTo>
                <a:lnTo>
                  <a:pt x="112" y="407"/>
                </a:lnTo>
                <a:lnTo>
                  <a:pt x="112" y="407"/>
                </a:lnTo>
                <a:lnTo>
                  <a:pt x="100" y="413"/>
                </a:lnTo>
                <a:lnTo>
                  <a:pt x="94" y="400"/>
                </a:lnTo>
                <a:lnTo>
                  <a:pt x="75" y="407"/>
                </a:lnTo>
                <a:lnTo>
                  <a:pt x="75" y="400"/>
                </a:lnTo>
                <a:lnTo>
                  <a:pt x="75" y="407"/>
                </a:lnTo>
                <a:lnTo>
                  <a:pt x="62" y="400"/>
                </a:lnTo>
                <a:lnTo>
                  <a:pt x="62" y="407"/>
                </a:lnTo>
                <a:lnTo>
                  <a:pt x="62" y="407"/>
                </a:lnTo>
                <a:lnTo>
                  <a:pt x="75" y="419"/>
                </a:lnTo>
                <a:lnTo>
                  <a:pt x="81" y="432"/>
                </a:lnTo>
                <a:lnTo>
                  <a:pt x="87" y="444"/>
                </a:lnTo>
                <a:lnTo>
                  <a:pt x="81" y="457"/>
                </a:lnTo>
                <a:lnTo>
                  <a:pt x="62" y="463"/>
                </a:lnTo>
                <a:lnTo>
                  <a:pt x="56" y="475"/>
                </a:lnTo>
                <a:lnTo>
                  <a:pt x="56" y="482"/>
                </a:lnTo>
                <a:lnTo>
                  <a:pt x="62" y="494"/>
                </a:lnTo>
                <a:lnTo>
                  <a:pt x="100" y="507"/>
                </a:lnTo>
                <a:lnTo>
                  <a:pt x="106" y="500"/>
                </a:lnTo>
                <a:lnTo>
                  <a:pt x="125" y="482"/>
                </a:lnTo>
                <a:lnTo>
                  <a:pt x="131" y="475"/>
                </a:lnTo>
                <a:lnTo>
                  <a:pt x="131" y="482"/>
                </a:lnTo>
                <a:lnTo>
                  <a:pt x="137" y="475"/>
                </a:lnTo>
                <a:lnTo>
                  <a:pt x="137" y="482"/>
                </a:lnTo>
                <a:lnTo>
                  <a:pt x="150" y="494"/>
                </a:lnTo>
                <a:lnTo>
                  <a:pt x="156" y="494"/>
                </a:lnTo>
                <a:lnTo>
                  <a:pt x="156" y="494"/>
                </a:lnTo>
                <a:lnTo>
                  <a:pt x="163" y="494"/>
                </a:lnTo>
                <a:lnTo>
                  <a:pt x="169" y="494"/>
                </a:lnTo>
                <a:lnTo>
                  <a:pt x="175" y="494"/>
                </a:lnTo>
                <a:lnTo>
                  <a:pt x="181" y="500"/>
                </a:lnTo>
                <a:lnTo>
                  <a:pt x="194" y="488"/>
                </a:lnTo>
                <a:lnTo>
                  <a:pt x="194" y="463"/>
                </a:lnTo>
                <a:lnTo>
                  <a:pt x="194" y="432"/>
                </a:lnTo>
                <a:lnTo>
                  <a:pt x="200" y="432"/>
                </a:lnTo>
                <a:lnTo>
                  <a:pt x="200" y="425"/>
                </a:lnTo>
                <a:lnTo>
                  <a:pt x="206" y="425"/>
                </a:lnTo>
                <a:lnTo>
                  <a:pt x="200" y="419"/>
                </a:lnTo>
                <a:lnTo>
                  <a:pt x="194" y="407"/>
                </a:lnTo>
                <a:lnTo>
                  <a:pt x="200" y="394"/>
                </a:lnTo>
                <a:lnTo>
                  <a:pt x="200" y="375"/>
                </a:lnTo>
                <a:lnTo>
                  <a:pt x="188" y="375"/>
                </a:lnTo>
                <a:lnTo>
                  <a:pt x="181" y="369"/>
                </a:lnTo>
                <a:lnTo>
                  <a:pt x="169" y="369"/>
                </a:lnTo>
                <a:lnTo>
                  <a:pt x="169" y="381"/>
                </a:lnTo>
                <a:lnTo>
                  <a:pt x="163" y="375"/>
                </a:lnTo>
                <a:lnTo>
                  <a:pt x="156" y="375"/>
                </a:lnTo>
                <a:lnTo>
                  <a:pt x="156" y="356"/>
                </a:lnTo>
                <a:lnTo>
                  <a:pt x="163" y="356"/>
                </a:lnTo>
                <a:lnTo>
                  <a:pt x="163" y="344"/>
                </a:lnTo>
                <a:lnTo>
                  <a:pt x="169" y="344"/>
                </a:lnTo>
                <a:lnTo>
                  <a:pt x="188" y="344"/>
                </a:lnTo>
                <a:lnTo>
                  <a:pt x="188" y="331"/>
                </a:lnTo>
                <a:lnTo>
                  <a:pt x="188" y="331"/>
                </a:lnTo>
                <a:lnTo>
                  <a:pt x="206" y="319"/>
                </a:lnTo>
                <a:lnTo>
                  <a:pt x="231" y="306"/>
                </a:lnTo>
                <a:lnTo>
                  <a:pt x="231" y="300"/>
                </a:lnTo>
                <a:lnTo>
                  <a:pt x="238" y="294"/>
                </a:lnTo>
                <a:lnTo>
                  <a:pt x="250" y="275"/>
                </a:lnTo>
                <a:lnTo>
                  <a:pt x="244" y="269"/>
                </a:lnTo>
                <a:lnTo>
                  <a:pt x="238" y="263"/>
                </a:lnTo>
                <a:lnTo>
                  <a:pt x="244" y="256"/>
                </a:lnTo>
                <a:lnTo>
                  <a:pt x="244" y="250"/>
                </a:lnTo>
                <a:lnTo>
                  <a:pt x="250" y="238"/>
                </a:lnTo>
                <a:lnTo>
                  <a:pt x="244" y="244"/>
                </a:lnTo>
                <a:lnTo>
                  <a:pt x="238" y="231"/>
                </a:lnTo>
                <a:lnTo>
                  <a:pt x="219" y="219"/>
                </a:lnTo>
                <a:lnTo>
                  <a:pt x="213" y="213"/>
                </a:lnTo>
                <a:lnTo>
                  <a:pt x="219" y="206"/>
                </a:lnTo>
                <a:lnTo>
                  <a:pt x="238" y="213"/>
                </a:lnTo>
                <a:lnTo>
                  <a:pt x="244" y="200"/>
                </a:lnTo>
                <a:lnTo>
                  <a:pt x="263" y="200"/>
                </a:lnTo>
                <a:lnTo>
                  <a:pt x="281" y="162"/>
                </a:lnTo>
                <a:lnTo>
                  <a:pt x="288" y="156"/>
                </a:lnTo>
                <a:lnTo>
                  <a:pt x="300" y="156"/>
                </a:lnTo>
                <a:lnTo>
                  <a:pt x="294" y="150"/>
                </a:lnTo>
                <a:lnTo>
                  <a:pt x="300" y="144"/>
                </a:lnTo>
                <a:lnTo>
                  <a:pt x="294" y="137"/>
                </a:lnTo>
                <a:lnTo>
                  <a:pt x="306" y="125"/>
                </a:lnTo>
                <a:lnTo>
                  <a:pt x="313" y="119"/>
                </a:lnTo>
                <a:lnTo>
                  <a:pt x="319" y="125"/>
                </a:lnTo>
                <a:lnTo>
                  <a:pt x="331" y="119"/>
                </a:lnTo>
                <a:lnTo>
                  <a:pt x="344" y="119"/>
                </a:lnTo>
                <a:lnTo>
                  <a:pt x="363" y="106"/>
                </a:lnTo>
                <a:lnTo>
                  <a:pt x="369" y="100"/>
                </a:lnTo>
                <a:lnTo>
                  <a:pt x="363" y="94"/>
                </a:lnTo>
                <a:lnTo>
                  <a:pt x="363" y="87"/>
                </a:lnTo>
                <a:lnTo>
                  <a:pt x="363" y="81"/>
                </a:lnTo>
                <a:lnTo>
                  <a:pt x="357" y="81"/>
                </a:lnTo>
                <a:lnTo>
                  <a:pt x="350" y="69"/>
                </a:lnTo>
                <a:lnTo>
                  <a:pt x="344" y="69"/>
                </a:lnTo>
                <a:lnTo>
                  <a:pt x="350" y="69"/>
                </a:lnTo>
                <a:lnTo>
                  <a:pt x="344" y="62"/>
                </a:lnTo>
                <a:lnTo>
                  <a:pt x="350" y="56"/>
                </a:lnTo>
                <a:lnTo>
                  <a:pt x="350" y="50"/>
                </a:lnTo>
                <a:lnTo>
                  <a:pt x="344" y="44"/>
                </a:lnTo>
                <a:lnTo>
                  <a:pt x="350" y="37"/>
                </a:lnTo>
                <a:lnTo>
                  <a:pt x="357" y="31"/>
                </a:lnTo>
                <a:lnTo>
                  <a:pt x="357" y="25"/>
                </a:lnTo>
                <a:lnTo>
                  <a:pt x="350" y="12"/>
                </a:lnTo>
                <a:lnTo>
                  <a:pt x="350" y="6"/>
                </a:lnTo>
                <a:lnTo>
                  <a:pt x="338" y="6"/>
                </a:lnTo>
                <a:lnTo>
                  <a:pt x="338" y="0"/>
                </a:lnTo>
                <a:lnTo>
                  <a:pt x="331" y="6"/>
                </a:lnTo>
                <a:lnTo>
                  <a:pt x="325" y="0"/>
                </a:lnTo>
                <a:lnTo>
                  <a:pt x="319" y="0"/>
                </a:lnTo>
                <a:lnTo>
                  <a:pt x="313" y="0"/>
                </a:lnTo>
                <a:lnTo>
                  <a:pt x="313" y="6"/>
                </a:lnTo>
                <a:lnTo>
                  <a:pt x="306" y="6"/>
                </a:lnTo>
                <a:lnTo>
                  <a:pt x="300" y="6"/>
                </a:lnTo>
                <a:lnTo>
                  <a:pt x="300" y="12"/>
                </a:lnTo>
                <a:lnTo>
                  <a:pt x="288" y="19"/>
                </a:lnTo>
                <a:lnTo>
                  <a:pt x="288" y="12"/>
                </a:lnTo>
                <a:lnTo>
                  <a:pt x="281" y="19"/>
                </a:lnTo>
                <a:lnTo>
                  <a:pt x="275" y="12"/>
                </a:lnTo>
                <a:lnTo>
                  <a:pt x="263" y="19"/>
                </a:lnTo>
                <a:lnTo>
                  <a:pt x="250" y="31"/>
                </a:lnTo>
                <a:lnTo>
                  <a:pt x="244" y="19"/>
                </a:lnTo>
                <a:lnTo>
                  <a:pt x="231" y="31"/>
                </a:lnTo>
                <a:lnTo>
                  <a:pt x="219" y="25"/>
                </a:lnTo>
                <a:lnTo>
                  <a:pt x="206" y="31"/>
                </a:lnTo>
                <a:lnTo>
                  <a:pt x="200" y="37"/>
                </a:lnTo>
                <a:lnTo>
                  <a:pt x="188" y="37"/>
                </a:lnTo>
                <a:lnTo>
                  <a:pt x="181" y="44"/>
                </a:lnTo>
                <a:lnTo>
                  <a:pt x="175" y="44"/>
                </a:lnTo>
                <a:lnTo>
                  <a:pt x="175" y="44"/>
                </a:lnTo>
                <a:lnTo>
                  <a:pt x="163" y="56"/>
                </a:lnTo>
                <a:lnTo>
                  <a:pt x="144" y="50"/>
                </a:lnTo>
                <a:lnTo>
                  <a:pt x="131" y="50"/>
                </a:lnTo>
                <a:lnTo>
                  <a:pt x="131" y="56"/>
                </a:lnTo>
                <a:lnTo>
                  <a:pt x="125" y="56"/>
                </a:lnTo>
                <a:lnTo>
                  <a:pt x="125" y="44"/>
                </a:lnTo>
                <a:lnTo>
                  <a:pt x="119" y="44"/>
                </a:lnTo>
                <a:lnTo>
                  <a:pt x="125" y="37"/>
                </a:lnTo>
                <a:lnTo>
                  <a:pt x="112" y="31"/>
                </a:lnTo>
                <a:lnTo>
                  <a:pt x="106" y="25"/>
                </a:lnTo>
                <a:lnTo>
                  <a:pt x="100" y="25"/>
                </a:lnTo>
                <a:lnTo>
                  <a:pt x="94" y="12"/>
                </a:lnTo>
                <a:lnTo>
                  <a:pt x="75" y="31"/>
                </a:lnTo>
                <a:lnTo>
                  <a:pt x="62" y="31"/>
                </a:lnTo>
                <a:lnTo>
                  <a:pt x="62" y="37"/>
                </a:lnTo>
                <a:lnTo>
                  <a:pt x="50" y="37"/>
                </a:lnTo>
                <a:lnTo>
                  <a:pt x="50" y="37"/>
                </a:lnTo>
                <a:lnTo>
                  <a:pt x="44" y="44"/>
                </a:lnTo>
                <a:lnTo>
                  <a:pt x="37" y="37"/>
                </a:lnTo>
                <a:lnTo>
                  <a:pt x="31" y="50"/>
                </a:lnTo>
                <a:lnTo>
                  <a:pt x="25" y="50"/>
                </a:lnTo>
                <a:lnTo>
                  <a:pt x="19" y="50"/>
                </a:lnTo>
                <a:lnTo>
                  <a:pt x="6" y="56"/>
                </a:lnTo>
                <a:lnTo>
                  <a:pt x="6" y="50"/>
                </a:lnTo>
                <a:lnTo>
                  <a:pt x="6" y="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4" name="Freeform 780"/>
          <p:cNvSpPr>
            <a:spLocks/>
          </p:cNvSpPr>
          <p:nvPr/>
        </p:nvSpPr>
        <p:spPr bwMode="auto">
          <a:xfrm>
            <a:off x="3094038" y="3798888"/>
            <a:ext cx="468312" cy="635000"/>
          </a:xfrm>
          <a:custGeom>
            <a:avLst/>
            <a:gdLst>
              <a:gd name="T0" fmla="*/ 107 w 244"/>
              <a:gd name="T1" fmla="*/ 275 h 363"/>
              <a:gd name="T2" fmla="*/ 44 w 244"/>
              <a:gd name="T3" fmla="*/ 263 h 363"/>
              <a:gd name="T4" fmla="*/ 32 w 244"/>
              <a:gd name="T5" fmla="*/ 200 h 363"/>
              <a:gd name="T6" fmla="*/ 0 w 244"/>
              <a:gd name="T7" fmla="*/ 194 h 363"/>
              <a:gd name="T8" fmla="*/ 25 w 244"/>
              <a:gd name="T9" fmla="*/ 169 h 363"/>
              <a:gd name="T10" fmla="*/ 13 w 244"/>
              <a:gd name="T11" fmla="*/ 125 h 363"/>
              <a:gd name="T12" fmla="*/ 25 w 244"/>
              <a:gd name="T13" fmla="*/ 25 h 363"/>
              <a:gd name="T14" fmla="*/ 57 w 244"/>
              <a:gd name="T15" fmla="*/ 0 h 363"/>
              <a:gd name="T16" fmla="*/ 101 w 244"/>
              <a:gd name="T17" fmla="*/ 12 h 363"/>
              <a:gd name="T18" fmla="*/ 101 w 244"/>
              <a:gd name="T19" fmla="*/ 0 h 363"/>
              <a:gd name="T20" fmla="*/ 119 w 244"/>
              <a:gd name="T21" fmla="*/ 12 h 363"/>
              <a:gd name="T22" fmla="*/ 107 w 244"/>
              <a:gd name="T23" fmla="*/ 37 h 363"/>
              <a:gd name="T24" fmla="*/ 126 w 244"/>
              <a:gd name="T25" fmla="*/ 50 h 363"/>
              <a:gd name="T26" fmla="*/ 119 w 244"/>
              <a:gd name="T27" fmla="*/ 69 h 363"/>
              <a:gd name="T28" fmla="*/ 113 w 244"/>
              <a:gd name="T29" fmla="*/ 119 h 363"/>
              <a:gd name="T30" fmla="*/ 119 w 244"/>
              <a:gd name="T31" fmla="*/ 119 h 363"/>
              <a:gd name="T32" fmla="*/ 132 w 244"/>
              <a:gd name="T33" fmla="*/ 119 h 363"/>
              <a:gd name="T34" fmla="*/ 176 w 244"/>
              <a:gd name="T35" fmla="*/ 125 h 363"/>
              <a:gd name="T36" fmla="*/ 182 w 244"/>
              <a:gd name="T37" fmla="*/ 119 h 363"/>
              <a:gd name="T38" fmla="*/ 213 w 244"/>
              <a:gd name="T39" fmla="*/ 137 h 363"/>
              <a:gd name="T40" fmla="*/ 226 w 244"/>
              <a:gd name="T41" fmla="*/ 125 h 363"/>
              <a:gd name="T42" fmla="*/ 244 w 244"/>
              <a:gd name="T43" fmla="*/ 131 h 363"/>
              <a:gd name="T44" fmla="*/ 238 w 244"/>
              <a:gd name="T45" fmla="*/ 137 h 363"/>
              <a:gd name="T46" fmla="*/ 238 w 244"/>
              <a:gd name="T47" fmla="*/ 150 h 363"/>
              <a:gd name="T48" fmla="*/ 238 w 244"/>
              <a:gd name="T49" fmla="*/ 169 h 363"/>
              <a:gd name="T50" fmla="*/ 219 w 244"/>
              <a:gd name="T51" fmla="*/ 175 h 363"/>
              <a:gd name="T52" fmla="*/ 188 w 244"/>
              <a:gd name="T53" fmla="*/ 175 h 363"/>
              <a:gd name="T54" fmla="*/ 188 w 244"/>
              <a:gd name="T55" fmla="*/ 188 h 363"/>
              <a:gd name="T56" fmla="*/ 182 w 244"/>
              <a:gd name="T57" fmla="*/ 206 h 363"/>
              <a:gd name="T58" fmla="*/ 194 w 244"/>
              <a:gd name="T59" fmla="*/ 219 h 363"/>
              <a:gd name="T60" fmla="*/ 219 w 244"/>
              <a:gd name="T61" fmla="*/ 219 h 363"/>
              <a:gd name="T62" fmla="*/ 219 w 244"/>
              <a:gd name="T63" fmla="*/ 238 h 363"/>
              <a:gd name="T64" fmla="*/ 232 w 244"/>
              <a:gd name="T65" fmla="*/ 256 h 363"/>
              <a:gd name="T66" fmla="*/ 219 w 244"/>
              <a:gd name="T67" fmla="*/ 263 h 363"/>
              <a:gd name="T68" fmla="*/ 213 w 244"/>
              <a:gd name="T69" fmla="*/ 294 h 363"/>
              <a:gd name="T70" fmla="*/ 201 w 244"/>
              <a:gd name="T71" fmla="*/ 306 h 363"/>
              <a:gd name="T72" fmla="*/ 219 w 244"/>
              <a:gd name="T73" fmla="*/ 325 h 363"/>
              <a:gd name="T74" fmla="*/ 232 w 244"/>
              <a:gd name="T75" fmla="*/ 325 h 363"/>
              <a:gd name="T76" fmla="*/ 226 w 244"/>
              <a:gd name="T77" fmla="*/ 344 h 363"/>
              <a:gd name="T78" fmla="*/ 219 w 244"/>
              <a:gd name="T79" fmla="*/ 357 h 363"/>
              <a:gd name="T80" fmla="*/ 201 w 244"/>
              <a:gd name="T81" fmla="*/ 350 h 363"/>
              <a:gd name="T82" fmla="*/ 182 w 244"/>
              <a:gd name="T83" fmla="*/ 357 h 363"/>
              <a:gd name="T84" fmla="*/ 169 w 244"/>
              <a:gd name="T85" fmla="*/ 357 h 363"/>
              <a:gd name="T86" fmla="*/ 163 w 244"/>
              <a:gd name="T87" fmla="*/ 300 h 363"/>
              <a:gd name="T88" fmla="*/ 119 w 244"/>
              <a:gd name="T89" fmla="*/ 331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44" h="363">
                <a:moveTo>
                  <a:pt x="107" y="325"/>
                </a:moveTo>
                <a:lnTo>
                  <a:pt x="107" y="306"/>
                </a:lnTo>
                <a:lnTo>
                  <a:pt x="107" y="275"/>
                </a:lnTo>
                <a:lnTo>
                  <a:pt x="88" y="263"/>
                </a:lnTo>
                <a:lnTo>
                  <a:pt x="50" y="269"/>
                </a:lnTo>
                <a:lnTo>
                  <a:pt x="44" y="263"/>
                </a:lnTo>
                <a:lnTo>
                  <a:pt x="38" y="244"/>
                </a:lnTo>
                <a:lnTo>
                  <a:pt x="32" y="200"/>
                </a:lnTo>
                <a:lnTo>
                  <a:pt x="32" y="200"/>
                </a:lnTo>
                <a:lnTo>
                  <a:pt x="25" y="206"/>
                </a:lnTo>
                <a:lnTo>
                  <a:pt x="0" y="200"/>
                </a:lnTo>
                <a:lnTo>
                  <a:pt x="0" y="194"/>
                </a:lnTo>
                <a:lnTo>
                  <a:pt x="7" y="188"/>
                </a:lnTo>
                <a:lnTo>
                  <a:pt x="25" y="169"/>
                </a:lnTo>
                <a:lnTo>
                  <a:pt x="25" y="169"/>
                </a:lnTo>
                <a:lnTo>
                  <a:pt x="38" y="150"/>
                </a:lnTo>
                <a:lnTo>
                  <a:pt x="13" y="137"/>
                </a:lnTo>
                <a:lnTo>
                  <a:pt x="13" y="125"/>
                </a:lnTo>
                <a:lnTo>
                  <a:pt x="44" y="62"/>
                </a:lnTo>
                <a:lnTo>
                  <a:pt x="19" y="31"/>
                </a:lnTo>
                <a:lnTo>
                  <a:pt x="25" y="25"/>
                </a:lnTo>
                <a:lnTo>
                  <a:pt x="32" y="19"/>
                </a:lnTo>
                <a:lnTo>
                  <a:pt x="44" y="12"/>
                </a:lnTo>
                <a:lnTo>
                  <a:pt x="57" y="0"/>
                </a:lnTo>
                <a:lnTo>
                  <a:pt x="69" y="6"/>
                </a:lnTo>
                <a:lnTo>
                  <a:pt x="88" y="12"/>
                </a:lnTo>
                <a:lnTo>
                  <a:pt x="101" y="12"/>
                </a:lnTo>
                <a:lnTo>
                  <a:pt x="101" y="12"/>
                </a:lnTo>
                <a:lnTo>
                  <a:pt x="101" y="6"/>
                </a:lnTo>
                <a:lnTo>
                  <a:pt x="101" y="0"/>
                </a:lnTo>
                <a:lnTo>
                  <a:pt x="113" y="0"/>
                </a:lnTo>
                <a:lnTo>
                  <a:pt x="113" y="12"/>
                </a:lnTo>
                <a:lnTo>
                  <a:pt x="119" y="12"/>
                </a:lnTo>
                <a:lnTo>
                  <a:pt x="113" y="25"/>
                </a:lnTo>
                <a:lnTo>
                  <a:pt x="113" y="25"/>
                </a:lnTo>
                <a:lnTo>
                  <a:pt x="107" y="37"/>
                </a:lnTo>
                <a:lnTo>
                  <a:pt x="113" y="44"/>
                </a:lnTo>
                <a:lnTo>
                  <a:pt x="113" y="44"/>
                </a:lnTo>
                <a:lnTo>
                  <a:pt x="126" y="50"/>
                </a:lnTo>
                <a:lnTo>
                  <a:pt x="119" y="56"/>
                </a:lnTo>
                <a:lnTo>
                  <a:pt x="113" y="62"/>
                </a:lnTo>
                <a:lnTo>
                  <a:pt x="119" y="69"/>
                </a:lnTo>
                <a:lnTo>
                  <a:pt x="113" y="69"/>
                </a:lnTo>
                <a:lnTo>
                  <a:pt x="113" y="75"/>
                </a:lnTo>
                <a:lnTo>
                  <a:pt x="113" y="119"/>
                </a:lnTo>
                <a:lnTo>
                  <a:pt x="113" y="119"/>
                </a:lnTo>
                <a:lnTo>
                  <a:pt x="113" y="125"/>
                </a:lnTo>
                <a:lnTo>
                  <a:pt x="119" y="119"/>
                </a:lnTo>
                <a:lnTo>
                  <a:pt x="126" y="125"/>
                </a:lnTo>
                <a:lnTo>
                  <a:pt x="126" y="119"/>
                </a:lnTo>
                <a:lnTo>
                  <a:pt x="132" y="119"/>
                </a:lnTo>
                <a:lnTo>
                  <a:pt x="138" y="112"/>
                </a:lnTo>
                <a:lnTo>
                  <a:pt x="151" y="119"/>
                </a:lnTo>
                <a:lnTo>
                  <a:pt x="176" y="125"/>
                </a:lnTo>
                <a:lnTo>
                  <a:pt x="176" y="119"/>
                </a:lnTo>
                <a:lnTo>
                  <a:pt x="182" y="125"/>
                </a:lnTo>
                <a:lnTo>
                  <a:pt x="182" y="119"/>
                </a:lnTo>
                <a:lnTo>
                  <a:pt x="188" y="131"/>
                </a:lnTo>
                <a:lnTo>
                  <a:pt x="194" y="125"/>
                </a:lnTo>
                <a:lnTo>
                  <a:pt x="213" y="137"/>
                </a:lnTo>
                <a:lnTo>
                  <a:pt x="219" y="125"/>
                </a:lnTo>
                <a:lnTo>
                  <a:pt x="219" y="119"/>
                </a:lnTo>
                <a:lnTo>
                  <a:pt x="226" y="125"/>
                </a:lnTo>
                <a:lnTo>
                  <a:pt x="244" y="119"/>
                </a:lnTo>
                <a:lnTo>
                  <a:pt x="244" y="125"/>
                </a:lnTo>
                <a:lnTo>
                  <a:pt x="244" y="131"/>
                </a:lnTo>
                <a:lnTo>
                  <a:pt x="244" y="125"/>
                </a:lnTo>
                <a:lnTo>
                  <a:pt x="238" y="131"/>
                </a:lnTo>
                <a:lnTo>
                  <a:pt x="238" y="137"/>
                </a:lnTo>
                <a:lnTo>
                  <a:pt x="238" y="137"/>
                </a:lnTo>
                <a:lnTo>
                  <a:pt x="238" y="137"/>
                </a:lnTo>
                <a:lnTo>
                  <a:pt x="238" y="150"/>
                </a:lnTo>
                <a:lnTo>
                  <a:pt x="232" y="156"/>
                </a:lnTo>
                <a:lnTo>
                  <a:pt x="238" y="163"/>
                </a:lnTo>
                <a:lnTo>
                  <a:pt x="238" y="169"/>
                </a:lnTo>
                <a:lnTo>
                  <a:pt x="238" y="181"/>
                </a:lnTo>
                <a:lnTo>
                  <a:pt x="226" y="175"/>
                </a:lnTo>
                <a:lnTo>
                  <a:pt x="219" y="175"/>
                </a:lnTo>
                <a:lnTo>
                  <a:pt x="213" y="175"/>
                </a:lnTo>
                <a:lnTo>
                  <a:pt x="188" y="181"/>
                </a:lnTo>
                <a:lnTo>
                  <a:pt x="188" y="175"/>
                </a:lnTo>
                <a:lnTo>
                  <a:pt x="182" y="175"/>
                </a:lnTo>
                <a:lnTo>
                  <a:pt x="182" y="188"/>
                </a:lnTo>
                <a:lnTo>
                  <a:pt x="188" y="188"/>
                </a:lnTo>
                <a:lnTo>
                  <a:pt x="188" y="194"/>
                </a:lnTo>
                <a:lnTo>
                  <a:pt x="182" y="200"/>
                </a:lnTo>
                <a:lnTo>
                  <a:pt x="182" y="206"/>
                </a:lnTo>
                <a:lnTo>
                  <a:pt x="188" y="219"/>
                </a:lnTo>
                <a:lnTo>
                  <a:pt x="188" y="219"/>
                </a:lnTo>
                <a:lnTo>
                  <a:pt x="194" y="219"/>
                </a:lnTo>
                <a:lnTo>
                  <a:pt x="213" y="225"/>
                </a:lnTo>
                <a:lnTo>
                  <a:pt x="219" y="225"/>
                </a:lnTo>
                <a:lnTo>
                  <a:pt x="219" y="219"/>
                </a:lnTo>
                <a:lnTo>
                  <a:pt x="213" y="238"/>
                </a:lnTo>
                <a:lnTo>
                  <a:pt x="213" y="238"/>
                </a:lnTo>
                <a:lnTo>
                  <a:pt x="219" y="238"/>
                </a:lnTo>
                <a:lnTo>
                  <a:pt x="213" y="244"/>
                </a:lnTo>
                <a:lnTo>
                  <a:pt x="226" y="250"/>
                </a:lnTo>
                <a:lnTo>
                  <a:pt x="232" y="256"/>
                </a:lnTo>
                <a:lnTo>
                  <a:pt x="226" y="263"/>
                </a:lnTo>
                <a:lnTo>
                  <a:pt x="226" y="263"/>
                </a:lnTo>
                <a:lnTo>
                  <a:pt x="219" y="263"/>
                </a:lnTo>
                <a:lnTo>
                  <a:pt x="226" y="275"/>
                </a:lnTo>
                <a:lnTo>
                  <a:pt x="201" y="281"/>
                </a:lnTo>
                <a:lnTo>
                  <a:pt x="213" y="294"/>
                </a:lnTo>
                <a:lnTo>
                  <a:pt x="207" y="300"/>
                </a:lnTo>
                <a:lnTo>
                  <a:pt x="207" y="306"/>
                </a:lnTo>
                <a:lnTo>
                  <a:pt x="201" y="306"/>
                </a:lnTo>
                <a:lnTo>
                  <a:pt x="219" y="319"/>
                </a:lnTo>
                <a:lnTo>
                  <a:pt x="219" y="325"/>
                </a:lnTo>
                <a:lnTo>
                  <a:pt x="219" y="325"/>
                </a:lnTo>
                <a:lnTo>
                  <a:pt x="226" y="331"/>
                </a:lnTo>
                <a:lnTo>
                  <a:pt x="232" y="331"/>
                </a:lnTo>
                <a:lnTo>
                  <a:pt x="232" y="325"/>
                </a:lnTo>
                <a:lnTo>
                  <a:pt x="232" y="331"/>
                </a:lnTo>
                <a:lnTo>
                  <a:pt x="238" y="338"/>
                </a:lnTo>
                <a:lnTo>
                  <a:pt x="226" y="344"/>
                </a:lnTo>
                <a:lnTo>
                  <a:pt x="232" y="350"/>
                </a:lnTo>
                <a:lnTo>
                  <a:pt x="226" y="357"/>
                </a:lnTo>
                <a:lnTo>
                  <a:pt x="219" y="357"/>
                </a:lnTo>
                <a:lnTo>
                  <a:pt x="219" y="357"/>
                </a:lnTo>
                <a:lnTo>
                  <a:pt x="207" y="363"/>
                </a:lnTo>
                <a:lnTo>
                  <a:pt x="201" y="350"/>
                </a:lnTo>
                <a:lnTo>
                  <a:pt x="182" y="357"/>
                </a:lnTo>
                <a:lnTo>
                  <a:pt x="182" y="350"/>
                </a:lnTo>
                <a:lnTo>
                  <a:pt x="182" y="357"/>
                </a:lnTo>
                <a:lnTo>
                  <a:pt x="169" y="350"/>
                </a:lnTo>
                <a:lnTo>
                  <a:pt x="169" y="357"/>
                </a:lnTo>
                <a:lnTo>
                  <a:pt x="169" y="357"/>
                </a:lnTo>
                <a:lnTo>
                  <a:pt x="157" y="338"/>
                </a:lnTo>
                <a:lnTo>
                  <a:pt x="169" y="306"/>
                </a:lnTo>
                <a:lnTo>
                  <a:pt x="163" y="300"/>
                </a:lnTo>
                <a:lnTo>
                  <a:pt x="151" y="300"/>
                </a:lnTo>
                <a:lnTo>
                  <a:pt x="132" y="325"/>
                </a:lnTo>
                <a:lnTo>
                  <a:pt x="119" y="331"/>
                </a:lnTo>
                <a:lnTo>
                  <a:pt x="107" y="325"/>
                </a:lnTo>
                <a:lnTo>
                  <a:pt x="107" y="3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5" name="Freeform 779"/>
          <p:cNvSpPr>
            <a:spLocks/>
          </p:cNvSpPr>
          <p:nvPr/>
        </p:nvSpPr>
        <p:spPr bwMode="auto">
          <a:xfrm>
            <a:off x="2579688" y="3841750"/>
            <a:ext cx="885825" cy="898525"/>
          </a:xfrm>
          <a:custGeom>
            <a:avLst/>
            <a:gdLst>
              <a:gd name="T0" fmla="*/ 88 w 463"/>
              <a:gd name="T1" fmla="*/ 188 h 513"/>
              <a:gd name="T2" fmla="*/ 69 w 463"/>
              <a:gd name="T3" fmla="*/ 206 h 513"/>
              <a:gd name="T4" fmla="*/ 69 w 463"/>
              <a:gd name="T5" fmla="*/ 263 h 513"/>
              <a:gd name="T6" fmla="*/ 100 w 463"/>
              <a:gd name="T7" fmla="*/ 250 h 513"/>
              <a:gd name="T8" fmla="*/ 100 w 463"/>
              <a:gd name="T9" fmla="*/ 275 h 513"/>
              <a:gd name="T10" fmla="*/ 113 w 463"/>
              <a:gd name="T11" fmla="*/ 294 h 513"/>
              <a:gd name="T12" fmla="*/ 107 w 463"/>
              <a:gd name="T13" fmla="*/ 306 h 513"/>
              <a:gd name="T14" fmla="*/ 94 w 463"/>
              <a:gd name="T15" fmla="*/ 300 h 513"/>
              <a:gd name="T16" fmla="*/ 75 w 463"/>
              <a:gd name="T17" fmla="*/ 300 h 513"/>
              <a:gd name="T18" fmla="*/ 50 w 463"/>
              <a:gd name="T19" fmla="*/ 319 h 513"/>
              <a:gd name="T20" fmla="*/ 57 w 463"/>
              <a:gd name="T21" fmla="*/ 344 h 513"/>
              <a:gd name="T22" fmla="*/ 44 w 463"/>
              <a:gd name="T23" fmla="*/ 369 h 513"/>
              <a:gd name="T24" fmla="*/ 25 w 463"/>
              <a:gd name="T25" fmla="*/ 357 h 513"/>
              <a:gd name="T26" fmla="*/ 0 w 463"/>
              <a:gd name="T27" fmla="*/ 369 h 513"/>
              <a:gd name="T28" fmla="*/ 25 w 463"/>
              <a:gd name="T29" fmla="*/ 388 h 513"/>
              <a:gd name="T30" fmla="*/ 25 w 463"/>
              <a:gd name="T31" fmla="*/ 394 h 513"/>
              <a:gd name="T32" fmla="*/ 32 w 463"/>
              <a:gd name="T33" fmla="*/ 419 h 513"/>
              <a:gd name="T34" fmla="*/ 38 w 463"/>
              <a:gd name="T35" fmla="*/ 438 h 513"/>
              <a:gd name="T36" fmla="*/ 38 w 463"/>
              <a:gd name="T37" fmla="*/ 469 h 513"/>
              <a:gd name="T38" fmla="*/ 75 w 463"/>
              <a:gd name="T39" fmla="*/ 463 h 513"/>
              <a:gd name="T40" fmla="*/ 119 w 463"/>
              <a:gd name="T41" fmla="*/ 444 h 513"/>
              <a:gd name="T42" fmla="*/ 138 w 463"/>
              <a:gd name="T43" fmla="*/ 457 h 513"/>
              <a:gd name="T44" fmla="*/ 144 w 463"/>
              <a:gd name="T45" fmla="*/ 488 h 513"/>
              <a:gd name="T46" fmla="*/ 163 w 463"/>
              <a:gd name="T47" fmla="*/ 500 h 513"/>
              <a:gd name="T48" fmla="*/ 201 w 463"/>
              <a:gd name="T49" fmla="*/ 494 h 513"/>
              <a:gd name="T50" fmla="*/ 232 w 463"/>
              <a:gd name="T51" fmla="*/ 500 h 513"/>
              <a:gd name="T52" fmla="*/ 257 w 463"/>
              <a:gd name="T53" fmla="*/ 507 h 513"/>
              <a:gd name="T54" fmla="*/ 313 w 463"/>
              <a:gd name="T55" fmla="*/ 488 h 513"/>
              <a:gd name="T56" fmla="*/ 332 w 463"/>
              <a:gd name="T57" fmla="*/ 469 h 513"/>
              <a:gd name="T58" fmla="*/ 332 w 463"/>
              <a:gd name="T59" fmla="*/ 438 h 513"/>
              <a:gd name="T60" fmla="*/ 357 w 463"/>
              <a:gd name="T61" fmla="*/ 432 h 513"/>
              <a:gd name="T62" fmla="*/ 382 w 463"/>
              <a:gd name="T63" fmla="*/ 438 h 513"/>
              <a:gd name="T64" fmla="*/ 401 w 463"/>
              <a:gd name="T65" fmla="*/ 450 h 513"/>
              <a:gd name="T66" fmla="*/ 420 w 463"/>
              <a:gd name="T67" fmla="*/ 413 h 513"/>
              <a:gd name="T68" fmla="*/ 426 w 463"/>
              <a:gd name="T69" fmla="*/ 400 h 513"/>
              <a:gd name="T70" fmla="*/ 457 w 463"/>
              <a:gd name="T71" fmla="*/ 382 h 513"/>
              <a:gd name="T72" fmla="*/ 451 w 463"/>
              <a:gd name="T73" fmla="*/ 344 h 513"/>
              <a:gd name="T74" fmla="*/ 438 w 463"/>
              <a:gd name="T75" fmla="*/ 281 h 513"/>
              <a:gd name="T76" fmla="*/ 401 w 463"/>
              <a:gd name="T77" fmla="*/ 300 h 513"/>
              <a:gd name="T78" fmla="*/ 376 w 463"/>
              <a:gd name="T79" fmla="*/ 281 h 513"/>
              <a:gd name="T80" fmla="*/ 319 w 463"/>
              <a:gd name="T81" fmla="*/ 244 h 513"/>
              <a:gd name="T82" fmla="*/ 301 w 463"/>
              <a:gd name="T83" fmla="*/ 175 h 513"/>
              <a:gd name="T84" fmla="*/ 269 w 463"/>
              <a:gd name="T85" fmla="*/ 175 h 513"/>
              <a:gd name="T86" fmla="*/ 294 w 463"/>
              <a:gd name="T87" fmla="*/ 144 h 513"/>
              <a:gd name="T88" fmla="*/ 282 w 463"/>
              <a:gd name="T89" fmla="*/ 112 h 513"/>
              <a:gd name="T90" fmla="*/ 288 w 463"/>
              <a:gd name="T91" fmla="*/ 6 h 513"/>
              <a:gd name="T92" fmla="*/ 269 w 463"/>
              <a:gd name="T93" fmla="*/ 12 h 513"/>
              <a:gd name="T94" fmla="*/ 269 w 463"/>
              <a:gd name="T95" fmla="*/ 25 h 513"/>
              <a:gd name="T96" fmla="*/ 251 w 463"/>
              <a:gd name="T97" fmla="*/ 25 h 513"/>
              <a:gd name="T98" fmla="*/ 213 w 463"/>
              <a:gd name="T99" fmla="*/ 44 h 513"/>
              <a:gd name="T100" fmla="*/ 188 w 463"/>
              <a:gd name="T101" fmla="*/ 81 h 513"/>
              <a:gd name="T102" fmla="*/ 176 w 463"/>
              <a:gd name="T103" fmla="*/ 119 h 513"/>
              <a:gd name="T104" fmla="*/ 201 w 463"/>
              <a:gd name="T105" fmla="*/ 131 h 513"/>
              <a:gd name="T106" fmla="*/ 182 w 463"/>
              <a:gd name="T107" fmla="*/ 144 h 513"/>
              <a:gd name="T108" fmla="*/ 144 w 463"/>
              <a:gd name="T109" fmla="*/ 150 h 513"/>
              <a:gd name="T110" fmla="*/ 138 w 463"/>
              <a:gd name="T111" fmla="*/ 169 h 513"/>
              <a:gd name="T112" fmla="*/ 100 w 463"/>
              <a:gd name="T113" fmla="*/ 175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63" h="513">
                <a:moveTo>
                  <a:pt x="100" y="175"/>
                </a:moveTo>
                <a:lnTo>
                  <a:pt x="94" y="181"/>
                </a:lnTo>
                <a:lnTo>
                  <a:pt x="88" y="188"/>
                </a:lnTo>
                <a:lnTo>
                  <a:pt x="88" y="175"/>
                </a:lnTo>
                <a:lnTo>
                  <a:pt x="69" y="175"/>
                </a:lnTo>
                <a:lnTo>
                  <a:pt x="69" y="206"/>
                </a:lnTo>
                <a:lnTo>
                  <a:pt x="75" y="225"/>
                </a:lnTo>
                <a:lnTo>
                  <a:pt x="63" y="256"/>
                </a:lnTo>
                <a:lnTo>
                  <a:pt x="69" y="263"/>
                </a:lnTo>
                <a:lnTo>
                  <a:pt x="88" y="256"/>
                </a:lnTo>
                <a:lnTo>
                  <a:pt x="94" y="244"/>
                </a:lnTo>
                <a:lnTo>
                  <a:pt x="100" y="250"/>
                </a:lnTo>
                <a:lnTo>
                  <a:pt x="100" y="263"/>
                </a:lnTo>
                <a:lnTo>
                  <a:pt x="107" y="275"/>
                </a:lnTo>
                <a:lnTo>
                  <a:pt x="100" y="275"/>
                </a:lnTo>
                <a:lnTo>
                  <a:pt x="107" y="281"/>
                </a:lnTo>
                <a:lnTo>
                  <a:pt x="107" y="281"/>
                </a:lnTo>
                <a:lnTo>
                  <a:pt x="113" y="294"/>
                </a:lnTo>
                <a:lnTo>
                  <a:pt x="113" y="306"/>
                </a:lnTo>
                <a:lnTo>
                  <a:pt x="113" y="306"/>
                </a:lnTo>
                <a:lnTo>
                  <a:pt x="107" y="306"/>
                </a:lnTo>
                <a:lnTo>
                  <a:pt x="100" y="313"/>
                </a:lnTo>
                <a:lnTo>
                  <a:pt x="94" y="313"/>
                </a:lnTo>
                <a:lnTo>
                  <a:pt x="94" y="300"/>
                </a:lnTo>
                <a:lnTo>
                  <a:pt x="82" y="306"/>
                </a:lnTo>
                <a:lnTo>
                  <a:pt x="82" y="300"/>
                </a:lnTo>
                <a:lnTo>
                  <a:pt x="75" y="300"/>
                </a:lnTo>
                <a:lnTo>
                  <a:pt x="69" y="300"/>
                </a:lnTo>
                <a:lnTo>
                  <a:pt x="50" y="313"/>
                </a:lnTo>
                <a:lnTo>
                  <a:pt x="50" y="319"/>
                </a:lnTo>
                <a:lnTo>
                  <a:pt x="50" y="325"/>
                </a:lnTo>
                <a:lnTo>
                  <a:pt x="44" y="332"/>
                </a:lnTo>
                <a:lnTo>
                  <a:pt x="57" y="344"/>
                </a:lnTo>
                <a:lnTo>
                  <a:pt x="57" y="357"/>
                </a:lnTo>
                <a:lnTo>
                  <a:pt x="50" y="363"/>
                </a:lnTo>
                <a:lnTo>
                  <a:pt x="44" y="369"/>
                </a:lnTo>
                <a:lnTo>
                  <a:pt x="38" y="363"/>
                </a:lnTo>
                <a:lnTo>
                  <a:pt x="32" y="363"/>
                </a:lnTo>
                <a:lnTo>
                  <a:pt x="25" y="357"/>
                </a:lnTo>
                <a:lnTo>
                  <a:pt x="25" y="363"/>
                </a:lnTo>
                <a:lnTo>
                  <a:pt x="13" y="357"/>
                </a:lnTo>
                <a:lnTo>
                  <a:pt x="0" y="369"/>
                </a:lnTo>
                <a:lnTo>
                  <a:pt x="7" y="375"/>
                </a:lnTo>
                <a:lnTo>
                  <a:pt x="19" y="375"/>
                </a:lnTo>
                <a:lnTo>
                  <a:pt x="25" y="388"/>
                </a:lnTo>
                <a:lnTo>
                  <a:pt x="25" y="388"/>
                </a:lnTo>
                <a:lnTo>
                  <a:pt x="25" y="394"/>
                </a:lnTo>
                <a:lnTo>
                  <a:pt x="25" y="394"/>
                </a:lnTo>
                <a:lnTo>
                  <a:pt x="32" y="394"/>
                </a:lnTo>
                <a:lnTo>
                  <a:pt x="32" y="413"/>
                </a:lnTo>
                <a:lnTo>
                  <a:pt x="32" y="419"/>
                </a:lnTo>
                <a:lnTo>
                  <a:pt x="25" y="432"/>
                </a:lnTo>
                <a:lnTo>
                  <a:pt x="32" y="444"/>
                </a:lnTo>
                <a:lnTo>
                  <a:pt x="38" y="438"/>
                </a:lnTo>
                <a:lnTo>
                  <a:pt x="57" y="444"/>
                </a:lnTo>
                <a:lnTo>
                  <a:pt x="57" y="450"/>
                </a:lnTo>
                <a:lnTo>
                  <a:pt x="38" y="469"/>
                </a:lnTo>
                <a:lnTo>
                  <a:pt x="63" y="482"/>
                </a:lnTo>
                <a:lnTo>
                  <a:pt x="63" y="469"/>
                </a:lnTo>
                <a:lnTo>
                  <a:pt x="75" y="463"/>
                </a:lnTo>
                <a:lnTo>
                  <a:pt x="100" y="444"/>
                </a:lnTo>
                <a:lnTo>
                  <a:pt x="107" y="444"/>
                </a:lnTo>
                <a:lnTo>
                  <a:pt x="119" y="444"/>
                </a:lnTo>
                <a:lnTo>
                  <a:pt x="119" y="444"/>
                </a:lnTo>
                <a:lnTo>
                  <a:pt x="119" y="450"/>
                </a:lnTo>
                <a:lnTo>
                  <a:pt x="138" y="457"/>
                </a:lnTo>
                <a:lnTo>
                  <a:pt x="132" y="457"/>
                </a:lnTo>
                <a:lnTo>
                  <a:pt x="132" y="482"/>
                </a:lnTo>
                <a:lnTo>
                  <a:pt x="144" y="488"/>
                </a:lnTo>
                <a:lnTo>
                  <a:pt x="150" y="488"/>
                </a:lnTo>
                <a:lnTo>
                  <a:pt x="150" y="500"/>
                </a:lnTo>
                <a:lnTo>
                  <a:pt x="163" y="500"/>
                </a:lnTo>
                <a:lnTo>
                  <a:pt x="169" y="500"/>
                </a:lnTo>
                <a:lnTo>
                  <a:pt x="182" y="507"/>
                </a:lnTo>
                <a:lnTo>
                  <a:pt x="201" y="494"/>
                </a:lnTo>
                <a:lnTo>
                  <a:pt x="219" y="494"/>
                </a:lnTo>
                <a:lnTo>
                  <a:pt x="219" y="500"/>
                </a:lnTo>
                <a:lnTo>
                  <a:pt x="232" y="500"/>
                </a:lnTo>
                <a:lnTo>
                  <a:pt x="238" y="507"/>
                </a:lnTo>
                <a:lnTo>
                  <a:pt x="257" y="507"/>
                </a:lnTo>
                <a:lnTo>
                  <a:pt x="257" y="507"/>
                </a:lnTo>
                <a:lnTo>
                  <a:pt x="288" y="507"/>
                </a:lnTo>
                <a:lnTo>
                  <a:pt x="294" y="513"/>
                </a:lnTo>
                <a:lnTo>
                  <a:pt x="313" y="488"/>
                </a:lnTo>
                <a:lnTo>
                  <a:pt x="326" y="475"/>
                </a:lnTo>
                <a:lnTo>
                  <a:pt x="326" y="463"/>
                </a:lnTo>
                <a:lnTo>
                  <a:pt x="332" y="469"/>
                </a:lnTo>
                <a:lnTo>
                  <a:pt x="345" y="469"/>
                </a:lnTo>
                <a:lnTo>
                  <a:pt x="338" y="444"/>
                </a:lnTo>
                <a:lnTo>
                  <a:pt x="332" y="438"/>
                </a:lnTo>
                <a:lnTo>
                  <a:pt x="332" y="432"/>
                </a:lnTo>
                <a:lnTo>
                  <a:pt x="345" y="432"/>
                </a:lnTo>
                <a:lnTo>
                  <a:pt x="357" y="432"/>
                </a:lnTo>
                <a:lnTo>
                  <a:pt x="370" y="425"/>
                </a:lnTo>
                <a:lnTo>
                  <a:pt x="370" y="425"/>
                </a:lnTo>
                <a:lnTo>
                  <a:pt x="382" y="438"/>
                </a:lnTo>
                <a:lnTo>
                  <a:pt x="388" y="457"/>
                </a:lnTo>
                <a:lnTo>
                  <a:pt x="395" y="463"/>
                </a:lnTo>
                <a:lnTo>
                  <a:pt x="401" y="450"/>
                </a:lnTo>
                <a:lnTo>
                  <a:pt x="413" y="438"/>
                </a:lnTo>
                <a:lnTo>
                  <a:pt x="407" y="413"/>
                </a:lnTo>
                <a:lnTo>
                  <a:pt x="420" y="413"/>
                </a:lnTo>
                <a:lnTo>
                  <a:pt x="420" y="407"/>
                </a:lnTo>
                <a:lnTo>
                  <a:pt x="426" y="407"/>
                </a:lnTo>
                <a:lnTo>
                  <a:pt x="426" y="400"/>
                </a:lnTo>
                <a:lnTo>
                  <a:pt x="432" y="400"/>
                </a:lnTo>
                <a:lnTo>
                  <a:pt x="438" y="388"/>
                </a:lnTo>
                <a:lnTo>
                  <a:pt x="457" y="382"/>
                </a:lnTo>
                <a:lnTo>
                  <a:pt x="463" y="369"/>
                </a:lnTo>
                <a:lnTo>
                  <a:pt x="457" y="357"/>
                </a:lnTo>
                <a:lnTo>
                  <a:pt x="451" y="344"/>
                </a:lnTo>
                <a:lnTo>
                  <a:pt x="438" y="332"/>
                </a:lnTo>
                <a:lnTo>
                  <a:pt x="426" y="313"/>
                </a:lnTo>
                <a:lnTo>
                  <a:pt x="438" y="281"/>
                </a:lnTo>
                <a:lnTo>
                  <a:pt x="432" y="275"/>
                </a:lnTo>
                <a:lnTo>
                  <a:pt x="420" y="275"/>
                </a:lnTo>
                <a:lnTo>
                  <a:pt x="401" y="300"/>
                </a:lnTo>
                <a:lnTo>
                  <a:pt x="388" y="306"/>
                </a:lnTo>
                <a:lnTo>
                  <a:pt x="376" y="300"/>
                </a:lnTo>
                <a:lnTo>
                  <a:pt x="376" y="281"/>
                </a:lnTo>
                <a:lnTo>
                  <a:pt x="376" y="250"/>
                </a:lnTo>
                <a:lnTo>
                  <a:pt x="357" y="238"/>
                </a:lnTo>
                <a:lnTo>
                  <a:pt x="319" y="244"/>
                </a:lnTo>
                <a:lnTo>
                  <a:pt x="313" y="238"/>
                </a:lnTo>
                <a:lnTo>
                  <a:pt x="307" y="219"/>
                </a:lnTo>
                <a:lnTo>
                  <a:pt x="301" y="175"/>
                </a:lnTo>
                <a:lnTo>
                  <a:pt x="301" y="175"/>
                </a:lnTo>
                <a:lnTo>
                  <a:pt x="294" y="181"/>
                </a:lnTo>
                <a:lnTo>
                  <a:pt x="269" y="175"/>
                </a:lnTo>
                <a:lnTo>
                  <a:pt x="269" y="169"/>
                </a:lnTo>
                <a:lnTo>
                  <a:pt x="276" y="163"/>
                </a:lnTo>
                <a:lnTo>
                  <a:pt x="294" y="144"/>
                </a:lnTo>
                <a:lnTo>
                  <a:pt x="294" y="144"/>
                </a:lnTo>
                <a:lnTo>
                  <a:pt x="307" y="125"/>
                </a:lnTo>
                <a:lnTo>
                  <a:pt x="282" y="112"/>
                </a:lnTo>
                <a:lnTo>
                  <a:pt x="282" y="100"/>
                </a:lnTo>
                <a:lnTo>
                  <a:pt x="313" y="37"/>
                </a:lnTo>
                <a:lnTo>
                  <a:pt x="288" y="6"/>
                </a:lnTo>
                <a:lnTo>
                  <a:pt x="282" y="0"/>
                </a:lnTo>
                <a:lnTo>
                  <a:pt x="276" y="0"/>
                </a:lnTo>
                <a:lnTo>
                  <a:pt x="269" y="12"/>
                </a:lnTo>
                <a:lnTo>
                  <a:pt x="269" y="19"/>
                </a:lnTo>
                <a:lnTo>
                  <a:pt x="269" y="25"/>
                </a:lnTo>
                <a:lnTo>
                  <a:pt x="269" y="25"/>
                </a:lnTo>
                <a:lnTo>
                  <a:pt x="263" y="19"/>
                </a:lnTo>
                <a:lnTo>
                  <a:pt x="251" y="25"/>
                </a:lnTo>
                <a:lnTo>
                  <a:pt x="251" y="25"/>
                </a:lnTo>
                <a:lnTo>
                  <a:pt x="238" y="37"/>
                </a:lnTo>
                <a:lnTo>
                  <a:pt x="226" y="44"/>
                </a:lnTo>
                <a:lnTo>
                  <a:pt x="213" y="44"/>
                </a:lnTo>
                <a:lnTo>
                  <a:pt x="201" y="44"/>
                </a:lnTo>
                <a:lnTo>
                  <a:pt x="201" y="75"/>
                </a:lnTo>
                <a:lnTo>
                  <a:pt x="188" y="81"/>
                </a:lnTo>
                <a:lnTo>
                  <a:pt x="163" y="81"/>
                </a:lnTo>
                <a:lnTo>
                  <a:pt x="169" y="100"/>
                </a:lnTo>
                <a:lnTo>
                  <a:pt x="176" y="119"/>
                </a:lnTo>
                <a:lnTo>
                  <a:pt x="188" y="119"/>
                </a:lnTo>
                <a:lnTo>
                  <a:pt x="194" y="131"/>
                </a:lnTo>
                <a:lnTo>
                  <a:pt x="201" y="131"/>
                </a:lnTo>
                <a:lnTo>
                  <a:pt x="201" y="138"/>
                </a:lnTo>
                <a:lnTo>
                  <a:pt x="194" y="144"/>
                </a:lnTo>
                <a:lnTo>
                  <a:pt x="182" y="144"/>
                </a:lnTo>
                <a:lnTo>
                  <a:pt x="182" y="150"/>
                </a:lnTo>
                <a:lnTo>
                  <a:pt x="163" y="150"/>
                </a:lnTo>
                <a:lnTo>
                  <a:pt x="144" y="150"/>
                </a:lnTo>
                <a:lnTo>
                  <a:pt x="144" y="156"/>
                </a:lnTo>
                <a:lnTo>
                  <a:pt x="150" y="156"/>
                </a:lnTo>
                <a:lnTo>
                  <a:pt x="138" y="169"/>
                </a:lnTo>
                <a:lnTo>
                  <a:pt x="113" y="169"/>
                </a:lnTo>
                <a:lnTo>
                  <a:pt x="107" y="181"/>
                </a:lnTo>
                <a:lnTo>
                  <a:pt x="100" y="175"/>
                </a:lnTo>
                <a:lnTo>
                  <a:pt x="100" y="1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6" name="Freeform 778"/>
          <p:cNvSpPr>
            <a:spLocks/>
          </p:cNvSpPr>
          <p:nvPr/>
        </p:nvSpPr>
        <p:spPr bwMode="auto">
          <a:xfrm>
            <a:off x="1514475" y="4259263"/>
            <a:ext cx="1174750" cy="809625"/>
          </a:xfrm>
          <a:custGeom>
            <a:avLst/>
            <a:gdLst>
              <a:gd name="T0" fmla="*/ 119 w 614"/>
              <a:gd name="T1" fmla="*/ 187 h 463"/>
              <a:gd name="T2" fmla="*/ 132 w 614"/>
              <a:gd name="T3" fmla="*/ 169 h 463"/>
              <a:gd name="T4" fmla="*/ 188 w 614"/>
              <a:gd name="T5" fmla="*/ 131 h 463"/>
              <a:gd name="T6" fmla="*/ 207 w 614"/>
              <a:gd name="T7" fmla="*/ 112 h 463"/>
              <a:gd name="T8" fmla="*/ 226 w 614"/>
              <a:gd name="T9" fmla="*/ 100 h 463"/>
              <a:gd name="T10" fmla="*/ 282 w 614"/>
              <a:gd name="T11" fmla="*/ 62 h 463"/>
              <a:gd name="T12" fmla="*/ 313 w 614"/>
              <a:gd name="T13" fmla="*/ 50 h 463"/>
              <a:gd name="T14" fmla="*/ 357 w 614"/>
              <a:gd name="T15" fmla="*/ 31 h 463"/>
              <a:gd name="T16" fmla="*/ 388 w 614"/>
              <a:gd name="T17" fmla="*/ 0 h 463"/>
              <a:gd name="T18" fmla="*/ 420 w 614"/>
              <a:gd name="T19" fmla="*/ 18 h 463"/>
              <a:gd name="T20" fmla="*/ 438 w 614"/>
              <a:gd name="T21" fmla="*/ 56 h 463"/>
              <a:gd name="T22" fmla="*/ 470 w 614"/>
              <a:gd name="T23" fmla="*/ 75 h 463"/>
              <a:gd name="T24" fmla="*/ 495 w 614"/>
              <a:gd name="T25" fmla="*/ 100 h 463"/>
              <a:gd name="T26" fmla="*/ 488 w 614"/>
              <a:gd name="T27" fmla="*/ 125 h 463"/>
              <a:gd name="T28" fmla="*/ 507 w 614"/>
              <a:gd name="T29" fmla="*/ 144 h 463"/>
              <a:gd name="T30" fmla="*/ 526 w 614"/>
              <a:gd name="T31" fmla="*/ 150 h 463"/>
              <a:gd name="T32" fmla="*/ 545 w 614"/>
              <a:gd name="T33" fmla="*/ 162 h 463"/>
              <a:gd name="T34" fmla="*/ 564 w 614"/>
              <a:gd name="T35" fmla="*/ 162 h 463"/>
              <a:gd name="T36" fmla="*/ 576 w 614"/>
              <a:gd name="T37" fmla="*/ 156 h 463"/>
              <a:gd name="T38" fmla="*/ 589 w 614"/>
              <a:gd name="T39" fmla="*/ 181 h 463"/>
              <a:gd name="T40" fmla="*/ 614 w 614"/>
              <a:gd name="T41" fmla="*/ 206 h 463"/>
              <a:gd name="T42" fmla="*/ 582 w 614"/>
              <a:gd name="T43" fmla="*/ 231 h 463"/>
              <a:gd name="T44" fmla="*/ 570 w 614"/>
              <a:gd name="T45" fmla="*/ 244 h 463"/>
              <a:gd name="T46" fmla="*/ 532 w 614"/>
              <a:gd name="T47" fmla="*/ 244 h 463"/>
              <a:gd name="T48" fmla="*/ 501 w 614"/>
              <a:gd name="T49" fmla="*/ 262 h 463"/>
              <a:gd name="T50" fmla="*/ 457 w 614"/>
              <a:gd name="T51" fmla="*/ 281 h 463"/>
              <a:gd name="T52" fmla="*/ 432 w 614"/>
              <a:gd name="T53" fmla="*/ 262 h 463"/>
              <a:gd name="T54" fmla="*/ 413 w 614"/>
              <a:gd name="T55" fmla="*/ 281 h 463"/>
              <a:gd name="T56" fmla="*/ 395 w 614"/>
              <a:gd name="T57" fmla="*/ 300 h 463"/>
              <a:gd name="T58" fmla="*/ 370 w 614"/>
              <a:gd name="T59" fmla="*/ 319 h 463"/>
              <a:gd name="T60" fmla="*/ 332 w 614"/>
              <a:gd name="T61" fmla="*/ 350 h 463"/>
              <a:gd name="T62" fmla="*/ 332 w 614"/>
              <a:gd name="T63" fmla="*/ 375 h 463"/>
              <a:gd name="T64" fmla="*/ 319 w 614"/>
              <a:gd name="T65" fmla="*/ 388 h 463"/>
              <a:gd name="T66" fmla="*/ 288 w 614"/>
              <a:gd name="T67" fmla="*/ 413 h 463"/>
              <a:gd name="T68" fmla="*/ 276 w 614"/>
              <a:gd name="T69" fmla="*/ 456 h 463"/>
              <a:gd name="T70" fmla="*/ 251 w 614"/>
              <a:gd name="T71" fmla="*/ 450 h 463"/>
              <a:gd name="T72" fmla="*/ 232 w 614"/>
              <a:gd name="T73" fmla="*/ 444 h 463"/>
              <a:gd name="T74" fmla="*/ 232 w 614"/>
              <a:gd name="T75" fmla="*/ 425 h 463"/>
              <a:gd name="T76" fmla="*/ 207 w 614"/>
              <a:gd name="T77" fmla="*/ 425 h 463"/>
              <a:gd name="T78" fmla="*/ 182 w 614"/>
              <a:gd name="T79" fmla="*/ 413 h 463"/>
              <a:gd name="T80" fmla="*/ 144 w 614"/>
              <a:gd name="T81" fmla="*/ 369 h 463"/>
              <a:gd name="T82" fmla="*/ 157 w 614"/>
              <a:gd name="T83" fmla="*/ 325 h 463"/>
              <a:gd name="T84" fmla="*/ 94 w 614"/>
              <a:gd name="T85" fmla="*/ 325 h 463"/>
              <a:gd name="T86" fmla="*/ 44 w 614"/>
              <a:gd name="T87" fmla="*/ 338 h 463"/>
              <a:gd name="T88" fmla="*/ 44 w 614"/>
              <a:gd name="T89" fmla="*/ 294 h 463"/>
              <a:gd name="T90" fmla="*/ 13 w 614"/>
              <a:gd name="T91" fmla="*/ 269 h 463"/>
              <a:gd name="T92" fmla="*/ 0 w 614"/>
              <a:gd name="T93" fmla="*/ 219 h 463"/>
              <a:gd name="T94" fmla="*/ 57 w 614"/>
              <a:gd name="T95" fmla="*/ 200 h 463"/>
              <a:gd name="T96" fmla="*/ 94 w 614"/>
              <a:gd name="T97" fmla="*/ 244 h 463"/>
              <a:gd name="T98" fmla="*/ 107 w 614"/>
              <a:gd name="T99" fmla="*/ 225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4" h="463">
                <a:moveTo>
                  <a:pt x="107" y="225"/>
                </a:moveTo>
                <a:lnTo>
                  <a:pt x="107" y="206"/>
                </a:lnTo>
                <a:lnTo>
                  <a:pt x="113" y="194"/>
                </a:lnTo>
                <a:lnTo>
                  <a:pt x="119" y="187"/>
                </a:lnTo>
                <a:lnTo>
                  <a:pt x="119" y="187"/>
                </a:lnTo>
                <a:lnTo>
                  <a:pt x="119" y="181"/>
                </a:lnTo>
                <a:lnTo>
                  <a:pt x="125" y="181"/>
                </a:lnTo>
                <a:lnTo>
                  <a:pt x="132" y="169"/>
                </a:lnTo>
                <a:lnTo>
                  <a:pt x="151" y="150"/>
                </a:lnTo>
                <a:lnTo>
                  <a:pt x="157" y="156"/>
                </a:lnTo>
                <a:lnTo>
                  <a:pt x="169" y="150"/>
                </a:lnTo>
                <a:lnTo>
                  <a:pt x="188" y="131"/>
                </a:lnTo>
                <a:lnTo>
                  <a:pt x="194" y="125"/>
                </a:lnTo>
                <a:lnTo>
                  <a:pt x="194" y="125"/>
                </a:lnTo>
                <a:lnTo>
                  <a:pt x="201" y="112"/>
                </a:lnTo>
                <a:lnTo>
                  <a:pt x="207" y="112"/>
                </a:lnTo>
                <a:lnTo>
                  <a:pt x="213" y="112"/>
                </a:lnTo>
                <a:lnTo>
                  <a:pt x="219" y="106"/>
                </a:lnTo>
                <a:lnTo>
                  <a:pt x="219" y="100"/>
                </a:lnTo>
                <a:lnTo>
                  <a:pt x="226" y="100"/>
                </a:lnTo>
                <a:lnTo>
                  <a:pt x="226" y="87"/>
                </a:lnTo>
                <a:lnTo>
                  <a:pt x="257" y="75"/>
                </a:lnTo>
                <a:lnTo>
                  <a:pt x="263" y="68"/>
                </a:lnTo>
                <a:lnTo>
                  <a:pt x="282" y="62"/>
                </a:lnTo>
                <a:lnTo>
                  <a:pt x="288" y="62"/>
                </a:lnTo>
                <a:lnTo>
                  <a:pt x="301" y="62"/>
                </a:lnTo>
                <a:lnTo>
                  <a:pt x="301" y="56"/>
                </a:lnTo>
                <a:lnTo>
                  <a:pt x="313" y="50"/>
                </a:lnTo>
                <a:lnTo>
                  <a:pt x="276" y="25"/>
                </a:lnTo>
                <a:lnTo>
                  <a:pt x="313" y="6"/>
                </a:lnTo>
                <a:lnTo>
                  <a:pt x="345" y="37"/>
                </a:lnTo>
                <a:lnTo>
                  <a:pt x="357" y="31"/>
                </a:lnTo>
                <a:lnTo>
                  <a:pt x="363" y="18"/>
                </a:lnTo>
                <a:lnTo>
                  <a:pt x="376" y="0"/>
                </a:lnTo>
                <a:lnTo>
                  <a:pt x="382" y="0"/>
                </a:lnTo>
                <a:lnTo>
                  <a:pt x="388" y="0"/>
                </a:lnTo>
                <a:lnTo>
                  <a:pt x="401" y="6"/>
                </a:lnTo>
                <a:lnTo>
                  <a:pt x="401" y="12"/>
                </a:lnTo>
                <a:lnTo>
                  <a:pt x="413" y="12"/>
                </a:lnTo>
                <a:lnTo>
                  <a:pt x="420" y="18"/>
                </a:lnTo>
                <a:lnTo>
                  <a:pt x="426" y="18"/>
                </a:lnTo>
                <a:lnTo>
                  <a:pt x="432" y="31"/>
                </a:lnTo>
                <a:lnTo>
                  <a:pt x="445" y="37"/>
                </a:lnTo>
                <a:lnTo>
                  <a:pt x="438" y="56"/>
                </a:lnTo>
                <a:lnTo>
                  <a:pt x="445" y="56"/>
                </a:lnTo>
                <a:lnTo>
                  <a:pt x="451" y="62"/>
                </a:lnTo>
                <a:lnTo>
                  <a:pt x="463" y="68"/>
                </a:lnTo>
                <a:lnTo>
                  <a:pt x="470" y="75"/>
                </a:lnTo>
                <a:lnTo>
                  <a:pt x="470" y="87"/>
                </a:lnTo>
                <a:lnTo>
                  <a:pt x="482" y="94"/>
                </a:lnTo>
                <a:lnTo>
                  <a:pt x="482" y="94"/>
                </a:lnTo>
                <a:lnTo>
                  <a:pt x="495" y="100"/>
                </a:lnTo>
                <a:lnTo>
                  <a:pt x="488" y="106"/>
                </a:lnTo>
                <a:lnTo>
                  <a:pt x="488" y="112"/>
                </a:lnTo>
                <a:lnTo>
                  <a:pt x="488" y="119"/>
                </a:lnTo>
                <a:lnTo>
                  <a:pt x="488" y="125"/>
                </a:lnTo>
                <a:lnTo>
                  <a:pt x="488" y="131"/>
                </a:lnTo>
                <a:lnTo>
                  <a:pt x="501" y="150"/>
                </a:lnTo>
                <a:lnTo>
                  <a:pt x="507" y="150"/>
                </a:lnTo>
                <a:lnTo>
                  <a:pt x="507" y="144"/>
                </a:lnTo>
                <a:lnTo>
                  <a:pt x="526" y="144"/>
                </a:lnTo>
                <a:lnTo>
                  <a:pt x="526" y="144"/>
                </a:lnTo>
                <a:lnTo>
                  <a:pt x="526" y="150"/>
                </a:lnTo>
                <a:lnTo>
                  <a:pt x="526" y="150"/>
                </a:lnTo>
                <a:lnTo>
                  <a:pt x="520" y="156"/>
                </a:lnTo>
                <a:lnTo>
                  <a:pt x="532" y="156"/>
                </a:lnTo>
                <a:lnTo>
                  <a:pt x="532" y="156"/>
                </a:lnTo>
                <a:lnTo>
                  <a:pt x="545" y="162"/>
                </a:lnTo>
                <a:lnTo>
                  <a:pt x="545" y="156"/>
                </a:lnTo>
                <a:lnTo>
                  <a:pt x="551" y="156"/>
                </a:lnTo>
                <a:lnTo>
                  <a:pt x="557" y="162"/>
                </a:lnTo>
                <a:lnTo>
                  <a:pt x="564" y="162"/>
                </a:lnTo>
                <a:lnTo>
                  <a:pt x="570" y="162"/>
                </a:lnTo>
                <a:lnTo>
                  <a:pt x="570" y="156"/>
                </a:lnTo>
                <a:lnTo>
                  <a:pt x="576" y="162"/>
                </a:lnTo>
                <a:lnTo>
                  <a:pt x="576" y="156"/>
                </a:lnTo>
                <a:lnTo>
                  <a:pt x="582" y="156"/>
                </a:lnTo>
                <a:lnTo>
                  <a:pt x="589" y="156"/>
                </a:lnTo>
                <a:lnTo>
                  <a:pt x="589" y="175"/>
                </a:lnTo>
                <a:lnTo>
                  <a:pt x="589" y="181"/>
                </a:lnTo>
                <a:lnTo>
                  <a:pt x="582" y="194"/>
                </a:lnTo>
                <a:lnTo>
                  <a:pt x="589" y="206"/>
                </a:lnTo>
                <a:lnTo>
                  <a:pt x="595" y="200"/>
                </a:lnTo>
                <a:lnTo>
                  <a:pt x="614" y="206"/>
                </a:lnTo>
                <a:lnTo>
                  <a:pt x="614" y="212"/>
                </a:lnTo>
                <a:lnTo>
                  <a:pt x="595" y="231"/>
                </a:lnTo>
                <a:lnTo>
                  <a:pt x="589" y="237"/>
                </a:lnTo>
                <a:lnTo>
                  <a:pt x="582" y="231"/>
                </a:lnTo>
                <a:lnTo>
                  <a:pt x="570" y="237"/>
                </a:lnTo>
                <a:lnTo>
                  <a:pt x="570" y="237"/>
                </a:lnTo>
                <a:lnTo>
                  <a:pt x="570" y="237"/>
                </a:lnTo>
                <a:lnTo>
                  <a:pt x="570" y="244"/>
                </a:lnTo>
                <a:lnTo>
                  <a:pt x="551" y="244"/>
                </a:lnTo>
                <a:lnTo>
                  <a:pt x="539" y="250"/>
                </a:lnTo>
                <a:lnTo>
                  <a:pt x="539" y="244"/>
                </a:lnTo>
                <a:lnTo>
                  <a:pt x="532" y="244"/>
                </a:lnTo>
                <a:lnTo>
                  <a:pt x="507" y="244"/>
                </a:lnTo>
                <a:lnTo>
                  <a:pt x="507" y="256"/>
                </a:lnTo>
                <a:lnTo>
                  <a:pt x="501" y="262"/>
                </a:lnTo>
                <a:lnTo>
                  <a:pt x="501" y="262"/>
                </a:lnTo>
                <a:lnTo>
                  <a:pt x="501" y="269"/>
                </a:lnTo>
                <a:lnTo>
                  <a:pt x="495" y="275"/>
                </a:lnTo>
                <a:lnTo>
                  <a:pt x="476" y="275"/>
                </a:lnTo>
                <a:lnTo>
                  <a:pt x="457" y="281"/>
                </a:lnTo>
                <a:lnTo>
                  <a:pt x="438" y="275"/>
                </a:lnTo>
                <a:lnTo>
                  <a:pt x="438" y="269"/>
                </a:lnTo>
                <a:lnTo>
                  <a:pt x="438" y="262"/>
                </a:lnTo>
                <a:lnTo>
                  <a:pt x="432" y="262"/>
                </a:lnTo>
                <a:lnTo>
                  <a:pt x="420" y="262"/>
                </a:lnTo>
                <a:lnTo>
                  <a:pt x="426" y="269"/>
                </a:lnTo>
                <a:lnTo>
                  <a:pt x="420" y="281"/>
                </a:lnTo>
                <a:lnTo>
                  <a:pt x="413" y="281"/>
                </a:lnTo>
                <a:lnTo>
                  <a:pt x="407" y="294"/>
                </a:lnTo>
                <a:lnTo>
                  <a:pt x="407" y="306"/>
                </a:lnTo>
                <a:lnTo>
                  <a:pt x="395" y="306"/>
                </a:lnTo>
                <a:lnTo>
                  <a:pt x="395" y="300"/>
                </a:lnTo>
                <a:lnTo>
                  <a:pt x="382" y="313"/>
                </a:lnTo>
                <a:lnTo>
                  <a:pt x="382" y="319"/>
                </a:lnTo>
                <a:lnTo>
                  <a:pt x="376" y="319"/>
                </a:lnTo>
                <a:lnTo>
                  <a:pt x="370" y="319"/>
                </a:lnTo>
                <a:lnTo>
                  <a:pt x="370" y="319"/>
                </a:lnTo>
                <a:lnTo>
                  <a:pt x="363" y="331"/>
                </a:lnTo>
                <a:lnTo>
                  <a:pt x="345" y="344"/>
                </a:lnTo>
                <a:lnTo>
                  <a:pt x="332" y="350"/>
                </a:lnTo>
                <a:lnTo>
                  <a:pt x="332" y="363"/>
                </a:lnTo>
                <a:lnTo>
                  <a:pt x="338" y="363"/>
                </a:lnTo>
                <a:lnTo>
                  <a:pt x="338" y="375"/>
                </a:lnTo>
                <a:lnTo>
                  <a:pt x="332" y="375"/>
                </a:lnTo>
                <a:lnTo>
                  <a:pt x="332" y="381"/>
                </a:lnTo>
                <a:lnTo>
                  <a:pt x="326" y="381"/>
                </a:lnTo>
                <a:lnTo>
                  <a:pt x="326" y="388"/>
                </a:lnTo>
                <a:lnTo>
                  <a:pt x="319" y="388"/>
                </a:lnTo>
                <a:lnTo>
                  <a:pt x="301" y="394"/>
                </a:lnTo>
                <a:lnTo>
                  <a:pt x="301" y="400"/>
                </a:lnTo>
                <a:lnTo>
                  <a:pt x="288" y="406"/>
                </a:lnTo>
                <a:lnTo>
                  <a:pt x="288" y="413"/>
                </a:lnTo>
                <a:lnTo>
                  <a:pt x="294" y="431"/>
                </a:lnTo>
                <a:lnTo>
                  <a:pt x="288" y="444"/>
                </a:lnTo>
                <a:lnTo>
                  <a:pt x="282" y="450"/>
                </a:lnTo>
                <a:lnTo>
                  <a:pt x="276" y="456"/>
                </a:lnTo>
                <a:lnTo>
                  <a:pt x="269" y="463"/>
                </a:lnTo>
                <a:lnTo>
                  <a:pt x="257" y="456"/>
                </a:lnTo>
                <a:lnTo>
                  <a:pt x="257" y="450"/>
                </a:lnTo>
                <a:lnTo>
                  <a:pt x="251" y="450"/>
                </a:lnTo>
                <a:lnTo>
                  <a:pt x="251" y="444"/>
                </a:lnTo>
                <a:lnTo>
                  <a:pt x="238" y="444"/>
                </a:lnTo>
                <a:lnTo>
                  <a:pt x="238" y="444"/>
                </a:lnTo>
                <a:lnTo>
                  <a:pt x="232" y="444"/>
                </a:lnTo>
                <a:lnTo>
                  <a:pt x="226" y="444"/>
                </a:lnTo>
                <a:lnTo>
                  <a:pt x="226" y="438"/>
                </a:lnTo>
                <a:lnTo>
                  <a:pt x="226" y="431"/>
                </a:lnTo>
                <a:lnTo>
                  <a:pt x="232" y="425"/>
                </a:lnTo>
                <a:lnTo>
                  <a:pt x="226" y="425"/>
                </a:lnTo>
                <a:lnTo>
                  <a:pt x="219" y="425"/>
                </a:lnTo>
                <a:lnTo>
                  <a:pt x="207" y="419"/>
                </a:lnTo>
                <a:lnTo>
                  <a:pt x="207" y="425"/>
                </a:lnTo>
                <a:lnTo>
                  <a:pt x="188" y="425"/>
                </a:lnTo>
                <a:lnTo>
                  <a:pt x="194" y="413"/>
                </a:lnTo>
                <a:lnTo>
                  <a:pt x="188" y="413"/>
                </a:lnTo>
                <a:lnTo>
                  <a:pt x="182" y="413"/>
                </a:lnTo>
                <a:lnTo>
                  <a:pt x="157" y="406"/>
                </a:lnTo>
                <a:lnTo>
                  <a:pt x="151" y="381"/>
                </a:lnTo>
                <a:lnTo>
                  <a:pt x="151" y="375"/>
                </a:lnTo>
                <a:lnTo>
                  <a:pt x="144" y="369"/>
                </a:lnTo>
                <a:lnTo>
                  <a:pt x="144" y="363"/>
                </a:lnTo>
                <a:lnTo>
                  <a:pt x="151" y="363"/>
                </a:lnTo>
                <a:lnTo>
                  <a:pt x="163" y="325"/>
                </a:lnTo>
                <a:lnTo>
                  <a:pt x="157" y="325"/>
                </a:lnTo>
                <a:lnTo>
                  <a:pt x="119" y="325"/>
                </a:lnTo>
                <a:lnTo>
                  <a:pt x="119" y="325"/>
                </a:lnTo>
                <a:lnTo>
                  <a:pt x="107" y="331"/>
                </a:lnTo>
                <a:lnTo>
                  <a:pt x="94" y="325"/>
                </a:lnTo>
                <a:lnTo>
                  <a:pt x="88" y="319"/>
                </a:lnTo>
                <a:lnTo>
                  <a:pt x="69" y="325"/>
                </a:lnTo>
                <a:lnTo>
                  <a:pt x="57" y="338"/>
                </a:lnTo>
                <a:lnTo>
                  <a:pt x="44" y="338"/>
                </a:lnTo>
                <a:lnTo>
                  <a:pt x="32" y="338"/>
                </a:lnTo>
                <a:lnTo>
                  <a:pt x="32" y="331"/>
                </a:lnTo>
                <a:lnTo>
                  <a:pt x="38" y="319"/>
                </a:lnTo>
                <a:lnTo>
                  <a:pt x="44" y="294"/>
                </a:lnTo>
                <a:lnTo>
                  <a:pt x="32" y="294"/>
                </a:lnTo>
                <a:lnTo>
                  <a:pt x="32" y="281"/>
                </a:lnTo>
                <a:lnTo>
                  <a:pt x="19" y="281"/>
                </a:lnTo>
                <a:lnTo>
                  <a:pt x="13" y="269"/>
                </a:lnTo>
                <a:lnTo>
                  <a:pt x="13" y="250"/>
                </a:lnTo>
                <a:lnTo>
                  <a:pt x="13" y="237"/>
                </a:lnTo>
                <a:lnTo>
                  <a:pt x="0" y="225"/>
                </a:lnTo>
                <a:lnTo>
                  <a:pt x="0" y="219"/>
                </a:lnTo>
                <a:lnTo>
                  <a:pt x="25" y="219"/>
                </a:lnTo>
                <a:lnTo>
                  <a:pt x="32" y="212"/>
                </a:lnTo>
                <a:lnTo>
                  <a:pt x="50" y="194"/>
                </a:lnTo>
                <a:lnTo>
                  <a:pt x="57" y="200"/>
                </a:lnTo>
                <a:lnTo>
                  <a:pt x="63" y="225"/>
                </a:lnTo>
                <a:lnTo>
                  <a:pt x="75" y="244"/>
                </a:lnTo>
                <a:lnTo>
                  <a:pt x="88" y="244"/>
                </a:lnTo>
                <a:lnTo>
                  <a:pt x="94" y="244"/>
                </a:lnTo>
                <a:lnTo>
                  <a:pt x="94" y="237"/>
                </a:lnTo>
                <a:lnTo>
                  <a:pt x="94" y="237"/>
                </a:lnTo>
                <a:lnTo>
                  <a:pt x="100" y="231"/>
                </a:lnTo>
                <a:lnTo>
                  <a:pt x="107" y="225"/>
                </a:lnTo>
                <a:lnTo>
                  <a:pt x="107" y="2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7" name="Freeform 777"/>
          <p:cNvSpPr>
            <a:spLocks/>
          </p:cNvSpPr>
          <p:nvPr/>
        </p:nvSpPr>
        <p:spPr bwMode="auto">
          <a:xfrm>
            <a:off x="2330450" y="4094163"/>
            <a:ext cx="465138" cy="447675"/>
          </a:xfrm>
          <a:custGeom>
            <a:avLst/>
            <a:gdLst>
              <a:gd name="T0" fmla="*/ 44 w 244"/>
              <a:gd name="T1" fmla="*/ 62 h 256"/>
              <a:gd name="T2" fmla="*/ 25 w 244"/>
              <a:gd name="T3" fmla="*/ 100 h 256"/>
              <a:gd name="T4" fmla="*/ 25 w 244"/>
              <a:gd name="T5" fmla="*/ 106 h 256"/>
              <a:gd name="T6" fmla="*/ 0 w 244"/>
              <a:gd name="T7" fmla="*/ 112 h 256"/>
              <a:gd name="T8" fmla="*/ 19 w 244"/>
              <a:gd name="T9" fmla="*/ 131 h 256"/>
              <a:gd name="T10" fmla="*/ 19 w 244"/>
              <a:gd name="T11" fmla="*/ 150 h 256"/>
              <a:gd name="T12" fmla="*/ 37 w 244"/>
              <a:gd name="T13" fmla="*/ 162 h 256"/>
              <a:gd name="T14" fmla="*/ 44 w 244"/>
              <a:gd name="T15" fmla="*/ 181 h 256"/>
              <a:gd name="T16" fmla="*/ 56 w 244"/>
              <a:gd name="T17" fmla="*/ 188 h 256"/>
              <a:gd name="T18" fmla="*/ 62 w 244"/>
              <a:gd name="T19" fmla="*/ 200 h 256"/>
              <a:gd name="T20" fmla="*/ 62 w 244"/>
              <a:gd name="T21" fmla="*/ 213 h 256"/>
              <a:gd name="T22" fmla="*/ 62 w 244"/>
              <a:gd name="T23" fmla="*/ 225 h 256"/>
              <a:gd name="T24" fmla="*/ 81 w 244"/>
              <a:gd name="T25" fmla="*/ 244 h 256"/>
              <a:gd name="T26" fmla="*/ 100 w 244"/>
              <a:gd name="T27" fmla="*/ 238 h 256"/>
              <a:gd name="T28" fmla="*/ 100 w 244"/>
              <a:gd name="T29" fmla="*/ 244 h 256"/>
              <a:gd name="T30" fmla="*/ 94 w 244"/>
              <a:gd name="T31" fmla="*/ 250 h 256"/>
              <a:gd name="T32" fmla="*/ 106 w 244"/>
              <a:gd name="T33" fmla="*/ 250 h 256"/>
              <a:gd name="T34" fmla="*/ 119 w 244"/>
              <a:gd name="T35" fmla="*/ 250 h 256"/>
              <a:gd name="T36" fmla="*/ 131 w 244"/>
              <a:gd name="T37" fmla="*/ 256 h 256"/>
              <a:gd name="T38" fmla="*/ 144 w 244"/>
              <a:gd name="T39" fmla="*/ 256 h 256"/>
              <a:gd name="T40" fmla="*/ 150 w 244"/>
              <a:gd name="T41" fmla="*/ 256 h 256"/>
              <a:gd name="T42" fmla="*/ 156 w 244"/>
              <a:gd name="T43" fmla="*/ 250 h 256"/>
              <a:gd name="T44" fmla="*/ 156 w 244"/>
              <a:gd name="T45" fmla="*/ 244 h 256"/>
              <a:gd name="T46" fmla="*/ 150 w 244"/>
              <a:gd name="T47" fmla="*/ 231 h 256"/>
              <a:gd name="T48" fmla="*/ 131 w 244"/>
              <a:gd name="T49" fmla="*/ 225 h 256"/>
              <a:gd name="T50" fmla="*/ 156 w 244"/>
              <a:gd name="T51" fmla="*/ 219 h 256"/>
              <a:gd name="T52" fmla="*/ 163 w 244"/>
              <a:gd name="T53" fmla="*/ 219 h 256"/>
              <a:gd name="T54" fmla="*/ 175 w 244"/>
              <a:gd name="T55" fmla="*/ 225 h 256"/>
              <a:gd name="T56" fmla="*/ 188 w 244"/>
              <a:gd name="T57" fmla="*/ 213 h 256"/>
              <a:gd name="T58" fmla="*/ 175 w 244"/>
              <a:gd name="T59" fmla="*/ 188 h 256"/>
              <a:gd name="T60" fmla="*/ 181 w 244"/>
              <a:gd name="T61" fmla="*/ 175 h 256"/>
              <a:gd name="T62" fmla="*/ 200 w 244"/>
              <a:gd name="T63" fmla="*/ 156 h 256"/>
              <a:gd name="T64" fmla="*/ 213 w 244"/>
              <a:gd name="T65" fmla="*/ 156 h 256"/>
              <a:gd name="T66" fmla="*/ 225 w 244"/>
              <a:gd name="T67" fmla="*/ 156 h 256"/>
              <a:gd name="T68" fmla="*/ 231 w 244"/>
              <a:gd name="T69" fmla="*/ 169 h 256"/>
              <a:gd name="T70" fmla="*/ 244 w 244"/>
              <a:gd name="T71" fmla="*/ 162 h 256"/>
              <a:gd name="T72" fmla="*/ 244 w 244"/>
              <a:gd name="T73" fmla="*/ 150 h 256"/>
              <a:gd name="T74" fmla="*/ 238 w 244"/>
              <a:gd name="T75" fmla="*/ 137 h 256"/>
              <a:gd name="T76" fmla="*/ 238 w 244"/>
              <a:gd name="T77" fmla="*/ 131 h 256"/>
              <a:gd name="T78" fmla="*/ 231 w 244"/>
              <a:gd name="T79" fmla="*/ 106 h 256"/>
              <a:gd name="T80" fmla="*/ 219 w 244"/>
              <a:gd name="T81" fmla="*/ 112 h 256"/>
              <a:gd name="T82" fmla="*/ 194 w 244"/>
              <a:gd name="T83" fmla="*/ 112 h 256"/>
              <a:gd name="T84" fmla="*/ 200 w 244"/>
              <a:gd name="T85" fmla="*/ 62 h 256"/>
              <a:gd name="T86" fmla="*/ 219 w 244"/>
              <a:gd name="T87" fmla="*/ 31 h 256"/>
              <a:gd name="T88" fmla="*/ 225 w 244"/>
              <a:gd name="T89" fmla="*/ 37 h 256"/>
              <a:gd name="T90" fmla="*/ 225 w 244"/>
              <a:gd name="T91" fmla="*/ 31 h 256"/>
              <a:gd name="T92" fmla="*/ 213 w 244"/>
              <a:gd name="T93" fmla="*/ 25 h 256"/>
              <a:gd name="T94" fmla="*/ 194 w 244"/>
              <a:gd name="T95" fmla="*/ 12 h 256"/>
              <a:gd name="T96" fmla="*/ 169 w 244"/>
              <a:gd name="T97" fmla="*/ 0 h 256"/>
              <a:gd name="T98" fmla="*/ 150 w 244"/>
              <a:gd name="T99" fmla="*/ 19 h 256"/>
              <a:gd name="T100" fmla="*/ 138 w 244"/>
              <a:gd name="T101" fmla="*/ 31 h 256"/>
              <a:gd name="T102" fmla="*/ 81 w 244"/>
              <a:gd name="T103" fmla="*/ 44 h 256"/>
              <a:gd name="T104" fmla="*/ 69 w 244"/>
              <a:gd name="T105" fmla="*/ 31 h 256"/>
              <a:gd name="T106" fmla="*/ 50 w 244"/>
              <a:gd name="T107" fmla="*/ 37 h 256"/>
              <a:gd name="T108" fmla="*/ 44 w 244"/>
              <a:gd name="T109" fmla="*/ 5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4" h="256">
                <a:moveTo>
                  <a:pt x="44" y="50"/>
                </a:moveTo>
                <a:lnTo>
                  <a:pt x="44" y="62"/>
                </a:lnTo>
                <a:lnTo>
                  <a:pt x="25" y="81"/>
                </a:lnTo>
                <a:lnTo>
                  <a:pt x="25" y="100"/>
                </a:lnTo>
                <a:lnTo>
                  <a:pt x="31" y="106"/>
                </a:lnTo>
                <a:lnTo>
                  <a:pt x="25" y="106"/>
                </a:lnTo>
                <a:lnTo>
                  <a:pt x="19" y="106"/>
                </a:lnTo>
                <a:lnTo>
                  <a:pt x="0" y="112"/>
                </a:lnTo>
                <a:lnTo>
                  <a:pt x="6" y="125"/>
                </a:lnTo>
                <a:lnTo>
                  <a:pt x="19" y="131"/>
                </a:lnTo>
                <a:lnTo>
                  <a:pt x="12" y="150"/>
                </a:lnTo>
                <a:lnTo>
                  <a:pt x="19" y="150"/>
                </a:lnTo>
                <a:lnTo>
                  <a:pt x="25" y="156"/>
                </a:lnTo>
                <a:lnTo>
                  <a:pt x="37" y="162"/>
                </a:lnTo>
                <a:lnTo>
                  <a:pt x="44" y="169"/>
                </a:lnTo>
                <a:lnTo>
                  <a:pt x="44" y="181"/>
                </a:lnTo>
                <a:lnTo>
                  <a:pt x="56" y="188"/>
                </a:lnTo>
                <a:lnTo>
                  <a:pt x="56" y="188"/>
                </a:lnTo>
                <a:lnTo>
                  <a:pt x="69" y="194"/>
                </a:lnTo>
                <a:lnTo>
                  <a:pt x="62" y="200"/>
                </a:lnTo>
                <a:lnTo>
                  <a:pt x="62" y="206"/>
                </a:lnTo>
                <a:lnTo>
                  <a:pt x="62" y="213"/>
                </a:lnTo>
                <a:lnTo>
                  <a:pt x="62" y="219"/>
                </a:lnTo>
                <a:lnTo>
                  <a:pt x="62" y="225"/>
                </a:lnTo>
                <a:lnTo>
                  <a:pt x="75" y="244"/>
                </a:lnTo>
                <a:lnTo>
                  <a:pt x="81" y="244"/>
                </a:lnTo>
                <a:lnTo>
                  <a:pt x="81" y="238"/>
                </a:lnTo>
                <a:lnTo>
                  <a:pt x="100" y="238"/>
                </a:lnTo>
                <a:lnTo>
                  <a:pt x="100" y="238"/>
                </a:lnTo>
                <a:lnTo>
                  <a:pt x="100" y="244"/>
                </a:lnTo>
                <a:lnTo>
                  <a:pt x="100" y="244"/>
                </a:lnTo>
                <a:lnTo>
                  <a:pt x="94" y="250"/>
                </a:lnTo>
                <a:lnTo>
                  <a:pt x="106" y="250"/>
                </a:lnTo>
                <a:lnTo>
                  <a:pt x="106" y="250"/>
                </a:lnTo>
                <a:lnTo>
                  <a:pt x="119" y="256"/>
                </a:lnTo>
                <a:lnTo>
                  <a:pt x="119" y="250"/>
                </a:lnTo>
                <a:lnTo>
                  <a:pt x="125" y="250"/>
                </a:lnTo>
                <a:lnTo>
                  <a:pt x="131" y="256"/>
                </a:lnTo>
                <a:lnTo>
                  <a:pt x="138" y="256"/>
                </a:lnTo>
                <a:lnTo>
                  <a:pt x="144" y="256"/>
                </a:lnTo>
                <a:lnTo>
                  <a:pt x="144" y="250"/>
                </a:lnTo>
                <a:lnTo>
                  <a:pt x="150" y="256"/>
                </a:lnTo>
                <a:lnTo>
                  <a:pt x="150" y="250"/>
                </a:lnTo>
                <a:lnTo>
                  <a:pt x="156" y="250"/>
                </a:lnTo>
                <a:lnTo>
                  <a:pt x="156" y="250"/>
                </a:lnTo>
                <a:lnTo>
                  <a:pt x="156" y="244"/>
                </a:lnTo>
                <a:lnTo>
                  <a:pt x="156" y="244"/>
                </a:lnTo>
                <a:lnTo>
                  <a:pt x="150" y="231"/>
                </a:lnTo>
                <a:lnTo>
                  <a:pt x="138" y="231"/>
                </a:lnTo>
                <a:lnTo>
                  <a:pt x="131" y="225"/>
                </a:lnTo>
                <a:lnTo>
                  <a:pt x="144" y="213"/>
                </a:lnTo>
                <a:lnTo>
                  <a:pt x="156" y="219"/>
                </a:lnTo>
                <a:lnTo>
                  <a:pt x="156" y="213"/>
                </a:lnTo>
                <a:lnTo>
                  <a:pt x="163" y="219"/>
                </a:lnTo>
                <a:lnTo>
                  <a:pt x="169" y="219"/>
                </a:lnTo>
                <a:lnTo>
                  <a:pt x="175" y="225"/>
                </a:lnTo>
                <a:lnTo>
                  <a:pt x="181" y="219"/>
                </a:lnTo>
                <a:lnTo>
                  <a:pt x="188" y="213"/>
                </a:lnTo>
                <a:lnTo>
                  <a:pt x="188" y="200"/>
                </a:lnTo>
                <a:lnTo>
                  <a:pt x="175" y="188"/>
                </a:lnTo>
                <a:lnTo>
                  <a:pt x="181" y="181"/>
                </a:lnTo>
                <a:lnTo>
                  <a:pt x="181" y="175"/>
                </a:lnTo>
                <a:lnTo>
                  <a:pt x="181" y="169"/>
                </a:lnTo>
                <a:lnTo>
                  <a:pt x="200" y="156"/>
                </a:lnTo>
                <a:lnTo>
                  <a:pt x="206" y="156"/>
                </a:lnTo>
                <a:lnTo>
                  <a:pt x="213" y="156"/>
                </a:lnTo>
                <a:lnTo>
                  <a:pt x="213" y="162"/>
                </a:lnTo>
                <a:lnTo>
                  <a:pt x="225" y="156"/>
                </a:lnTo>
                <a:lnTo>
                  <a:pt x="225" y="169"/>
                </a:lnTo>
                <a:lnTo>
                  <a:pt x="231" y="169"/>
                </a:lnTo>
                <a:lnTo>
                  <a:pt x="238" y="162"/>
                </a:lnTo>
                <a:lnTo>
                  <a:pt x="244" y="162"/>
                </a:lnTo>
                <a:lnTo>
                  <a:pt x="244" y="162"/>
                </a:lnTo>
                <a:lnTo>
                  <a:pt x="244" y="150"/>
                </a:lnTo>
                <a:lnTo>
                  <a:pt x="238" y="137"/>
                </a:lnTo>
                <a:lnTo>
                  <a:pt x="238" y="137"/>
                </a:lnTo>
                <a:lnTo>
                  <a:pt x="231" y="131"/>
                </a:lnTo>
                <a:lnTo>
                  <a:pt x="238" y="131"/>
                </a:lnTo>
                <a:lnTo>
                  <a:pt x="231" y="119"/>
                </a:lnTo>
                <a:lnTo>
                  <a:pt x="231" y="106"/>
                </a:lnTo>
                <a:lnTo>
                  <a:pt x="225" y="100"/>
                </a:lnTo>
                <a:lnTo>
                  <a:pt x="219" y="112"/>
                </a:lnTo>
                <a:lnTo>
                  <a:pt x="200" y="119"/>
                </a:lnTo>
                <a:lnTo>
                  <a:pt x="194" y="112"/>
                </a:lnTo>
                <a:lnTo>
                  <a:pt x="206" y="81"/>
                </a:lnTo>
                <a:lnTo>
                  <a:pt x="200" y="62"/>
                </a:lnTo>
                <a:lnTo>
                  <a:pt x="200" y="31"/>
                </a:lnTo>
                <a:lnTo>
                  <a:pt x="219" y="31"/>
                </a:lnTo>
                <a:lnTo>
                  <a:pt x="219" y="44"/>
                </a:lnTo>
                <a:lnTo>
                  <a:pt x="225" y="37"/>
                </a:lnTo>
                <a:lnTo>
                  <a:pt x="231" y="31"/>
                </a:lnTo>
                <a:lnTo>
                  <a:pt x="225" y="31"/>
                </a:lnTo>
                <a:lnTo>
                  <a:pt x="231" y="25"/>
                </a:lnTo>
                <a:lnTo>
                  <a:pt x="213" y="25"/>
                </a:lnTo>
                <a:lnTo>
                  <a:pt x="213" y="19"/>
                </a:lnTo>
                <a:lnTo>
                  <a:pt x="194" y="12"/>
                </a:lnTo>
                <a:lnTo>
                  <a:pt x="188" y="19"/>
                </a:lnTo>
                <a:lnTo>
                  <a:pt x="169" y="0"/>
                </a:lnTo>
                <a:lnTo>
                  <a:pt x="163" y="6"/>
                </a:lnTo>
                <a:lnTo>
                  <a:pt x="150" y="19"/>
                </a:lnTo>
                <a:lnTo>
                  <a:pt x="150" y="19"/>
                </a:lnTo>
                <a:lnTo>
                  <a:pt x="138" y="31"/>
                </a:lnTo>
                <a:lnTo>
                  <a:pt x="119" y="44"/>
                </a:lnTo>
                <a:lnTo>
                  <a:pt x="81" y="44"/>
                </a:lnTo>
                <a:lnTo>
                  <a:pt x="75" y="37"/>
                </a:lnTo>
                <a:lnTo>
                  <a:pt x="69" y="31"/>
                </a:lnTo>
                <a:lnTo>
                  <a:pt x="56" y="31"/>
                </a:lnTo>
                <a:lnTo>
                  <a:pt x="50" y="37"/>
                </a:lnTo>
                <a:lnTo>
                  <a:pt x="37" y="37"/>
                </a:lnTo>
                <a:lnTo>
                  <a:pt x="44" y="50"/>
                </a:lnTo>
                <a:lnTo>
                  <a:pt x="44" y="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8" name="Freeform 775"/>
          <p:cNvSpPr>
            <a:spLocks/>
          </p:cNvSpPr>
          <p:nvPr/>
        </p:nvSpPr>
        <p:spPr bwMode="auto">
          <a:xfrm>
            <a:off x="1671638" y="2265363"/>
            <a:ext cx="1112837" cy="1533525"/>
          </a:xfrm>
          <a:custGeom>
            <a:avLst/>
            <a:gdLst>
              <a:gd name="T0" fmla="*/ 162 w 582"/>
              <a:gd name="T1" fmla="*/ 413 h 876"/>
              <a:gd name="T2" fmla="*/ 144 w 582"/>
              <a:gd name="T3" fmla="*/ 388 h 876"/>
              <a:gd name="T4" fmla="*/ 87 w 582"/>
              <a:gd name="T5" fmla="*/ 350 h 876"/>
              <a:gd name="T6" fmla="*/ 81 w 582"/>
              <a:gd name="T7" fmla="*/ 313 h 876"/>
              <a:gd name="T8" fmla="*/ 87 w 582"/>
              <a:gd name="T9" fmla="*/ 288 h 876"/>
              <a:gd name="T10" fmla="*/ 6 w 582"/>
              <a:gd name="T11" fmla="*/ 256 h 876"/>
              <a:gd name="T12" fmla="*/ 37 w 582"/>
              <a:gd name="T13" fmla="*/ 212 h 876"/>
              <a:gd name="T14" fmla="*/ 25 w 582"/>
              <a:gd name="T15" fmla="*/ 181 h 876"/>
              <a:gd name="T16" fmla="*/ 6 w 582"/>
              <a:gd name="T17" fmla="*/ 150 h 876"/>
              <a:gd name="T18" fmla="*/ 25 w 582"/>
              <a:gd name="T19" fmla="*/ 119 h 876"/>
              <a:gd name="T20" fmla="*/ 81 w 582"/>
              <a:gd name="T21" fmla="*/ 94 h 876"/>
              <a:gd name="T22" fmla="*/ 112 w 582"/>
              <a:gd name="T23" fmla="*/ 75 h 876"/>
              <a:gd name="T24" fmla="*/ 219 w 582"/>
              <a:gd name="T25" fmla="*/ 100 h 876"/>
              <a:gd name="T26" fmla="*/ 200 w 582"/>
              <a:gd name="T27" fmla="*/ 62 h 876"/>
              <a:gd name="T28" fmla="*/ 162 w 582"/>
              <a:gd name="T29" fmla="*/ 25 h 876"/>
              <a:gd name="T30" fmla="*/ 169 w 582"/>
              <a:gd name="T31" fmla="*/ 6 h 876"/>
              <a:gd name="T32" fmla="*/ 237 w 582"/>
              <a:gd name="T33" fmla="*/ 18 h 876"/>
              <a:gd name="T34" fmla="*/ 250 w 582"/>
              <a:gd name="T35" fmla="*/ 50 h 876"/>
              <a:gd name="T36" fmla="*/ 313 w 582"/>
              <a:gd name="T37" fmla="*/ 56 h 876"/>
              <a:gd name="T38" fmla="*/ 350 w 582"/>
              <a:gd name="T39" fmla="*/ 62 h 876"/>
              <a:gd name="T40" fmla="*/ 413 w 582"/>
              <a:gd name="T41" fmla="*/ 100 h 876"/>
              <a:gd name="T42" fmla="*/ 431 w 582"/>
              <a:gd name="T43" fmla="*/ 112 h 876"/>
              <a:gd name="T44" fmla="*/ 469 w 582"/>
              <a:gd name="T45" fmla="*/ 137 h 876"/>
              <a:gd name="T46" fmla="*/ 469 w 582"/>
              <a:gd name="T47" fmla="*/ 156 h 876"/>
              <a:gd name="T48" fmla="*/ 532 w 582"/>
              <a:gd name="T49" fmla="*/ 150 h 876"/>
              <a:gd name="T50" fmla="*/ 557 w 582"/>
              <a:gd name="T51" fmla="*/ 200 h 876"/>
              <a:gd name="T52" fmla="*/ 569 w 582"/>
              <a:gd name="T53" fmla="*/ 231 h 876"/>
              <a:gd name="T54" fmla="*/ 538 w 582"/>
              <a:gd name="T55" fmla="*/ 231 h 876"/>
              <a:gd name="T56" fmla="*/ 532 w 582"/>
              <a:gd name="T57" fmla="*/ 275 h 876"/>
              <a:gd name="T58" fmla="*/ 500 w 582"/>
              <a:gd name="T59" fmla="*/ 319 h 876"/>
              <a:gd name="T60" fmla="*/ 457 w 582"/>
              <a:gd name="T61" fmla="*/ 288 h 876"/>
              <a:gd name="T62" fmla="*/ 463 w 582"/>
              <a:gd name="T63" fmla="*/ 244 h 876"/>
              <a:gd name="T64" fmla="*/ 450 w 582"/>
              <a:gd name="T65" fmla="*/ 250 h 876"/>
              <a:gd name="T66" fmla="*/ 438 w 582"/>
              <a:gd name="T67" fmla="*/ 288 h 876"/>
              <a:gd name="T68" fmla="*/ 413 w 582"/>
              <a:gd name="T69" fmla="*/ 319 h 876"/>
              <a:gd name="T70" fmla="*/ 431 w 582"/>
              <a:gd name="T71" fmla="*/ 344 h 876"/>
              <a:gd name="T72" fmla="*/ 406 w 582"/>
              <a:gd name="T73" fmla="*/ 388 h 876"/>
              <a:gd name="T74" fmla="*/ 369 w 582"/>
              <a:gd name="T75" fmla="*/ 425 h 876"/>
              <a:gd name="T76" fmla="*/ 350 w 582"/>
              <a:gd name="T77" fmla="*/ 438 h 876"/>
              <a:gd name="T78" fmla="*/ 375 w 582"/>
              <a:gd name="T79" fmla="*/ 457 h 876"/>
              <a:gd name="T80" fmla="*/ 388 w 582"/>
              <a:gd name="T81" fmla="*/ 488 h 876"/>
              <a:gd name="T82" fmla="*/ 425 w 582"/>
              <a:gd name="T83" fmla="*/ 513 h 876"/>
              <a:gd name="T84" fmla="*/ 431 w 582"/>
              <a:gd name="T85" fmla="*/ 538 h 876"/>
              <a:gd name="T86" fmla="*/ 469 w 582"/>
              <a:gd name="T87" fmla="*/ 538 h 876"/>
              <a:gd name="T88" fmla="*/ 513 w 582"/>
              <a:gd name="T89" fmla="*/ 563 h 876"/>
              <a:gd name="T90" fmla="*/ 525 w 582"/>
              <a:gd name="T91" fmla="*/ 613 h 876"/>
              <a:gd name="T92" fmla="*/ 500 w 582"/>
              <a:gd name="T93" fmla="*/ 600 h 876"/>
              <a:gd name="T94" fmla="*/ 507 w 582"/>
              <a:gd name="T95" fmla="*/ 619 h 876"/>
              <a:gd name="T96" fmla="*/ 525 w 582"/>
              <a:gd name="T97" fmla="*/ 651 h 876"/>
              <a:gd name="T98" fmla="*/ 538 w 582"/>
              <a:gd name="T99" fmla="*/ 676 h 876"/>
              <a:gd name="T100" fmla="*/ 550 w 582"/>
              <a:gd name="T101" fmla="*/ 707 h 876"/>
              <a:gd name="T102" fmla="*/ 569 w 582"/>
              <a:gd name="T103" fmla="*/ 751 h 876"/>
              <a:gd name="T104" fmla="*/ 538 w 582"/>
              <a:gd name="T105" fmla="*/ 776 h 876"/>
              <a:gd name="T106" fmla="*/ 513 w 582"/>
              <a:gd name="T107" fmla="*/ 794 h 876"/>
              <a:gd name="T108" fmla="*/ 431 w 582"/>
              <a:gd name="T109" fmla="*/ 801 h 876"/>
              <a:gd name="T110" fmla="*/ 413 w 582"/>
              <a:gd name="T111" fmla="*/ 826 h 876"/>
              <a:gd name="T112" fmla="*/ 388 w 582"/>
              <a:gd name="T113" fmla="*/ 838 h 876"/>
              <a:gd name="T114" fmla="*/ 319 w 582"/>
              <a:gd name="T115" fmla="*/ 876 h 876"/>
              <a:gd name="T116" fmla="*/ 281 w 582"/>
              <a:gd name="T117" fmla="*/ 801 h 876"/>
              <a:gd name="T118" fmla="*/ 275 w 582"/>
              <a:gd name="T119" fmla="*/ 726 h 876"/>
              <a:gd name="T120" fmla="*/ 263 w 582"/>
              <a:gd name="T121" fmla="*/ 657 h 876"/>
              <a:gd name="T122" fmla="*/ 231 w 582"/>
              <a:gd name="T123" fmla="*/ 582 h 876"/>
              <a:gd name="T124" fmla="*/ 169 w 582"/>
              <a:gd name="T125" fmla="*/ 494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2" h="876">
                <a:moveTo>
                  <a:pt x="150" y="463"/>
                </a:moveTo>
                <a:lnTo>
                  <a:pt x="150" y="450"/>
                </a:lnTo>
                <a:lnTo>
                  <a:pt x="150" y="450"/>
                </a:lnTo>
                <a:lnTo>
                  <a:pt x="162" y="419"/>
                </a:lnTo>
                <a:lnTo>
                  <a:pt x="162" y="413"/>
                </a:lnTo>
                <a:lnTo>
                  <a:pt x="169" y="406"/>
                </a:lnTo>
                <a:lnTo>
                  <a:pt x="169" y="394"/>
                </a:lnTo>
                <a:lnTo>
                  <a:pt x="156" y="388"/>
                </a:lnTo>
                <a:lnTo>
                  <a:pt x="150" y="394"/>
                </a:lnTo>
                <a:lnTo>
                  <a:pt x="144" y="388"/>
                </a:lnTo>
                <a:lnTo>
                  <a:pt x="137" y="388"/>
                </a:lnTo>
                <a:lnTo>
                  <a:pt x="125" y="381"/>
                </a:lnTo>
                <a:lnTo>
                  <a:pt x="87" y="369"/>
                </a:lnTo>
                <a:lnTo>
                  <a:pt x="81" y="363"/>
                </a:lnTo>
                <a:lnTo>
                  <a:pt x="87" y="350"/>
                </a:lnTo>
                <a:lnTo>
                  <a:pt x="81" y="344"/>
                </a:lnTo>
                <a:lnTo>
                  <a:pt x="87" y="338"/>
                </a:lnTo>
                <a:lnTo>
                  <a:pt x="81" y="331"/>
                </a:lnTo>
                <a:lnTo>
                  <a:pt x="81" y="325"/>
                </a:lnTo>
                <a:lnTo>
                  <a:pt x="81" y="313"/>
                </a:lnTo>
                <a:lnTo>
                  <a:pt x="87" y="306"/>
                </a:lnTo>
                <a:lnTo>
                  <a:pt x="94" y="306"/>
                </a:lnTo>
                <a:lnTo>
                  <a:pt x="100" y="300"/>
                </a:lnTo>
                <a:lnTo>
                  <a:pt x="87" y="294"/>
                </a:lnTo>
                <a:lnTo>
                  <a:pt x="87" y="288"/>
                </a:lnTo>
                <a:lnTo>
                  <a:pt x="56" y="275"/>
                </a:lnTo>
                <a:lnTo>
                  <a:pt x="50" y="269"/>
                </a:lnTo>
                <a:lnTo>
                  <a:pt x="37" y="263"/>
                </a:lnTo>
                <a:lnTo>
                  <a:pt x="12" y="269"/>
                </a:lnTo>
                <a:lnTo>
                  <a:pt x="6" y="256"/>
                </a:lnTo>
                <a:lnTo>
                  <a:pt x="6" y="250"/>
                </a:lnTo>
                <a:lnTo>
                  <a:pt x="31" y="231"/>
                </a:lnTo>
                <a:lnTo>
                  <a:pt x="43" y="219"/>
                </a:lnTo>
                <a:lnTo>
                  <a:pt x="43" y="219"/>
                </a:lnTo>
                <a:lnTo>
                  <a:pt x="37" y="212"/>
                </a:lnTo>
                <a:lnTo>
                  <a:pt x="37" y="200"/>
                </a:lnTo>
                <a:lnTo>
                  <a:pt x="43" y="194"/>
                </a:lnTo>
                <a:lnTo>
                  <a:pt x="37" y="194"/>
                </a:lnTo>
                <a:lnTo>
                  <a:pt x="31" y="194"/>
                </a:lnTo>
                <a:lnTo>
                  <a:pt x="25" y="181"/>
                </a:lnTo>
                <a:lnTo>
                  <a:pt x="31" y="175"/>
                </a:lnTo>
                <a:lnTo>
                  <a:pt x="31" y="169"/>
                </a:lnTo>
                <a:lnTo>
                  <a:pt x="18" y="156"/>
                </a:lnTo>
                <a:lnTo>
                  <a:pt x="12" y="150"/>
                </a:lnTo>
                <a:lnTo>
                  <a:pt x="6" y="150"/>
                </a:lnTo>
                <a:lnTo>
                  <a:pt x="0" y="144"/>
                </a:lnTo>
                <a:lnTo>
                  <a:pt x="12" y="144"/>
                </a:lnTo>
                <a:lnTo>
                  <a:pt x="0" y="131"/>
                </a:lnTo>
                <a:lnTo>
                  <a:pt x="18" y="112"/>
                </a:lnTo>
                <a:lnTo>
                  <a:pt x="25" y="119"/>
                </a:lnTo>
                <a:lnTo>
                  <a:pt x="43" y="119"/>
                </a:lnTo>
                <a:lnTo>
                  <a:pt x="56" y="119"/>
                </a:lnTo>
                <a:lnTo>
                  <a:pt x="69" y="106"/>
                </a:lnTo>
                <a:lnTo>
                  <a:pt x="75" y="100"/>
                </a:lnTo>
                <a:lnTo>
                  <a:pt x="81" y="94"/>
                </a:lnTo>
                <a:lnTo>
                  <a:pt x="87" y="100"/>
                </a:lnTo>
                <a:lnTo>
                  <a:pt x="87" y="100"/>
                </a:lnTo>
                <a:lnTo>
                  <a:pt x="106" y="87"/>
                </a:lnTo>
                <a:lnTo>
                  <a:pt x="106" y="75"/>
                </a:lnTo>
                <a:lnTo>
                  <a:pt x="112" y="75"/>
                </a:lnTo>
                <a:lnTo>
                  <a:pt x="119" y="62"/>
                </a:lnTo>
                <a:lnTo>
                  <a:pt x="137" y="81"/>
                </a:lnTo>
                <a:lnTo>
                  <a:pt x="162" y="94"/>
                </a:lnTo>
                <a:lnTo>
                  <a:pt x="187" y="94"/>
                </a:lnTo>
                <a:lnTo>
                  <a:pt x="219" y="100"/>
                </a:lnTo>
                <a:lnTo>
                  <a:pt x="219" y="87"/>
                </a:lnTo>
                <a:lnTo>
                  <a:pt x="219" y="75"/>
                </a:lnTo>
                <a:lnTo>
                  <a:pt x="219" y="69"/>
                </a:lnTo>
                <a:lnTo>
                  <a:pt x="206" y="62"/>
                </a:lnTo>
                <a:lnTo>
                  <a:pt x="200" y="62"/>
                </a:lnTo>
                <a:lnTo>
                  <a:pt x="194" y="56"/>
                </a:lnTo>
                <a:lnTo>
                  <a:pt x="194" y="37"/>
                </a:lnTo>
                <a:lnTo>
                  <a:pt x="187" y="31"/>
                </a:lnTo>
                <a:lnTo>
                  <a:pt x="175" y="25"/>
                </a:lnTo>
                <a:lnTo>
                  <a:pt x="162" y="25"/>
                </a:lnTo>
                <a:lnTo>
                  <a:pt x="156" y="25"/>
                </a:lnTo>
                <a:lnTo>
                  <a:pt x="162" y="18"/>
                </a:lnTo>
                <a:lnTo>
                  <a:pt x="162" y="12"/>
                </a:lnTo>
                <a:lnTo>
                  <a:pt x="169" y="12"/>
                </a:lnTo>
                <a:lnTo>
                  <a:pt x="169" y="6"/>
                </a:lnTo>
                <a:lnTo>
                  <a:pt x="175" y="12"/>
                </a:lnTo>
                <a:lnTo>
                  <a:pt x="212" y="0"/>
                </a:lnTo>
                <a:lnTo>
                  <a:pt x="219" y="12"/>
                </a:lnTo>
                <a:lnTo>
                  <a:pt x="219" y="6"/>
                </a:lnTo>
                <a:lnTo>
                  <a:pt x="237" y="18"/>
                </a:lnTo>
                <a:lnTo>
                  <a:pt x="244" y="25"/>
                </a:lnTo>
                <a:lnTo>
                  <a:pt x="244" y="31"/>
                </a:lnTo>
                <a:lnTo>
                  <a:pt x="231" y="31"/>
                </a:lnTo>
                <a:lnTo>
                  <a:pt x="237" y="37"/>
                </a:lnTo>
                <a:lnTo>
                  <a:pt x="250" y="50"/>
                </a:lnTo>
                <a:lnTo>
                  <a:pt x="269" y="62"/>
                </a:lnTo>
                <a:lnTo>
                  <a:pt x="288" y="56"/>
                </a:lnTo>
                <a:lnTo>
                  <a:pt x="294" y="56"/>
                </a:lnTo>
                <a:lnTo>
                  <a:pt x="294" y="56"/>
                </a:lnTo>
                <a:lnTo>
                  <a:pt x="313" y="56"/>
                </a:lnTo>
                <a:lnTo>
                  <a:pt x="319" y="50"/>
                </a:lnTo>
                <a:lnTo>
                  <a:pt x="325" y="50"/>
                </a:lnTo>
                <a:lnTo>
                  <a:pt x="331" y="50"/>
                </a:lnTo>
                <a:lnTo>
                  <a:pt x="331" y="56"/>
                </a:lnTo>
                <a:lnTo>
                  <a:pt x="350" y="62"/>
                </a:lnTo>
                <a:lnTo>
                  <a:pt x="356" y="87"/>
                </a:lnTo>
                <a:lnTo>
                  <a:pt x="381" y="87"/>
                </a:lnTo>
                <a:lnTo>
                  <a:pt x="394" y="87"/>
                </a:lnTo>
                <a:lnTo>
                  <a:pt x="406" y="94"/>
                </a:lnTo>
                <a:lnTo>
                  <a:pt x="413" y="100"/>
                </a:lnTo>
                <a:lnTo>
                  <a:pt x="413" y="106"/>
                </a:lnTo>
                <a:lnTo>
                  <a:pt x="413" y="112"/>
                </a:lnTo>
                <a:lnTo>
                  <a:pt x="419" y="112"/>
                </a:lnTo>
                <a:lnTo>
                  <a:pt x="419" y="112"/>
                </a:lnTo>
                <a:lnTo>
                  <a:pt x="431" y="112"/>
                </a:lnTo>
                <a:lnTo>
                  <a:pt x="438" y="112"/>
                </a:lnTo>
                <a:lnTo>
                  <a:pt x="450" y="125"/>
                </a:lnTo>
                <a:lnTo>
                  <a:pt x="457" y="125"/>
                </a:lnTo>
                <a:lnTo>
                  <a:pt x="463" y="137"/>
                </a:lnTo>
                <a:lnTo>
                  <a:pt x="469" y="137"/>
                </a:lnTo>
                <a:lnTo>
                  <a:pt x="475" y="137"/>
                </a:lnTo>
                <a:lnTo>
                  <a:pt x="469" y="144"/>
                </a:lnTo>
                <a:lnTo>
                  <a:pt x="475" y="150"/>
                </a:lnTo>
                <a:lnTo>
                  <a:pt x="469" y="150"/>
                </a:lnTo>
                <a:lnTo>
                  <a:pt x="469" y="156"/>
                </a:lnTo>
                <a:lnTo>
                  <a:pt x="475" y="156"/>
                </a:lnTo>
                <a:lnTo>
                  <a:pt x="482" y="162"/>
                </a:lnTo>
                <a:lnTo>
                  <a:pt x="500" y="162"/>
                </a:lnTo>
                <a:lnTo>
                  <a:pt x="513" y="156"/>
                </a:lnTo>
                <a:lnTo>
                  <a:pt x="532" y="150"/>
                </a:lnTo>
                <a:lnTo>
                  <a:pt x="538" y="150"/>
                </a:lnTo>
                <a:lnTo>
                  <a:pt x="538" y="162"/>
                </a:lnTo>
                <a:lnTo>
                  <a:pt x="544" y="169"/>
                </a:lnTo>
                <a:lnTo>
                  <a:pt x="550" y="187"/>
                </a:lnTo>
                <a:lnTo>
                  <a:pt x="557" y="200"/>
                </a:lnTo>
                <a:lnTo>
                  <a:pt x="569" y="206"/>
                </a:lnTo>
                <a:lnTo>
                  <a:pt x="575" y="212"/>
                </a:lnTo>
                <a:lnTo>
                  <a:pt x="582" y="225"/>
                </a:lnTo>
                <a:lnTo>
                  <a:pt x="575" y="225"/>
                </a:lnTo>
                <a:lnTo>
                  <a:pt x="569" y="231"/>
                </a:lnTo>
                <a:lnTo>
                  <a:pt x="563" y="225"/>
                </a:lnTo>
                <a:lnTo>
                  <a:pt x="557" y="231"/>
                </a:lnTo>
                <a:lnTo>
                  <a:pt x="550" y="231"/>
                </a:lnTo>
                <a:lnTo>
                  <a:pt x="550" y="231"/>
                </a:lnTo>
                <a:lnTo>
                  <a:pt x="538" y="231"/>
                </a:lnTo>
                <a:lnTo>
                  <a:pt x="532" y="244"/>
                </a:lnTo>
                <a:lnTo>
                  <a:pt x="538" y="250"/>
                </a:lnTo>
                <a:lnTo>
                  <a:pt x="538" y="263"/>
                </a:lnTo>
                <a:lnTo>
                  <a:pt x="532" y="269"/>
                </a:lnTo>
                <a:lnTo>
                  <a:pt x="532" y="275"/>
                </a:lnTo>
                <a:lnTo>
                  <a:pt x="538" y="294"/>
                </a:lnTo>
                <a:lnTo>
                  <a:pt x="532" y="294"/>
                </a:lnTo>
                <a:lnTo>
                  <a:pt x="525" y="300"/>
                </a:lnTo>
                <a:lnTo>
                  <a:pt x="513" y="325"/>
                </a:lnTo>
                <a:lnTo>
                  <a:pt x="500" y="319"/>
                </a:lnTo>
                <a:lnTo>
                  <a:pt x="488" y="313"/>
                </a:lnTo>
                <a:lnTo>
                  <a:pt x="475" y="313"/>
                </a:lnTo>
                <a:lnTo>
                  <a:pt x="463" y="306"/>
                </a:lnTo>
                <a:lnTo>
                  <a:pt x="457" y="300"/>
                </a:lnTo>
                <a:lnTo>
                  <a:pt x="457" y="288"/>
                </a:lnTo>
                <a:lnTo>
                  <a:pt x="463" y="281"/>
                </a:lnTo>
                <a:lnTo>
                  <a:pt x="469" y="275"/>
                </a:lnTo>
                <a:lnTo>
                  <a:pt x="469" y="263"/>
                </a:lnTo>
                <a:lnTo>
                  <a:pt x="469" y="256"/>
                </a:lnTo>
                <a:lnTo>
                  <a:pt x="463" y="244"/>
                </a:lnTo>
                <a:lnTo>
                  <a:pt x="457" y="237"/>
                </a:lnTo>
                <a:lnTo>
                  <a:pt x="450" y="237"/>
                </a:lnTo>
                <a:lnTo>
                  <a:pt x="450" y="244"/>
                </a:lnTo>
                <a:lnTo>
                  <a:pt x="450" y="244"/>
                </a:lnTo>
                <a:lnTo>
                  <a:pt x="450" y="250"/>
                </a:lnTo>
                <a:lnTo>
                  <a:pt x="463" y="263"/>
                </a:lnTo>
                <a:lnTo>
                  <a:pt x="450" y="275"/>
                </a:lnTo>
                <a:lnTo>
                  <a:pt x="444" y="275"/>
                </a:lnTo>
                <a:lnTo>
                  <a:pt x="438" y="288"/>
                </a:lnTo>
                <a:lnTo>
                  <a:pt x="438" y="288"/>
                </a:lnTo>
                <a:lnTo>
                  <a:pt x="431" y="288"/>
                </a:lnTo>
                <a:lnTo>
                  <a:pt x="425" y="300"/>
                </a:lnTo>
                <a:lnTo>
                  <a:pt x="431" y="306"/>
                </a:lnTo>
                <a:lnTo>
                  <a:pt x="419" y="313"/>
                </a:lnTo>
                <a:lnTo>
                  <a:pt x="413" y="319"/>
                </a:lnTo>
                <a:lnTo>
                  <a:pt x="406" y="319"/>
                </a:lnTo>
                <a:lnTo>
                  <a:pt x="406" y="325"/>
                </a:lnTo>
                <a:lnTo>
                  <a:pt x="406" y="331"/>
                </a:lnTo>
                <a:lnTo>
                  <a:pt x="419" y="338"/>
                </a:lnTo>
                <a:lnTo>
                  <a:pt x="431" y="344"/>
                </a:lnTo>
                <a:lnTo>
                  <a:pt x="431" y="356"/>
                </a:lnTo>
                <a:lnTo>
                  <a:pt x="425" y="369"/>
                </a:lnTo>
                <a:lnTo>
                  <a:pt x="419" y="381"/>
                </a:lnTo>
                <a:lnTo>
                  <a:pt x="413" y="388"/>
                </a:lnTo>
                <a:lnTo>
                  <a:pt x="406" y="388"/>
                </a:lnTo>
                <a:lnTo>
                  <a:pt x="406" y="413"/>
                </a:lnTo>
                <a:lnTo>
                  <a:pt x="381" y="425"/>
                </a:lnTo>
                <a:lnTo>
                  <a:pt x="381" y="425"/>
                </a:lnTo>
                <a:lnTo>
                  <a:pt x="375" y="425"/>
                </a:lnTo>
                <a:lnTo>
                  <a:pt x="369" y="425"/>
                </a:lnTo>
                <a:lnTo>
                  <a:pt x="350" y="419"/>
                </a:lnTo>
                <a:lnTo>
                  <a:pt x="350" y="413"/>
                </a:lnTo>
                <a:lnTo>
                  <a:pt x="344" y="419"/>
                </a:lnTo>
                <a:lnTo>
                  <a:pt x="344" y="431"/>
                </a:lnTo>
                <a:lnTo>
                  <a:pt x="350" y="438"/>
                </a:lnTo>
                <a:lnTo>
                  <a:pt x="344" y="438"/>
                </a:lnTo>
                <a:lnTo>
                  <a:pt x="350" y="444"/>
                </a:lnTo>
                <a:lnTo>
                  <a:pt x="350" y="450"/>
                </a:lnTo>
                <a:lnTo>
                  <a:pt x="369" y="457"/>
                </a:lnTo>
                <a:lnTo>
                  <a:pt x="375" y="457"/>
                </a:lnTo>
                <a:lnTo>
                  <a:pt x="381" y="463"/>
                </a:lnTo>
                <a:lnTo>
                  <a:pt x="388" y="469"/>
                </a:lnTo>
                <a:lnTo>
                  <a:pt x="381" y="475"/>
                </a:lnTo>
                <a:lnTo>
                  <a:pt x="375" y="482"/>
                </a:lnTo>
                <a:lnTo>
                  <a:pt x="388" y="488"/>
                </a:lnTo>
                <a:lnTo>
                  <a:pt x="400" y="482"/>
                </a:lnTo>
                <a:lnTo>
                  <a:pt x="406" y="482"/>
                </a:lnTo>
                <a:lnTo>
                  <a:pt x="419" y="494"/>
                </a:lnTo>
                <a:lnTo>
                  <a:pt x="425" y="500"/>
                </a:lnTo>
                <a:lnTo>
                  <a:pt x="425" y="513"/>
                </a:lnTo>
                <a:lnTo>
                  <a:pt x="425" y="513"/>
                </a:lnTo>
                <a:lnTo>
                  <a:pt x="431" y="519"/>
                </a:lnTo>
                <a:lnTo>
                  <a:pt x="419" y="525"/>
                </a:lnTo>
                <a:lnTo>
                  <a:pt x="419" y="532"/>
                </a:lnTo>
                <a:lnTo>
                  <a:pt x="431" y="538"/>
                </a:lnTo>
                <a:lnTo>
                  <a:pt x="438" y="544"/>
                </a:lnTo>
                <a:lnTo>
                  <a:pt x="450" y="550"/>
                </a:lnTo>
                <a:lnTo>
                  <a:pt x="457" y="544"/>
                </a:lnTo>
                <a:lnTo>
                  <a:pt x="463" y="538"/>
                </a:lnTo>
                <a:lnTo>
                  <a:pt x="469" y="538"/>
                </a:lnTo>
                <a:lnTo>
                  <a:pt x="475" y="525"/>
                </a:lnTo>
                <a:lnTo>
                  <a:pt x="482" y="525"/>
                </a:lnTo>
                <a:lnTo>
                  <a:pt x="513" y="538"/>
                </a:lnTo>
                <a:lnTo>
                  <a:pt x="550" y="538"/>
                </a:lnTo>
                <a:lnTo>
                  <a:pt x="513" y="563"/>
                </a:lnTo>
                <a:lnTo>
                  <a:pt x="538" y="582"/>
                </a:lnTo>
                <a:lnTo>
                  <a:pt x="532" y="594"/>
                </a:lnTo>
                <a:lnTo>
                  <a:pt x="525" y="600"/>
                </a:lnTo>
                <a:lnTo>
                  <a:pt x="532" y="607"/>
                </a:lnTo>
                <a:lnTo>
                  <a:pt x="525" y="613"/>
                </a:lnTo>
                <a:lnTo>
                  <a:pt x="519" y="607"/>
                </a:lnTo>
                <a:lnTo>
                  <a:pt x="513" y="607"/>
                </a:lnTo>
                <a:lnTo>
                  <a:pt x="513" y="600"/>
                </a:lnTo>
                <a:lnTo>
                  <a:pt x="507" y="594"/>
                </a:lnTo>
                <a:lnTo>
                  <a:pt x="500" y="600"/>
                </a:lnTo>
                <a:lnTo>
                  <a:pt x="500" y="600"/>
                </a:lnTo>
                <a:lnTo>
                  <a:pt x="500" y="607"/>
                </a:lnTo>
                <a:lnTo>
                  <a:pt x="500" y="613"/>
                </a:lnTo>
                <a:lnTo>
                  <a:pt x="500" y="613"/>
                </a:lnTo>
                <a:lnTo>
                  <a:pt x="507" y="619"/>
                </a:lnTo>
                <a:lnTo>
                  <a:pt x="507" y="625"/>
                </a:lnTo>
                <a:lnTo>
                  <a:pt x="507" y="632"/>
                </a:lnTo>
                <a:lnTo>
                  <a:pt x="513" y="638"/>
                </a:lnTo>
                <a:lnTo>
                  <a:pt x="519" y="651"/>
                </a:lnTo>
                <a:lnTo>
                  <a:pt x="525" y="651"/>
                </a:lnTo>
                <a:lnTo>
                  <a:pt x="525" y="657"/>
                </a:lnTo>
                <a:lnTo>
                  <a:pt x="525" y="663"/>
                </a:lnTo>
                <a:lnTo>
                  <a:pt x="532" y="669"/>
                </a:lnTo>
                <a:lnTo>
                  <a:pt x="532" y="676"/>
                </a:lnTo>
                <a:lnTo>
                  <a:pt x="538" y="676"/>
                </a:lnTo>
                <a:lnTo>
                  <a:pt x="544" y="682"/>
                </a:lnTo>
                <a:lnTo>
                  <a:pt x="550" y="682"/>
                </a:lnTo>
                <a:lnTo>
                  <a:pt x="550" y="688"/>
                </a:lnTo>
                <a:lnTo>
                  <a:pt x="557" y="694"/>
                </a:lnTo>
                <a:lnTo>
                  <a:pt x="550" y="707"/>
                </a:lnTo>
                <a:lnTo>
                  <a:pt x="557" y="726"/>
                </a:lnTo>
                <a:lnTo>
                  <a:pt x="557" y="726"/>
                </a:lnTo>
                <a:lnTo>
                  <a:pt x="563" y="732"/>
                </a:lnTo>
                <a:lnTo>
                  <a:pt x="575" y="738"/>
                </a:lnTo>
                <a:lnTo>
                  <a:pt x="569" y="751"/>
                </a:lnTo>
                <a:lnTo>
                  <a:pt x="569" y="763"/>
                </a:lnTo>
                <a:lnTo>
                  <a:pt x="557" y="769"/>
                </a:lnTo>
                <a:lnTo>
                  <a:pt x="557" y="769"/>
                </a:lnTo>
                <a:lnTo>
                  <a:pt x="550" y="769"/>
                </a:lnTo>
                <a:lnTo>
                  <a:pt x="538" y="776"/>
                </a:lnTo>
                <a:lnTo>
                  <a:pt x="532" y="769"/>
                </a:lnTo>
                <a:lnTo>
                  <a:pt x="525" y="769"/>
                </a:lnTo>
                <a:lnTo>
                  <a:pt x="519" y="776"/>
                </a:lnTo>
                <a:lnTo>
                  <a:pt x="519" y="788"/>
                </a:lnTo>
                <a:lnTo>
                  <a:pt x="513" y="794"/>
                </a:lnTo>
                <a:lnTo>
                  <a:pt x="450" y="782"/>
                </a:lnTo>
                <a:lnTo>
                  <a:pt x="450" y="788"/>
                </a:lnTo>
                <a:lnTo>
                  <a:pt x="450" y="794"/>
                </a:lnTo>
                <a:lnTo>
                  <a:pt x="444" y="801"/>
                </a:lnTo>
                <a:lnTo>
                  <a:pt x="431" y="801"/>
                </a:lnTo>
                <a:lnTo>
                  <a:pt x="431" y="807"/>
                </a:lnTo>
                <a:lnTo>
                  <a:pt x="438" y="807"/>
                </a:lnTo>
                <a:lnTo>
                  <a:pt x="438" y="813"/>
                </a:lnTo>
                <a:lnTo>
                  <a:pt x="425" y="819"/>
                </a:lnTo>
                <a:lnTo>
                  <a:pt x="413" y="826"/>
                </a:lnTo>
                <a:lnTo>
                  <a:pt x="413" y="832"/>
                </a:lnTo>
                <a:lnTo>
                  <a:pt x="413" y="838"/>
                </a:lnTo>
                <a:lnTo>
                  <a:pt x="406" y="838"/>
                </a:lnTo>
                <a:lnTo>
                  <a:pt x="400" y="845"/>
                </a:lnTo>
                <a:lnTo>
                  <a:pt x="388" y="838"/>
                </a:lnTo>
                <a:lnTo>
                  <a:pt x="375" y="857"/>
                </a:lnTo>
                <a:lnTo>
                  <a:pt x="356" y="870"/>
                </a:lnTo>
                <a:lnTo>
                  <a:pt x="344" y="863"/>
                </a:lnTo>
                <a:lnTo>
                  <a:pt x="331" y="870"/>
                </a:lnTo>
                <a:lnTo>
                  <a:pt x="319" y="876"/>
                </a:lnTo>
                <a:lnTo>
                  <a:pt x="313" y="870"/>
                </a:lnTo>
                <a:lnTo>
                  <a:pt x="306" y="863"/>
                </a:lnTo>
                <a:lnTo>
                  <a:pt x="275" y="857"/>
                </a:lnTo>
                <a:lnTo>
                  <a:pt x="269" y="819"/>
                </a:lnTo>
                <a:lnTo>
                  <a:pt x="281" y="801"/>
                </a:lnTo>
                <a:lnTo>
                  <a:pt x="263" y="801"/>
                </a:lnTo>
                <a:lnTo>
                  <a:pt x="256" y="801"/>
                </a:lnTo>
                <a:lnTo>
                  <a:pt x="269" y="751"/>
                </a:lnTo>
                <a:lnTo>
                  <a:pt x="269" y="732"/>
                </a:lnTo>
                <a:lnTo>
                  <a:pt x="275" y="726"/>
                </a:lnTo>
                <a:lnTo>
                  <a:pt x="275" y="713"/>
                </a:lnTo>
                <a:lnTo>
                  <a:pt x="275" y="694"/>
                </a:lnTo>
                <a:lnTo>
                  <a:pt x="275" y="688"/>
                </a:lnTo>
                <a:lnTo>
                  <a:pt x="275" y="669"/>
                </a:lnTo>
                <a:lnTo>
                  <a:pt x="263" y="657"/>
                </a:lnTo>
                <a:lnTo>
                  <a:pt x="269" y="638"/>
                </a:lnTo>
                <a:lnTo>
                  <a:pt x="263" y="625"/>
                </a:lnTo>
                <a:lnTo>
                  <a:pt x="256" y="600"/>
                </a:lnTo>
                <a:lnTo>
                  <a:pt x="244" y="594"/>
                </a:lnTo>
                <a:lnTo>
                  <a:pt x="231" y="582"/>
                </a:lnTo>
                <a:lnTo>
                  <a:pt x="212" y="538"/>
                </a:lnTo>
                <a:lnTo>
                  <a:pt x="200" y="532"/>
                </a:lnTo>
                <a:lnTo>
                  <a:pt x="181" y="519"/>
                </a:lnTo>
                <a:lnTo>
                  <a:pt x="175" y="500"/>
                </a:lnTo>
                <a:lnTo>
                  <a:pt x="169" y="494"/>
                </a:lnTo>
                <a:lnTo>
                  <a:pt x="144" y="475"/>
                </a:lnTo>
                <a:lnTo>
                  <a:pt x="150" y="463"/>
                </a:lnTo>
                <a:lnTo>
                  <a:pt x="150" y="4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9" name="Freeform 774"/>
          <p:cNvSpPr>
            <a:spLocks/>
          </p:cNvSpPr>
          <p:nvPr/>
        </p:nvSpPr>
        <p:spPr bwMode="auto">
          <a:xfrm>
            <a:off x="2330450" y="2516188"/>
            <a:ext cx="1219200" cy="1182687"/>
          </a:xfrm>
          <a:custGeom>
            <a:avLst/>
            <a:gdLst>
              <a:gd name="T0" fmla="*/ 0 w 638"/>
              <a:gd name="T1" fmla="*/ 294 h 675"/>
              <a:gd name="T2" fmla="*/ 37 w 638"/>
              <a:gd name="T3" fmla="*/ 319 h 675"/>
              <a:gd name="T4" fmla="*/ 56 w 638"/>
              <a:gd name="T5" fmla="*/ 338 h 675"/>
              <a:gd name="T6" fmla="*/ 81 w 638"/>
              <a:gd name="T7" fmla="*/ 369 h 675"/>
              <a:gd name="T8" fmla="*/ 94 w 638"/>
              <a:gd name="T9" fmla="*/ 400 h 675"/>
              <a:gd name="T10" fmla="*/ 131 w 638"/>
              <a:gd name="T11" fmla="*/ 381 h 675"/>
              <a:gd name="T12" fmla="*/ 194 w 638"/>
              <a:gd name="T13" fmla="*/ 438 h 675"/>
              <a:gd name="T14" fmla="*/ 175 w 638"/>
              <a:gd name="T15" fmla="*/ 463 h 675"/>
              <a:gd name="T16" fmla="*/ 156 w 638"/>
              <a:gd name="T17" fmla="*/ 456 h 675"/>
              <a:gd name="T18" fmla="*/ 163 w 638"/>
              <a:gd name="T19" fmla="*/ 481 h 675"/>
              <a:gd name="T20" fmla="*/ 181 w 638"/>
              <a:gd name="T21" fmla="*/ 513 h 675"/>
              <a:gd name="T22" fmla="*/ 200 w 638"/>
              <a:gd name="T23" fmla="*/ 538 h 675"/>
              <a:gd name="T24" fmla="*/ 213 w 638"/>
              <a:gd name="T25" fmla="*/ 582 h 675"/>
              <a:gd name="T26" fmla="*/ 225 w 638"/>
              <a:gd name="T27" fmla="*/ 619 h 675"/>
              <a:gd name="T28" fmla="*/ 244 w 638"/>
              <a:gd name="T29" fmla="*/ 650 h 675"/>
              <a:gd name="T30" fmla="*/ 256 w 638"/>
              <a:gd name="T31" fmla="*/ 669 h 675"/>
              <a:gd name="T32" fmla="*/ 288 w 638"/>
              <a:gd name="T33" fmla="*/ 669 h 675"/>
              <a:gd name="T34" fmla="*/ 319 w 638"/>
              <a:gd name="T35" fmla="*/ 663 h 675"/>
              <a:gd name="T36" fmla="*/ 332 w 638"/>
              <a:gd name="T37" fmla="*/ 638 h 675"/>
              <a:gd name="T38" fmla="*/ 375 w 638"/>
              <a:gd name="T39" fmla="*/ 638 h 675"/>
              <a:gd name="T40" fmla="*/ 375 w 638"/>
              <a:gd name="T41" fmla="*/ 600 h 675"/>
              <a:gd name="T42" fmla="*/ 382 w 638"/>
              <a:gd name="T43" fmla="*/ 563 h 675"/>
              <a:gd name="T44" fmla="*/ 357 w 638"/>
              <a:gd name="T45" fmla="*/ 513 h 675"/>
              <a:gd name="T46" fmla="*/ 350 w 638"/>
              <a:gd name="T47" fmla="*/ 507 h 675"/>
              <a:gd name="T48" fmla="*/ 344 w 638"/>
              <a:gd name="T49" fmla="*/ 481 h 675"/>
              <a:gd name="T50" fmla="*/ 400 w 638"/>
              <a:gd name="T51" fmla="*/ 469 h 675"/>
              <a:gd name="T52" fmla="*/ 382 w 638"/>
              <a:gd name="T53" fmla="*/ 419 h 675"/>
              <a:gd name="T54" fmla="*/ 419 w 638"/>
              <a:gd name="T55" fmla="*/ 413 h 675"/>
              <a:gd name="T56" fmla="*/ 463 w 638"/>
              <a:gd name="T57" fmla="*/ 444 h 675"/>
              <a:gd name="T58" fmla="*/ 488 w 638"/>
              <a:gd name="T59" fmla="*/ 419 h 675"/>
              <a:gd name="T60" fmla="*/ 519 w 638"/>
              <a:gd name="T61" fmla="*/ 381 h 675"/>
              <a:gd name="T62" fmla="*/ 563 w 638"/>
              <a:gd name="T63" fmla="*/ 344 h 675"/>
              <a:gd name="T64" fmla="*/ 563 w 638"/>
              <a:gd name="T65" fmla="*/ 319 h 675"/>
              <a:gd name="T66" fmla="*/ 607 w 638"/>
              <a:gd name="T67" fmla="*/ 281 h 675"/>
              <a:gd name="T68" fmla="*/ 594 w 638"/>
              <a:gd name="T69" fmla="*/ 244 h 675"/>
              <a:gd name="T70" fmla="*/ 607 w 638"/>
              <a:gd name="T71" fmla="*/ 225 h 675"/>
              <a:gd name="T72" fmla="*/ 613 w 638"/>
              <a:gd name="T73" fmla="*/ 187 h 675"/>
              <a:gd name="T74" fmla="*/ 638 w 638"/>
              <a:gd name="T75" fmla="*/ 150 h 675"/>
              <a:gd name="T76" fmla="*/ 607 w 638"/>
              <a:gd name="T77" fmla="*/ 106 h 675"/>
              <a:gd name="T78" fmla="*/ 551 w 638"/>
              <a:gd name="T79" fmla="*/ 119 h 675"/>
              <a:gd name="T80" fmla="*/ 519 w 638"/>
              <a:gd name="T81" fmla="*/ 119 h 675"/>
              <a:gd name="T82" fmla="*/ 488 w 638"/>
              <a:gd name="T83" fmla="*/ 100 h 675"/>
              <a:gd name="T84" fmla="*/ 469 w 638"/>
              <a:gd name="T85" fmla="*/ 75 h 675"/>
              <a:gd name="T86" fmla="*/ 450 w 638"/>
              <a:gd name="T87" fmla="*/ 62 h 675"/>
              <a:gd name="T88" fmla="*/ 413 w 638"/>
              <a:gd name="T89" fmla="*/ 62 h 675"/>
              <a:gd name="T90" fmla="*/ 369 w 638"/>
              <a:gd name="T91" fmla="*/ 56 h 675"/>
              <a:gd name="T92" fmla="*/ 332 w 638"/>
              <a:gd name="T93" fmla="*/ 25 h 675"/>
              <a:gd name="T94" fmla="*/ 300 w 638"/>
              <a:gd name="T95" fmla="*/ 25 h 675"/>
              <a:gd name="T96" fmla="*/ 281 w 638"/>
              <a:gd name="T97" fmla="*/ 31 h 675"/>
              <a:gd name="T98" fmla="*/ 213 w 638"/>
              <a:gd name="T99" fmla="*/ 0 h 675"/>
              <a:gd name="T100" fmla="*/ 206 w 638"/>
              <a:gd name="T101" fmla="*/ 43 h 675"/>
              <a:gd name="T102" fmla="*/ 231 w 638"/>
              <a:gd name="T103" fmla="*/ 81 h 675"/>
              <a:gd name="T104" fmla="*/ 206 w 638"/>
              <a:gd name="T105" fmla="*/ 87 h 675"/>
              <a:gd name="T106" fmla="*/ 188 w 638"/>
              <a:gd name="T107" fmla="*/ 125 h 675"/>
              <a:gd name="T108" fmla="*/ 169 w 638"/>
              <a:gd name="T109" fmla="*/ 181 h 675"/>
              <a:gd name="T110" fmla="*/ 113 w 638"/>
              <a:gd name="T111" fmla="*/ 156 h 675"/>
              <a:gd name="T112" fmla="*/ 125 w 638"/>
              <a:gd name="T113" fmla="*/ 112 h 675"/>
              <a:gd name="T114" fmla="*/ 106 w 638"/>
              <a:gd name="T115" fmla="*/ 100 h 675"/>
              <a:gd name="T116" fmla="*/ 94 w 638"/>
              <a:gd name="T117" fmla="*/ 144 h 675"/>
              <a:gd name="T118" fmla="*/ 75 w 638"/>
              <a:gd name="T119" fmla="*/ 169 h 675"/>
              <a:gd name="T120" fmla="*/ 75 w 638"/>
              <a:gd name="T121" fmla="*/ 194 h 675"/>
              <a:gd name="T122" fmla="*/ 69 w 638"/>
              <a:gd name="T123" fmla="*/ 244 h 675"/>
              <a:gd name="T124" fmla="*/ 31 w 638"/>
              <a:gd name="T125" fmla="*/ 281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8" h="675">
                <a:moveTo>
                  <a:pt x="6" y="269"/>
                </a:moveTo>
                <a:lnTo>
                  <a:pt x="0" y="275"/>
                </a:lnTo>
                <a:lnTo>
                  <a:pt x="0" y="287"/>
                </a:lnTo>
                <a:lnTo>
                  <a:pt x="6" y="294"/>
                </a:lnTo>
                <a:lnTo>
                  <a:pt x="0" y="294"/>
                </a:lnTo>
                <a:lnTo>
                  <a:pt x="6" y="300"/>
                </a:lnTo>
                <a:lnTo>
                  <a:pt x="6" y="306"/>
                </a:lnTo>
                <a:lnTo>
                  <a:pt x="25" y="313"/>
                </a:lnTo>
                <a:lnTo>
                  <a:pt x="31" y="313"/>
                </a:lnTo>
                <a:lnTo>
                  <a:pt x="37" y="319"/>
                </a:lnTo>
                <a:lnTo>
                  <a:pt x="44" y="325"/>
                </a:lnTo>
                <a:lnTo>
                  <a:pt x="37" y="331"/>
                </a:lnTo>
                <a:lnTo>
                  <a:pt x="31" y="338"/>
                </a:lnTo>
                <a:lnTo>
                  <a:pt x="44" y="344"/>
                </a:lnTo>
                <a:lnTo>
                  <a:pt x="56" y="338"/>
                </a:lnTo>
                <a:lnTo>
                  <a:pt x="62" y="338"/>
                </a:lnTo>
                <a:lnTo>
                  <a:pt x="75" y="350"/>
                </a:lnTo>
                <a:lnTo>
                  <a:pt x="81" y="356"/>
                </a:lnTo>
                <a:lnTo>
                  <a:pt x="81" y="369"/>
                </a:lnTo>
                <a:lnTo>
                  <a:pt x="81" y="369"/>
                </a:lnTo>
                <a:lnTo>
                  <a:pt x="87" y="375"/>
                </a:lnTo>
                <a:lnTo>
                  <a:pt x="75" y="381"/>
                </a:lnTo>
                <a:lnTo>
                  <a:pt x="75" y="388"/>
                </a:lnTo>
                <a:lnTo>
                  <a:pt x="87" y="394"/>
                </a:lnTo>
                <a:lnTo>
                  <a:pt x="94" y="400"/>
                </a:lnTo>
                <a:lnTo>
                  <a:pt x="106" y="406"/>
                </a:lnTo>
                <a:lnTo>
                  <a:pt x="113" y="400"/>
                </a:lnTo>
                <a:lnTo>
                  <a:pt x="119" y="394"/>
                </a:lnTo>
                <a:lnTo>
                  <a:pt x="125" y="394"/>
                </a:lnTo>
                <a:lnTo>
                  <a:pt x="131" y="381"/>
                </a:lnTo>
                <a:lnTo>
                  <a:pt x="138" y="381"/>
                </a:lnTo>
                <a:lnTo>
                  <a:pt x="169" y="394"/>
                </a:lnTo>
                <a:lnTo>
                  <a:pt x="206" y="394"/>
                </a:lnTo>
                <a:lnTo>
                  <a:pt x="169" y="419"/>
                </a:lnTo>
                <a:lnTo>
                  <a:pt x="194" y="438"/>
                </a:lnTo>
                <a:lnTo>
                  <a:pt x="188" y="450"/>
                </a:lnTo>
                <a:lnTo>
                  <a:pt x="181" y="456"/>
                </a:lnTo>
                <a:lnTo>
                  <a:pt x="188" y="463"/>
                </a:lnTo>
                <a:lnTo>
                  <a:pt x="181" y="469"/>
                </a:lnTo>
                <a:lnTo>
                  <a:pt x="175" y="463"/>
                </a:lnTo>
                <a:lnTo>
                  <a:pt x="169" y="463"/>
                </a:lnTo>
                <a:lnTo>
                  <a:pt x="169" y="456"/>
                </a:lnTo>
                <a:lnTo>
                  <a:pt x="163" y="450"/>
                </a:lnTo>
                <a:lnTo>
                  <a:pt x="156" y="456"/>
                </a:lnTo>
                <a:lnTo>
                  <a:pt x="156" y="456"/>
                </a:lnTo>
                <a:lnTo>
                  <a:pt x="156" y="463"/>
                </a:lnTo>
                <a:lnTo>
                  <a:pt x="156" y="469"/>
                </a:lnTo>
                <a:lnTo>
                  <a:pt x="156" y="469"/>
                </a:lnTo>
                <a:lnTo>
                  <a:pt x="163" y="475"/>
                </a:lnTo>
                <a:lnTo>
                  <a:pt x="163" y="481"/>
                </a:lnTo>
                <a:lnTo>
                  <a:pt x="163" y="488"/>
                </a:lnTo>
                <a:lnTo>
                  <a:pt x="169" y="494"/>
                </a:lnTo>
                <a:lnTo>
                  <a:pt x="175" y="507"/>
                </a:lnTo>
                <a:lnTo>
                  <a:pt x="181" y="507"/>
                </a:lnTo>
                <a:lnTo>
                  <a:pt x="181" y="513"/>
                </a:lnTo>
                <a:lnTo>
                  <a:pt x="181" y="519"/>
                </a:lnTo>
                <a:lnTo>
                  <a:pt x="188" y="525"/>
                </a:lnTo>
                <a:lnTo>
                  <a:pt x="188" y="532"/>
                </a:lnTo>
                <a:lnTo>
                  <a:pt x="194" y="532"/>
                </a:lnTo>
                <a:lnTo>
                  <a:pt x="200" y="538"/>
                </a:lnTo>
                <a:lnTo>
                  <a:pt x="206" y="538"/>
                </a:lnTo>
                <a:lnTo>
                  <a:pt x="206" y="544"/>
                </a:lnTo>
                <a:lnTo>
                  <a:pt x="213" y="550"/>
                </a:lnTo>
                <a:lnTo>
                  <a:pt x="206" y="563"/>
                </a:lnTo>
                <a:lnTo>
                  <a:pt x="213" y="582"/>
                </a:lnTo>
                <a:lnTo>
                  <a:pt x="213" y="582"/>
                </a:lnTo>
                <a:lnTo>
                  <a:pt x="219" y="588"/>
                </a:lnTo>
                <a:lnTo>
                  <a:pt x="231" y="594"/>
                </a:lnTo>
                <a:lnTo>
                  <a:pt x="225" y="607"/>
                </a:lnTo>
                <a:lnTo>
                  <a:pt x="225" y="619"/>
                </a:lnTo>
                <a:lnTo>
                  <a:pt x="231" y="619"/>
                </a:lnTo>
                <a:lnTo>
                  <a:pt x="238" y="632"/>
                </a:lnTo>
                <a:lnTo>
                  <a:pt x="238" y="638"/>
                </a:lnTo>
                <a:lnTo>
                  <a:pt x="244" y="650"/>
                </a:lnTo>
                <a:lnTo>
                  <a:pt x="244" y="650"/>
                </a:lnTo>
                <a:lnTo>
                  <a:pt x="244" y="650"/>
                </a:lnTo>
                <a:lnTo>
                  <a:pt x="250" y="657"/>
                </a:lnTo>
                <a:lnTo>
                  <a:pt x="256" y="657"/>
                </a:lnTo>
                <a:lnTo>
                  <a:pt x="250" y="663"/>
                </a:lnTo>
                <a:lnTo>
                  <a:pt x="256" y="669"/>
                </a:lnTo>
                <a:lnTo>
                  <a:pt x="263" y="663"/>
                </a:lnTo>
                <a:lnTo>
                  <a:pt x="269" y="669"/>
                </a:lnTo>
                <a:lnTo>
                  <a:pt x="269" y="675"/>
                </a:lnTo>
                <a:lnTo>
                  <a:pt x="275" y="669"/>
                </a:lnTo>
                <a:lnTo>
                  <a:pt x="288" y="669"/>
                </a:lnTo>
                <a:lnTo>
                  <a:pt x="288" y="669"/>
                </a:lnTo>
                <a:lnTo>
                  <a:pt x="300" y="669"/>
                </a:lnTo>
                <a:lnTo>
                  <a:pt x="313" y="669"/>
                </a:lnTo>
                <a:lnTo>
                  <a:pt x="313" y="663"/>
                </a:lnTo>
                <a:lnTo>
                  <a:pt x="319" y="663"/>
                </a:lnTo>
                <a:lnTo>
                  <a:pt x="344" y="669"/>
                </a:lnTo>
                <a:lnTo>
                  <a:pt x="344" y="663"/>
                </a:lnTo>
                <a:lnTo>
                  <a:pt x="344" y="657"/>
                </a:lnTo>
                <a:lnTo>
                  <a:pt x="338" y="650"/>
                </a:lnTo>
                <a:lnTo>
                  <a:pt x="332" y="638"/>
                </a:lnTo>
                <a:lnTo>
                  <a:pt x="338" y="625"/>
                </a:lnTo>
                <a:lnTo>
                  <a:pt x="350" y="632"/>
                </a:lnTo>
                <a:lnTo>
                  <a:pt x="363" y="644"/>
                </a:lnTo>
                <a:lnTo>
                  <a:pt x="369" y="644"/>
                </a:lnTo>
                <a:lnTo>
                  <a:pt x="375" y="638"/>
                </a:lnTo>
                <a:lnTo>
                  <a:pt x="369" y="638"/>
                </a:lnTo>
                <a:lnTo>
                  <a:pt x="375" y="607"/>
                </a:lnTo>
                <a:lnTo>
                  <a:pt x="382" y="607"/>
                </a:lnTo>
                <a:lnTo>
                  <a:pt x="382" y="600"/>
                </a:lnTo>
                <a:lnTo>
                  <a:pt x="375" y="600"/>
                </a:lnTo>
                <a:lnTo>
                  <a:pt x="382" y="594"/>
                </a:lnTo>
                <a:lnTo>
                  <a:pt x="382" y="588"/>
                </a:lnTo>
                <a:lnTo>
                  <a:pt x="382" y="582"/>
                </a:lnTo>
                <a:lnTo>
                  <a:pt x="382" y="575"/>
                </a:lnTo>
                <a:lnTo>
                  <a:pt x="382" y="563"/>
                </a:lnTo>
                <a:lnTo>
                  <a:pt x="375" y="563"/>
                </a:lnTo>
                <a:lnTo>
                  <a:pt x="369" y="538"/>
                </a:lnTo>
                <a:lnTo>
                  <a:pt x="363" y="538"/>
                </a:lnTo>
                <a:lnTo>
                  <a:pt x="369" y="525"/>
                </a:lnTo>
                <a:lnTo>
                  <a:pt x="357" y="513"/>
                </a:lnTo>
                <a:lnTo>
                  <a:pt x="350" y="525"/>
                </a:lnTo>
                <a:lnTo>
                  <a:pt x="344" y="519"/>
                </a:lnTo>
                <a:lnTo>
                  <a:pt x="344" y="513"/>
                </a:lnTo>
                <a:lnTo>
                  <a:pt x="344" y="507"/>
                </a:lnTo>
                <a:lnTo>
                  <a:pt x="350" y="507"/>
                </a:lnTo>
                <a:lnTo>
                  <a:pt x="344" y="500"/>
                </a:lnTo>
                <a:lnTo>
                  <a:pt x="338" y="494"/>
                </a:lnTo>
                <a:lnTo>
                  <a:pt x="332" y="494"/>
                </a:lnTo>
                <a:lnTo>
                  <a:pt x="344" y="488"/>
                </a:lnTo>
                <a:lnTo>
                  <a:pt x="344" y="481"/>
                </a:lnTo>
                <a:lnTo>
                  <a:pt x="357" y="481"/>
                </a:lnTo>
                <a:lnTo>
                  <a:pt x="375" y="481"/>
                </a:lnTo>
                <a:lnTo>
                  <a:pt x="388" y="469"/>
                </a:lnTo>
                <a:lnTo>
                  <a:pt x="394" y="469"/>
                </a:lnTo>
                <a:lnTo>
                  <a:pt x="400" y="469"/>
                </a:lnTo>
                <a:lnTo>
                  <a:pt x="400" y="456"/>
                </a:lnTo>
                <a:lnTo>
                  <a:pt x="394" y="450"/>
                </a:lnTo>
                <a:lnTo>
                  <a:pt x="382" y="444"/>
                </a:lnTo>
                <a:lnTo>
                  <a:pt x="382" y="431"/>
                </a:lnTo>
                <a:lnTo>
                  <a:pt x="382" y="419"/>
                </a:lnTo>
                <a:lnTo>
                  <a:pt x="388" y="413"/>
                </a:lnTo>
                <a:lnTo>
                  <a:pt x="388" y="406"/>
                </a:lnTo>
                <a:lnTo>
                  <a:pt x="400" y="406"/>
                </a:lnTo>
                <a:lnTo>
                  <a:pt x="413" y="413"/>
                </a:lnTo>
                <a:lnTo>
                  <a:pt x="419" y="413"/>
                </a:lnTo>
                <a:lnTo>
                  <a:pt x="419" y="419"/>
                </a:lnTo>
                <a:lnTo>
                  <a:pt x="425" y="419"/>
                </a:lnTo>
                <a:lnTo>
                  <a:pt x="444" y="425"/>
                </a:lnTo>
                <a:lnTo>
                  <a:pt x="457" y="438"/>
                </a:lnTo>
                <a:lnTo>
                  <a:pt x="463" y="444"/>
                </a:lnTo>
                <a:lnTo>
                  <a:pt x="476" y="444"/>
                </a:lnTo>
                <a:lnTo>
                  <a:pt x="488" y="444"/>
                </a:lnTo>
                <a:lnTo>
                  <a:pt x="488" y="438"/>
                </a:lnTo>
                <a:lnTo>
                  <a:pt x="488" y="425"/>
                </a:lnTo>
                <a:lnTo>
                  <a:pt x="488" y="419"/>
                </a:lnTo>
                <a:lnTo>
                  <a:pt x="501" y="406"/>
                </a:lnTo>
                <a:lnTo>
                  <a:pt x="513" y="406"/>
                </a:lnTo>
                <a:lnTo>
                  <a:pt x="507" y="400"/>
                </a:lnTo>
                <a:lnTo>
                  <a:pt x="526" y="394"/>
                </a:lnTo>
                <a:lnTo>
                  <a:pt x="519" y="381"/>
                </a:lnTo>
                <a:lnTo>
                  <a:pt x="532" y="375"/>
                </a:lnTo>
                <a:lnTo>
                  <a:pt x="538" y="369"/>
                </a:lnTo>
                <a:lnTo>
                  <a:pt x="544" y="363"/>
                </a:lnTo>
                <a:lnTo>
                  <a:pt x="563" y="350"/>
                </a:lnTo>
                <a:lnTo>
                  <a:pt x="563" y="344"/>
                </a:lnTo>
                <a:lnTo>
                  <a:pt x="569" y="344"/>
                </a:lnTo>
                <a:lnTo>
                  <a:pt x="557" y="331"/>
                </a:lnTo>
                <a:lnTo>
                  <a:pt x="551" y="325"/>
                </a:lnTo>
                <a:lnTo>
                  <a:pt x="557" y="319"/>
                </a:lnTo>
                <a:lnTo>
                  <a:pt x="563" y="319"/>
                </a:lnTo>
                <a:lnTo>
                  <a:pt x="569" y="300"/>
                </a:lnTo>
                <a:lnTo>
                  <a:pt x="569" y="294"/>
                </a:lnTo>
                <a:lnTo>
                  <a:pt x="569" y="287"/>
                </a:lnTo>
                <a:lnTo>
                  <a:pt x="601" y="281"/>
                </a:lnTo>
                <a:lnTo>
                  <a:pt x="607" y="281"/>
                </a:lnTo>
                <a:lnTo>
                  <a:pt x="601" y="262"/>
                </a:lnTo>
                <a:lnTo>
                  <a:pt x="601" y="250"/>
                </a:lnTo>
                <a:lnTo>
                  <a:pt x="594" y="250"/>
                </a:lnTo>
                <a:lnTo>
                  <a:pt x="594" y="250"/>
                </a:lnTo>
                <a:lnTo>
                  <a:pt x="594" y="244"/>
                </a:lnTo>
                <a:lnTo>
                  <a:pt x="601" y="237"/>
                </a:lnTo>
                <a:lnTo>
                  <a:pt x="594" y="237"/>
                </a:lnTo>
                <a:lnTo>
                  <a:pt x="601" y="231"/>
                </a:lnTo>
                <a:lnTo>
                  <a:pt x="601" y="225"/>
                </a:lnTo>
                <a:lnTo>
                  <a:pt x="607" y="225"/>
                </a:lnTo>
                <a:lnTo>
                  <a:pt x="601" y="219"/>
                </a:lnTo>
                <a:lnTo>
                  <a:pt x="607" y="212"/>
                </a:lnTo>
                <a:lnTo>
                  <a:pt x="613" y="212"/>
                </a:lnTo>
                <a:lnTo>
                  <a:pt x="613" y="200"/>
                </a:lnTo>
                <a:lnTo>
                  <a:pt x="613" y="187"/>
                </a:lnTo>
                <a:lnTo>
                  <a:pt x="613" y="175"/>
                </a:lnTo>
                <a:lnTo>
                  <a:pt x="638" y="175"/>
                </a:lnTo>
                <a:lnTo>
                  <a:pt x="638" y="156"/>
                </a:lnTo>
                <a:lnTo>
                  <a:pt x="638" y="156"/>
                </a:lnTo>
                <a:lnTo>
                  <a:pt x="638" y="150"/>
                </a:lnTo>
                <a:lnTo>
                  <a:pt x="626" y="144"/>
                </a:lnTo>
                <a:lnTo>
                  <a:pt x="619" y="131"/>
                </a:lnTo>
                <a:lnTo>
                  <a:pt x="626" y="125"/>
                </a:lnTo>
                <a:lnTo>
                  <a:pt x="619" y="119"/>
                </a:lnTo>
                <a:lnTo>
                  <a:pt x="607" y="106"/>
                </a:lnTo>
                <a:lnTo>
                  <a:pt x="588" y="119"/>
                </a:lnTo>
                <a:lnTo>
                  <a:pt x="576" y="119"/>
                </a:lnTo>
                <a:lnTo>
                  <a:pt x="557" y="131"/>
                </a:lnTo>
                <a:lnTo>
                  <a:pt x="551" y="119"/>
                </a:lnTo>
                <a:lnTo>
                  <a:pt x="551" y="119"/>
                </a:lnTo>
                <a:lnTo>
                  <a:pt x="538" y="119"/>
                </a:lnTo>
                <a:lnTo>
                  <a:pt x="532" y="125"/>
                </a:lnTo>
                <a:lnTo>
                  <a:pt x="532" y="131"/>
                </a:lnTo>
                <a:lnTo>
                  <a:pt x="526" y="131"/>
                </a:lnTo>
                <a:lnTo>
                  <a:pt x="519" y="119"/>
                </a:lnTo>
                <a:lnTo>
                  <a:pt x="519" y="112"/>
                </a:lnTo>
                <a:lnTo>
                  <a:pt x="513" y="112"/>
                </a:lnTo>
                <a:lnTo>
                  <a:pt x="501" y="112"/>
                </a:lnTo>
                <a:lnTo>
                  <a:pt x="494" y="112"/>
                </a:lnTo>
                <a:lnTo>
                  <a:pt x="488" y="100"/>
                </a:lnTo>
                <a:lnTo>
                  <a:pt x="482" y="106"/>
                </a:lnTo>
                <a:lnTo>
                  <a:pt x="476" y="106"/>
                </a:lnTo>
                <a:lnTo>
                  <a:pt x="476" y="93"/>
                </a:lnTo>
                <a:lnTo>
                  <a:pt x="469" y="87"/>
                </a:lnTo>
                <a:lnTo>
                  <a:pt x="469" y="75"/>
                </a:lnTo>
                <a:lnTo>
                  <a:pt x="463" y="62"/>
                </a:lnTo>
                <a:lnTo>
                  <a:pt x="457" y="56"/>
                </a:lnTo>
                <a:lnTo>
                  <a:pt x="457" y="56"/>
                </a:lnTo>
                <a:lnTo>
                  <a:pt x="450" y="62"/>
                </a:lnTo>
                <a:lnTo>
                  <a:pt x="450" y="62"/>
                </a:lnTo>
                <a:lnTo>
                  <a:pt x="444" y="68"/>
                </a:lnTo>
                <a:lnTo>
                  <a:pt x="425" y="68"/>
                </a:lnTo>
                <a:lnTo>
                  <a:pt x="407" y="68"/>
                </a:lnTo>
                <a:lnTo>
                  <a:pt x="407" y="62"/>
                </a:lnTo>
                <a:lnTo>
                  <a:pt x="413" y="62"/>
                </a:lnTo>
                <a:lnTo>
                  <a:pt x="413" y="50"/>
                </a:lnTo>
                <a:lnTo>
                  <a:pt x="407" y="50"/>
                </a:lnTo>
                <a:lnTo>
                  <a:pt x="400" y="56"/>
                </a:lnTo>
                <a:lnTo>
                  <a:pt x="400" y="56"/>
                </a:lnTo>
                <a:lnTo>
                  <a:pt x="369" y="56"/>
                </a:lnTo>
                <a:lnTo>
                  <a:pt x="363" y="50"/>
                </a:lnTo>
                <a:lnTo>
                  <a:pt x="357" y="37"/>
                </a:lnTo>
                <a:lnTo>
                  <a:pt x="350" y="31"/>
                </a:lnTo>
                <a:lnTo>
                  <a:pt x="338" y="25"/>
                </a:lnTo>
                <a:lnTo>
                  <a:pt x="332" y="25"/>
                </a:lnTo>
                <a:lnTo>
                  <a:pt x="325" y="25"/>
                </a:lnTo>
                <a:lnTo>
                  <a:pt x="313" y="31"/>
                </a:lnTo>
                <a:lnTo>
                  <a:pt x="313" y="31"/>
                </a:lnTo>
                <a:lnTo>
                  <a:pt x="313" y="25"/>
                </a:lnTo>
                <a:lnTo>
                  <a:pt x="300" y="25"/>
                </a:lnTo>
                <a:lnTo>
                  <a:pt x="294" y="18"/>
                </a:lnTo>
                <a:lnTo>
                  <a:pt x="288" y="31"/>
                </a:lnTo>
                <a:lnTo>
                  <a:pt x="281" y="31"/>
                </a:lnTo>
                <a:lnTo>
                  <a:pt x="281" y="31"/>
                </a:lnTo>
                <a:lnTo>
                  <a:pt x="281" y="31"/>
                </a:lnTo>
                <a:lnTo>
                  <a:pt x="263" y="31"/>
                </a:lnTo>
                <a:lnTo>
                  <a:pt x="244" y="25"/>
                </a:lnTo>
                <a:lnTo>
                  <a:pt x="231" y="6"/>
                </a:lnTo>
                <a:lnTo>
                  <a:pt x="219" y="0"/>
                </a:lnTo>
                <a:lnTo>
                  <a:pt x="213" y="0"/>
                </a:lnTo>
                <a:lnTo>
                  <a:pt x="200" y="6"/>
                </a:lnTo>
                <a:lnTo>
                  <a:pt x="194" y="6"/>
                </a:lnTo>
                <a:lnTo>
                  <a:pt x="194" y="18"/>
                </a:lnTo>
                <a:lnTo>
                  <a:pt x="200" y="25"/>
                </a:lnTo>
                <a:lnTo>
                  <a:pt x="206" y="43"/>
                </a:lnTo>
                <a:lnTo>
                  <a:pt x="213" y="56"/>
                </a:lnTo>
                <a:lnTo>
                  <a:pt x="225" y="62"/>
                </a:lnTo>
                <a:lnTo>
                  <a:pt x="231" y="68"/>
                </a:lnTo>
                <a:lnTo>
                  <a:pt x="238" y="81"/>
                </a:lnTo>
                <a:lnTo>
                  <a:pt x="231" y="81"/>
                </a:lnTo>
                <a:lnTo>
                  <a:pt x="225" y="87"/>
                </a:lnTo>
                <a:lnTo>
                  <a:pt x="219" y="81"/>
                </a:lnTo>
                <a:lnTo>
                  <a:pt x="213" y="87"/>
                </a:lnTo>
                <a:lnTo>
                  <a:pt x="206" y="87"/>
                </a:lnTo>
                <a:lnTo>
                  <a:pt x="206" y="87"/>
                </a:lnTo>
                <a:lnTo>
                  <a:pt x="194" y="87"/>
                </a:lnTo>
                <a:lnTo>
                  <a:pt x="188" y="100"/>
                </a:lnTo>
                <a:lnTo>
                  <a:pt x="194" y="106"/>
                </a:lnTo>
                <a:lnTo>
                  <a:pt x="194" y="119"/>
                </a:lnTo>
                <a:lnTo>
                  <a:pt x="188" y="125"/>
                </a:lnTo>
                <a:lnTo>
                  <a:pt x="188" y="131"/>
                </a:lnTo>
                <a:lnTo>
                  <a:pt x="194" y="150"/>
                </a:lnTo>
                <a:lnTo>
                  <a:pt x="188" y="150"/>
                </a:lnTo>
                <a:lnTo>
                  <a:pt x="181" y="156"/>
                </a:lnTo>
                <a:lnTo>
                  <a:pt x="169" y="181"/>
                </a:lnTo>
                <a:lnTo>
                  <a:pt x="156" y="175"/>
                </a:lnTo>
                <a:lnTo>
                  <a:pt x="144" y="169"/>
                </a:lnTo>
                <a:lnTo>
                  <a:pt x="131" y="169"/>
                </a:lnTo>
                <a:lnTo>
                  <a:pt x="119" y="162"/>
                </a:lnTo>
                <a:lnTo>
                  <a:pt x="113" y="156"/>
                </a:lnTo>
                <a:lnTo>
                  <a:pt x="113" y="144"/>
                </a:lnTo>
                <a:lnTo>
                  <a:pt x="119" y="137"/>
                </a:lnTo>
                <a:lnTo>
                  <a:pt x="125" y="131"/>
                </a:lnTo>
                <a:lnTo>
                  <a:pt x="125" y="119"/>
                </a:lnTo>
                <a:lnTo>
                  <a:pt x="125" y="112"/>
                </a:lnTo>
                <a:lnTo>
                  <a:pt x="119" y="100"/>
                </a:lnTo>
                <a:lnTo>
                  <a:pt x="113" y="93"/>
                </a:lnTo>
                <a:lnTo>
                  <a:pt x="106" y="93"/>
                </a:lnTo>
                <a:lnTo>
                  <a:pt x="106" y="100"/>
                </a:lnTo>
                <a:lnTo>
                  <a:pt x="106" y="100"/>
                </a:lnTo>
                <a:lnTo>
                  <a:pt x="106" y="106"/>
                </a:lnTo>
                <a:lnTo>
                  <a:pt x="119" y="119"/>
                </a:lnTo>
                <a:lnTo>
                  <a:pt x="106" y="131"/>
                </a:lnTo>
                <a:lnTo>
                  <a:pt x="100" y="131"/>
                </a:lnTo>
                <a:lnTo>
                  <a:pt x="94" y="144"/>
                </a:lnTo>
                <a:lnTo>
                  <a:pt x="94" y="144"/>
                </a:lnTo>
                <a:lnTo>
                  <a:pt x="87" y="144"/>
                </a:lnTo>
                <a:lnTo>
                  <a:pt x="81" y="156"/>
                </a:lnTo>
                <a:lnTo>
                  <a:pt x="87" y="162"/>
                </a:lnTo>
                <a:lnTo>
                  <a:pt x="75" y="169"/>
                </a:lnTo>
                <a:lnTo>
                  <a:pt x="69" y="175"/>
                </a:lnTo>
                <a:lnTo>
                  <a:pt x="62" y="175"/>
                </a:lnTo>
                <a:lnTo>
                  <a:pt x="62" y="181"/>
                </a:lnTo>
                <a:lnTo>
                  <a:pt x="62" y="187"/>
                </a:lnTo>
                <a:lnTo>
                  <a:pt x="75" y="194"/>
                </a:lnTo>
                <a:lnTo>
                  <a:pt x="87" y="200"/>
                </a:lnTo>
                <a:lnTo>
                  <a:pt x="87" y="212"/>
                </a:lnTo>
                <a:lnTo>
                  <a:pt x="81" y="225"/>
                </a:lnTo>
                <a:lnTo>
                  <a:pt x="75" y="237"/>
                </a:lnTo>
                <a:lnTo>
                  <a:pt x="69" y="244"/>
                </a:lnTo>
                <a:lnTo>
                  <a:pt x="62" y="244"/>
                </a:lnTo>
                <a:lnTo>
                  <a:pt x="62" y="269"/>
                </a:lnTo>
                <a:lnTo>
                  <a:pt x="37" y="281"/>
                </a:lnTo>
                <a:lnTo>
                  <a:pt x="37" y="281"/>
                </a:lnTo>
                <a:lnTo>
                  <a:pt x="31" y="281"/>
                </a:lnTo>
                <a:lnTo>
                  <a:pt x="25" y="281"/>
                </a:lnTo>
                <a:lnTo>
                  <a:pt x="6" y="275"/>
                </a:lnTo>
                <a:lnTo>
                  <a:pt x="6" y="269"/>
                </a:lnTo>
                <a:lnTo>
                  <a:pt x="6" y="2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0" name="Freeform 773"/>
          <p:cNvSpPr>
            <a:spLocks/>
          </p:cNvSpPr>
          <p:nvPr/>
        </p:nvSpPr>
        <p:spPr bwMode="auto">
          <a:xfrm>
            <a:off x="3359150" y="2974975"/>
            <a:ext cx="311150" cy="417513"/>
          </a:xfrm>
          <a:custGeom>
            <a:avLst/>
            <a:gdLst>
              <a:gd name="T0" fmla="*/ 94 w 163"/>
              <a:gd name="T1" fmla="*/ 226 h 238"/>
              <a:gd name="T2" fmla="*/ 63 w 163"/>
              <a:gd name="T3" fmla="*/ 213 h 238"/>
              <a:gd name="T4" fmla="*/ 56 w 163"/>
              <a:gd name="T5" fmla="*/ 207 h 238"/>
              <a:gd name="T6" fmla="*/ 56 w 163"/>
              <a:gd name="T7" fmla="*/ 201 h 238"/>
              <a:gd name="T8" fmla="*/ 50 w 163"/>
              <a:gd name="T9" fmla="*/ 188 h 238"/>
              <a:gd name="T10" fmla="*/ 44 w 163"/>
              <a:gd name="T11" fmla="*/ 176 h 238"/>
              <a:gd name="T12" fmla="*/ 25 w 163"/>
              <a:gd name="T13" fmla="*/ 144 h 238"/>
              <a:gd name="T14" fmla="*/ 31 w 163"/>
              <a:gd name="T15" fmla="*/ 126 h 238"/>
              <a:gd name="T16" fmla="*/ 6 w 163"/>
              <a:gd name="T17" fmla="*/ 113 h 238"/>
              <a:gd name="T18" fmla="*/ 6 w 163"/>
              <a:gd name="T19" fmla="*/ 101 h 238"/>
              <a:gd name="T20" fmla="*/ 25 w 163"/>
              <a:gd name="T21" fmla="*/ 82 h 238"/>
              <a:gd name="T22" fmla="*/ 19 w 163"/>
              <a:gd name="T23" fmla="*/ 69 h 238"/>
              <a:gd name="T24" fmla="*/ 19 w 163"/>
              <a:gd name="T25" fmla="*/ 57 h 238"/>
              <a:gd name="T26" fmla="*/ 31 w 163"/>
              <a:gd name="T27" fmla="*/ 38 h 238"/>
              <a:gd name="T28" fmla="*/ 31 w 163"/>
              <a:gd name="T29" fmla="*/ 25 h 238"/>
              <a:gd name="T30" fmla="*/ 69 w 163"/>
              <a:gd name="T31" fmla="*/ 19 h 238"/>
              <a:gd name="T32" fmla="*/ 113 w 163"/>
              <a:gd name="T33" fmla="*/ 19 h 238"/>
              <a:gd name="T34" fmla="*/ 132 w 163"/>
              <a:gd name="T35" fmla="*/ 19 h 238"/>
              <a:gd name="T36" fmla="*/ 144 w 163"/>
              <a:gd name="T37" fmla="*/ 32 h 238"/>
              <a:gd name="T38" fmla="*/ 144 w 163"/>
              <a:gd name="T39" fmla="*/ 38 h 238"/>
              <a:gd name="T40" fmla="*/ 138 w 163"/>
              <a:gd name="T41" fmla="*/ 69 h 238"/>
              <a:gd name="T42" fmla="*/ 132 w 163"/>
              <a:gd name="T43" fmla="*/ 76 h 238"/>
              <a:gd name="T44" fmla="*/ 119 w 163"/>
              <a:gd name="T45" fmla="*/ 82 h 238"/>
              <a:gd name="T46" fmla="*/ 100 w 163"/>
              <a:gd name="T47" fmla="*/ 94 h 238"/>
              <a:gd name="T48" fmla="*/ 94 w 163"/>
              <a:gd name="T49" fmla="*/ 107 h 238"/>
              <a:gd name="T50" fmla="*/ 88 w 163"/>
              <a:gd name="T51" fmla="*/ 119 h 238"/>
              <a:gd name="T52" fmla="*/ 88 w 163"/>
              <a:gd name="T53" fmla="*/ 132 h 238"/>
              <a:gd name="T54" fmla="*/ 100 w 163"/>
              <a:gd name="T55" fmla="*/ 144 h 238"/>
              <a:gd name="T56" fmla="*/ 125 w 163"/>
              <a:gd name="T57" fmla="*/ 157 h 238"/>
              <a:gd name="T58" fmla="*/ 163 w 163"/>
              <a:gd name="T59" fmla="*/ 169 h 238"/>
              <a:gd name="T60" fmla="*/ 157 w 163"/>
              <a:gd name="T61" fmla="*/ 194 h 238"/>
              <a:gd name="T62" fmla="*/ 150 w 163"/>
              <a:gd name="T63" fmla="*/ 219 h 238"/>
              <a:gd name="T64" fmla="*/ 100 w 163"/>
              <a:gd name="T65" fmla="*/ 238 h 238"/>
              <a:gd name="T66" fmla="*/ 94 w 163"/>
              <a:gd name="T67" fmla="*/ 23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3" h="238">
                <a:moveTo>
                  <a:pt x="94" y="238"/>
                </a:moveTo>
                <a:lnTo>
                  <a:pt x="94" y="226"/>
                </a:lnTo>
                <a:lnTo>
                  <a:pt x="75" y="232"/>
                </a:lnTo>
                <a:lnTo>
                  <a:pt x="63" y="213"/>
                </a:lnTo>
                <a:lnTo>
                  <a:pt x="69" y="213"/>
                </a:lnTo>
                <a:lnTo>
                  <a:pt x="56" y="207"/>
                </a:lnTo>
                <a:lnTo>
                  <a:pt x="63" y="201"/>
                </a:lnTo>
                <a:lnTo>
                  <a:pt x="56" y="201"/>
                </a:lnTo>
                <a:lnTo>
                  <a:pt x="56" y="194"/>
                </a:lnTo>
                <a:lnTo>
                  <a:pt x="50" y="188"/>
                </a:lnTo>
                <a:lnTo>
                  <a:pt x="50" y="176"/>
                </a:lnTo>
                <a:lnTo>
                  <a:pt x="44" y="176"/>
                </a:lnTo>
                <a:lnTo>
                  <a:pt x="44" y="163"/>
                </a:lnTo>
                <a:lnTo>
                  <a:pt x="25" y="144"/>
                </a:lnTo>
                <a:lnTo>
                  <a:pt x="31" y="132"/>
                </a:lnTo>
                <a:lnTo>
                  <a:pt x="31" y="126"/>
                </a:lnTo>
                <a:lnTo>
                  <a:pt x="13" y="119"/>
                </a:lnTo>
                <a:lnTo>
                  <a:pt x="6" y="113"/>
                </a:lnTo>
                <a:lnTo>
                  <a:pt x="0" y="107"/>
                </a:lnTo>
                <a:lnTo>
                  <a:pt x="6" y="101"/>
                </a:lnTo>
                <a:lnTo>
                  <a:pt x="25" y="88"/>
                </a:lnTo>
                <a:lnTo>
                  <a:pt x="25" y="82"/>
                </a:lnTo>
                <a:lnTo>
                  <a:pt x="31" y="82"/>
                </a:lnTo>
                <a:lnTo>
                  <a:pt x="19" y="69"/>
                </a:lnTo>
                <a:lnTo>
                  <a:pt x="13" y="63"/>
                </a:lnTo>
                <a:lnTo>
                  <a:pt x="19" y="57"/>
                </a:lnTo>
                <a:lnTo>
                  <a:pt x="25" y="57"/>
                </a:lnTo>
                <a:lnTo>
                  <a:pt x="31" y="38"/>
                </a:lnTo>
                <a:lnTo>
                  <a:pt x="31" y="32"/>
                </a:lnTo>
                <a:lnTo>
                  <a:pt x="31" y="25"/>
                </a:lnTo>
                <a:lnTo>
                  <a:pt x="63" y="19"/>
                </a:lnTo>
                <a:lnTo>
                  <a:pt x="69" y="19"/>
                </a:lnTo>
                <a:lnTo>
                  <a:pt x="94" y="0"/>
                </a:lnTo>
                <a:lnTo>
                  <a:pt x="113" y="19"/>
                </a:lnTo>
                <a:lnTo>
                  <a:pt x="119" y="13"/>
                </a:lnTo>
                <a:lnTo>
                  <a:pt x="132" y="19"/>
                </a:lnTo>
                <a:lnTo>
                  <a:pt x="132" y="25"/>
                </a:lnTo>
                <a:lnTo>
                  <a:pt x="144" y="32"/>
                </a:lnTo>
                <a:lnTo>
                  <a:pt x="144" y="38"/>
                </a:lnTo>
                <a:lnTo>
                  <a:pt x="144" y="38"/>
                </a:lnTo>
                <a:lnTo>
                  <a:pt x="144" y="63"/>
                </a:lnTo>
                <a:lnTo>
                  <a:pt x="138" y="69"/>
                </a:lnTo>
                <a:lnTo>
                  <a:pt x="132" y="69"/>
                </a:lnTo>
                <a:lnTo>
                  <a:pt x="132" y="76"/>
                </a:lnTo>
                <a:lnTo>
                  <a:pt x="125" y="76"/>
                </a:lnTo>
                <a:lnTo>
                  <a:pt x="119" y="82"/>
                </a:lnTo>
                <a:lnTo>
                  <a:pt x="106" y="94"/>
                </a:lnTo>
                <a:lnTo>
                  <a:pt x="100" y="94"/>
                </a:lnTo>
                <a:lnTo>
                  <a:pt x="94" y="101"/>
                </a:lnTo>
                <a:lnTo>
                  <a:pt x="94" y="107"/>
                </a:lnTo>
                <a:lnTo>
                  <a:pt x="94" y="126"/>
                </a:lnTo>
                <a:lnTo>
                  <a:pt x="88" y="119"/>
                </a:lnTo>
                <a:lnTo>
                  <a:pt x="88" y="126"/>
                </a:lnTo>
                <a:lnTo>
                  <a:pt x="88" y="132"/>
                </a:lnTo>
                <a:lnTo>
                  <a:pt x="94" y="132"/>
                </a:lnTo>
                <a:lnTo>
                  <a:pt x="100" y="144"/>
                </a:lnTo>
                <a:lnTo>
                  <a:pt x="113" y="144"/>
                </a:lnTo>
                <a:lnTo>
                  <a:pt x="125" y="157"/>
                </a:lnTo>
                <a:lnTo>
                  <a:pt x="144" y="157"/>
                </a:lnTo>
                <a:lnTo>
                  <a:pt x="163" y="169"/>
                </a:lnTo>
                <a:lnTo>
                  <a:pt x="163" y="182"/>
                </a:lnTo>
                <a:lnTo>
                  <a:pt x="157" y="194"/>
                </a:lnTo>
                <a:lnTo>
                  <a:pt x="150" y="213"/>
                </a:lnTo>
                <a:lnTo>
                  <a:pt x="150" y="219"/>
                </a:lnTo>
                <a:lnTo>
                  <a:pt x="119" y="232"/>
                </a:lnTo>
                <a:lnTo>
                  <a:pt x="100" y="238"/>
                </a:lnTo>
                <a:lnTo>
                  <a:pt x="94" y="238"/>
                </a:lnTo>
                <a:lnTo>
                  <a:pt x="94" y="2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1" name="Freeform 772"/>
          <p:cNvSpPr>
            <a:spLocks/>
          </p:cNvSpPr>
          <p:nvPr/>
        </p:nvSpPr>
        <p:spPr bwMode="auto">
          <a:xfrm>
            <a:off x="2509838" y="1311275"/>
            <a:ext cx="1651000" cy="1435100"/>
          </a:xfrm>
          <a:custGeom>
            <a:avLst/>
            <a:gdLst>
              <a:gd name="T0" fmla="*/ 363 w 863"/>
              <a:gd name="T1" fmla="*/ 357 h 820"/>
              <a:gd name="T2" fmla="*/ 288 w 863"/>
              <a:gd name="T3" fmla="*/ 301 h 820"/>
              <a:gd name="T4" fmla="*/ 344 w 863"/>
              <a:gd name="T5" fmla="*/ 263 h 820"/>
              <a:gd name="T6" fmla="*/ 350 w 863"/>
              <a:gd name="T7" fmla="*/ 238 h 820"/>
              <a:gd name="T8" fmla="*/ 419 w 863"/>
              <a:gd name="T9" fmla="*/ 200 h 820"/>
              <a:gd name="T10" fmla="*/ 500 w 863"/>
              <a:gd name="T11" fmla="*/ 113 h 820"/>
              <a:gd name="T12" fmla="*/ 557 w 863"/>
              <a:gd name="T13" fmla="*/ 88 h 820"/>
              <a:gd name="T14" fmla="*/ 576 w 863"/>
              <a:gd name="T15" fmla="*/ 38 h 820"/>
              <a:gd name="T16" fmla="*/ 607 w 863"/>
              <a:gd name="T17" fmla="*/ 25 h 820"/>
              <a:gd name="T18" fmla="*/ 657 w 863"/>
              <a:gd name="T19" fmla="*/ 6 h 820"/>
              <a:gd name="T20" fmla="*/ 688 w 863"/>
              <a:gd name="T21" fmla="*/ 75 h 820"/>
              <a:gd name="T22" fmla="*/ 713 w 863"/>
              <a:gd name="T23" fmla="*/ 100 h 820"/>
              <a:gd name="T24" fmla="*/ 726 w 863"/>
              <a:gd name="T25" fmla="*/ 138 h 820"/>
              <a:gd name="T26" fmla="*/ 826 w 863"/>
              <a:gd name="T27" fmla="*/ 194 h 820"/>
              <a:gd name="T28" fmla="*/ 845 w 863"/>
              <a:gd name="T29" fmla="*/ 207 h 820"/>
              <a:gd name="T30" fmla="*/ 857 w 863"/>
              <a:gd name="T31" fmla="*/ 232 h 820"/>
              <a:gd name="T32" fmla="*/ 857 w 863"/>
              <a:gd name="T33" fmla="*/ 263 h 820"/>
              <a:gd name="T34" fmla="*/ 857 w 863"/>
              <a:gd name="T35" fmla="*/ 288 h 820"/>
              <a:gd name="T36" fmla="*/ 838 w 863"/>
              <a:gd name="T37" fmla="*/ 307 h 820"/>
              <a:gd name="T38" fmla="*/ 807 w 863"/>
              <a:gd name="T39" fmla="*/ 313 h 820"/>
              <a:gd name="T40" fmla="*/ 751 w 863"/>
              <a:gd name="T41" fmla="*/ 326 h 820"/>
              <a:gd name="T42" fmla="*/ 732 w 863"/>
              <a:gd name="T43" fmla="*/ 344 h 820"/>
              <a:gd name="T44" fmla="*/ 701 w 863"/>
              <a:gd name="T45" fmla="*/ 369 h 820"/>
              <a:gd name="T46" fmla="*/ 669 w 863"/>
              <a:gd name="T47" fmla="*/ 376 h 820"/>
              <a:gd name="T48" fmla="*/ 644 w 863"/>
              <a:gd name="T49" fmla="*/ 388 h 820"/>
              <a:gd name="T50" fmla="*/ 676 w 863"/>
              <a:gd name="T51" fmla="*/ 420 h 820"/>
              <a:gd name="T52" fmla="*/ 676 w 863"/>
              <a:gd name="T53" fmla="*/ 476 h 820"/>
              <a:gd name="T54" fmla="*/ 663 w 863"/>
              <a:gd name="T55" fmla="*/ 545 h 820"/>
              <a:gd name="T56" fmla="*/ 657 w 863"/>
              <a:gd name="T57" fmla="*/ 563 h 820"/>
              <a:gd name="T58" fmla="*/ 694 w 863"/>
              <a:gd name="T59" fmla="*/ 626 h 820"/>
              <a:gd name="T60" fmla="*/ 770 w 863"/>
              <a:gd name="T61" fmla="*/ 670 h 820"/>
              <a:gd name="T62" fmla="*/ 713 w 863"/>
              <a:gd name="T63" fmla="*/ 726 h 820"/>
              <a:gd name="T64" fmla="*/ 657 w 863"/>
              <a:gd name="T65" fmla="*/ 739 h 820"/>
              <a:gd name="T66" fmla="*/ 626 w 863"/>
              <a:gd name="T67" fmla="*/ 720 h 820"/>
              <a:gd name="T68" fmla="*/ 588 w 863"/>
              <a:gd name="T69" fmla="*/ 707 h 820"/>
              <a:gd name="T70" fmla="*/ 557 w 863"/>
              <a:gd name="T71" fmla="*/ 751 h 820"/>
              <a:gd name="T72" fmla="*/ 519 w 863"/>
              <a:gd name="T73" fmla="*/ 764 h 820"/>
              <a:gd name="T74" fmla="*/ 482 w 863"/>
              <a:gd name="T75" fmla="*/ 808 h 820"/>
              <a:gd name="T76" fmla="*/ 438 w 863"/>
              <a:gd name="T77" fmla="*/ 820 h 820"/>
              <a:gd name="T78" fmla="*/ 400 w 863"/>
              <a:gd name="T79" fmla="*/ 801 h 820"/>
              <a:gd name="T80" fmla="*/ 375 w 863"/>
              <a:gd name="T81" fmla="*/ 764 h 820"/>
              <a:gd name="T82" fmla="*/ 350 w 863"/>
              <a:gd name="T83" fmla="*/ 757 h 820"/>
              <a:gd name="T84" fmla="*/ 313 w 863"/>
              <a:gd name="T85" fmla="*/ 739 h 820"/>
              <a:gd name="T86" fmla="*/ 256 w 863"/>
              <a:gd name="T87" fmla="*/ 720 h 820"/>
              <a:gd name="T88" fmla="*/ 219 w 863"/>
              <a:gd name="T89" fmla="*/ 714 h 820"/>
              <a:gd name="T90" fmla="*/ 187 w 863"/>
              <a:gd name="T91" fmla="*/ 720 h 820"/>
              <a:gd name="T92" fmla="*/ 106 w 863"/>
              <a:gd name="T93" fmla="*/ 695 h 820"/>
              <a:gd name="T94" fmla="*/ 37 w 863"/>
              <a:gd name="T95" fmla="*/ 701 h 820"/>
              <a:gd name="T96" fmla="*/ 31 w 863"/>
              <a:gd name="T97" fmla="*/ 682 h 820"/>
              <a:gd name="T98" fmla="*/ 19 w 863"/>
              <a:gd name="T99" fmla="*/ 626 h 820"/>
              <a:gd name="T100" fmla="*/ 37 w 863"/>
              <a:gd name="T101" fmla="*/ 607 h 820"/>
              <a:gd name="T102" fmla="*/ 75 w 863"/>
              <a:gd name="T103" fmla="*/ 626 h 820"/>
              <a:gd name="T104" fmla="*/ 137 w 863"/>
              <a:gd name="T105" fmla="*/ 588 h 820"/>
              <a:gd name="T106" fmla="*/ 187 w 863"/>
              <a:gd name="T107" fmla="*/ 563 h 820"/>
              <a:gd name="T108" fmla="*/ 300 w 863"/>
              <a:gd name="T109" fmla="*/ 526 h 820"/>
              <a:gd name="T110" fmla="*/ 325 w 863"/>
              <a:gd name="T111" fmla="*/ 557 h 820"/>
              <a:gd name="T112" fmla="*/ 363 w 863"/>
              <a:gd name="T113" fmla="*/ 526 h 820"/>
              <a:gd name="T114" fmla="*/ 400 w 863"/>
              <a:gd name="T115" fmla="*/ 482 h 820"/>
              <a:gd name="T116" fmla="*/ 432 w 863"/>
              <a:gd name="T117" fmla="*/ 42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3" h="820">
                <a:moveTo>
                  <a:pt x="432" y="401"/>
                </a:moveTo>
                <a:lnTo>
                  <a:pt x="407" y="401"/>
                </a:lnTo>
                <a:lnTo>
                  <a:pt x="413" y="394"/>
                </a:lnTo>
                <a:lnTo>
                  <a:pt x="375" y="363"/>
                </a:lnTo>
                <a:lnTo>
                  <a:pt x="369" y="363"/>
                </a:lnTo>
                <a:lnTo>
                  <a:pt x="363" y="357"/>
                </a:lnTo>
                <a:lnTo>
                  <a:pt x="356" y="344"/>
                </a:lnTo>
                <a:lnTo>
                  <a:pt x="319" y="326"/>
                </a:lnTo>
                <a:lnTo>
                  <a:pt x="294" y="332"/>
                </a:lnTo>
                <a:lnTo>
                  <a:pt x="294" y="307"/>
                </a:lnTo>
                <a:lnTo>
                  <a:pt x="288" y="307"/>
                </a:lnTo>
                <a:lnTo>
                  <a:pt x="288" y="301"/>
                </a:lnTo>
                <a:lnTo>
                  <a:pt x="294" y="301"/>
                </a:lnTo>
                <a:lnTo>
                  <a:pt x="300" y="282"/>
                </a:lnTo>
                <a:lnTo>
                  <a:pt x="300" y="282"/>
                </a:lnTo>
                <a:lnTo>
                  <a:pt x="319" y="276"/>
                </a:lnTo>
                <a:lnTo>
                  <a:pt x="338" y="276"/>
                </a:lnTo>
                <a:lnTo>
                  <a:pt x="344" y="263"/>
                </a:lnTo>
                <a:lnTo>
                  <a:pt x="350" y="257"/>
                </a:lnTo>
                <a:lnTo>
                  <a:pt x="350" y="251"/>
                </a:lnTo>
                <a:lnTo>
                  <a:pt x="344" y="251"/>
                </a:lnTo>
                <a:lnTo>
                  <a:pt x="344" y="244"/>
                </a:lnTo>
                <a:lnTo>
                  <a:pt x="350" y="238"/>
                </a:lnTo>
                <a:lnTo>
                  <a:pt x="350" y="238"/>
                </a:lnTo>
                <a:lnTo>
                  <a:pt x="356" y="238"/>
                </a:lnTo>
                <a:lnTo>
                  <a:pt x="356" y="238"/>
                </a:lnTo>
                <a:lnTo>
                  <a:pt x="356" y="232"/>
                </a:lnTo>
                <a:lnTo>
                  <a:pt x="363" y="225"/>
                </a:lnTo>
                <a:lnTo>
                  <a:pt x="363" y="200"/>
                </a:lnTo>
                <a:lnTo>
                  <a:pt x="419" y="200"/>
                </a:lnTo>
                <a:lnTo>
                  <a:pt x="457" y="200"/>
                </a:lnTo>
                <a:lnTo>
                  <a:pt x="463" y="188"/>
                </a:lnTo>
                <a:lnTo>
                  <a:pt x="469" y="182"/>
                </a:lnTo>
                <a:lnTo>
                  <a:pt x="475" y="144"/>
                </a:lnTo>
                <a:lnTo>
                  <a:pt x="500" y="119"/>
                </a:lnTo>
                <a:lnTo>
                  <a:pt x="500" y="113"/>
                </a:lnTo>
                <a:lnTo>
                  <a:pt x="507" y="107"/>
                </a:lnTo>
                <a:lnTo>
                  <a:pt x="519" y="107"/>
                </a:lnTo>
                <a:lnTo>
                  <a:pt x="532" y="107"/>
                </a:lnTo>
                <a:lnTo>
                  <a:pt x="544" y="100"/>
                </a:lnTo>
                <a:lnTo>
                  <a:pt x="550" y="94"/>
                </a:lnTo>
                <a:lnTo>
                  <a:pt x="557" y="88"/>
                </a:lnTo>
                <a:lnTo>
                  <a:pt x="557" y="82"/>
                </a:lnTo>
                <a:lnTo>
                  <a:pt x="563" y="75"/>
                </a:lnTo>
                <a:lnTo>
                  <a:pt x="569" y="63"/>
                </a:lnTo>
                <a:lnTo>
                  <a:pt x="569" y="57"/>
                </a:lnTo>
                <a:lnTo>
                  <a:pt x="576" y="50"/>
                </a:lnTo>
                <a:lnTo>
                  <a:pt x="576" y="38"/>
                </a:lnTo>
                <a:lnTo>
                  <a:pt x="576" y="31"/>
                </a:lnTo>
                <a:lnTo>
                  <a:pt x="582" y="25"/>
                </a:lnTo>
                <a:lnTo>
                  <a:pt x="594" y="25"/>
                </a:lnTo>
                <a:lnTo>
                  <a:pt x="594" y="25"/>
                </a:lnTo>
                <a:lnTo>
                  <a:pt x="607" y="25"/>
                </a:lnTo>
                <a:lnTo>
                  <a:pt x="607" y="25"/>
                </a:lnTo>
                <a:lnTo>
                  <a:pt x="613" y="31"/>
                </a:lnTo>
                <a:lnTo>
                  <a:pt x="613" y="31"/>
                </a:lnTo>
                <a:lnTo>
                  <a:pt x="619" y="31"/>
                </a:lnTo>
                <a:lnTo>
                  <a:pt x="632" y="25"/>
                </a:lnTo>
                <a:lnTo>
                  <a:pt x="651" y="13"/>
                </a:lnTo>
                <a:lnTo>
                  <a:pt x="657" y="6"/>
                </a:lnTo>
                <a:lnTo>
                  <a:pt x="688" y="0"/>
                </a:lnTo>
                <a:lnTo>
                  <a:pt x="688" y="6"/>
                </a:lnTo>
                <a:lnTo>
                  <a:pt x="688" y="6"/>
                </a:lnTo>
                <a:lnTo>
                  <a:pt x="688" y="63"/>
                </a:lnTo>
                <a:lnTo>
                  <a:pt x="688" y="75"/>
                </a:lnTo>
                <a:lnTo>
                  <a:pt x="688" y="75"/>
                </a:lnTo>
                <a:lnTo>
                  <a:pt x="688" y="75"/>
                </a:lnTo>
                <a:lnTo>
                  <a:pt x="694" y="82"/>
                </a:lnTo>
                <a:lnTo>
                  <a:pt x="701" y="82"/>
                </a:lnTo>
                <a:lnTo>
                  <a:pt x="701" y="82"/>
                </a:lnTo>
                <a:lnTo>
                  <a:pt x="701" y="88"/>
                </a:lnTo>
                <a:lnTo>
                  <a:pt x="713" y="100"/>
                </a:lnTo>
                <a:lnTo>
                  <a:pt x="726" y="107"/>
                </a:lnTo>
                <a:lnTo>
                  <a:pt x="726" y="107"/>
                </a:lnTo>
                <a:lnTo>
                  <a:pt x="726" y="107"/>
                </a:lnTo>
                <a:lnTo>
                  <a:pt x="732" y="119"/>
                </a:lnTo>
                <a:lnTo>
                  <a:pt x="738" y="125"/>
                </a:lnTo>
                <a:lnTo>
                  <a:pt x="726" y="138"/>
                </a:lnTo>
                <a:lnTo>
                  <a:pt x="744" y="169"/>
                </a:lnTo>
                <a:lnTo>
                  <a:pt x="763" y="182"/>
                </a:lnTo>
                <a:lnTo>
                  <a:pt x="807" y="200"/>
                </a:lnTo>
                <a:lnTo>
                  <a:pt x="813" y="200"/>
                </a:lnTo>
                <a:lnTo>
                  <a:pt x="813" y="194"/>
                </a:lnTo>
                <a:lnTo>
                  <a:pt x="826" y="194"/>
                </a:lnTo>
                <a:lnTo>
                  <a:pt x="826" y="194"/>
                </a:lnTo>
                <a:lnTo>
                  <a:pt x="838" y="194"/>
                </a:lnTo>
                <a:lnTo>
                  <a:pt x="838" y="194"/>
                </a:lnTo>
                <a:lnTo>
                  <a:pt x="845" y="200"/>
                </a:lnTo>
                <a:lnTo>
                  <a:pt x="845" y="200"/>
                </a:lnTo>
                <a:lnTo>
                  <a:pt x="845" y="207"/>
                </a:lnTo>
                <a:lnTo>
                  <a:pt x="845" y="213"/>
                </a:lnTo>
                <a:lnTo>
                  <a:pt x="845" y="213"/>
                </a:lnTo>
                <a:lnTo>
                  <a:pt x="851" y="219"/>
                </a:lnTo>
                <a:lnTo>
                  <a:pt x="851" y="219"/>
                </a:lnTo>
                <a:lnTo>
                  <a:pt x="857" y="225"/>
                </a:lnTo>
                <a:lnTo>
                  <a:pt x="857" y="232"/>
                </a:lnTo>
                <a:lnTo>
                  <a:pt x="857" y="244"/>
                </a:lnTo>
                <a:lnTo>
                  <a:pt x="851" y="244"/>
                </a:lnTo>
                <a:lnTo>
                  <a:pt x="851" y="257"/>
                </a:lnTo>
                <a:lnTo>
                  <a:pt x="857" y="257"/>
                </a:lnTo>
                <a:lnTo>
                  <a:pt x="857" y="263"/>
                </a:lnTo>
                <a:lnTo>
                  <a:pt x="857" y="263"/>
                </a:lnTo>
                <a:lnTo>
                  <a:pt x="863" y="269"/>
                </a:lnTo>
                <a:lnTo>
                  <a:pt x="863" y="269"/>
                </a:lnTo>
                <a:lnTo>
                  <a:pt x="863" y="276"/>
                </a:lnTo>
                <a:lnTo>
                  <a:pt x="863" y="282"/>
                </a:lnTo>
                <a:lnTo>
                  <a:pt x="857" y="282"/>
                </a:lnTo>
                <a:lnTo>
                  <a:pt x="857" y="288"/>
                </a:lnTo>
                <a:lnTo>
                  <a:pt x="857" y="288"/>
                </a:lnTo>
                <a:lnTo>
                  <a:pt x="857" y="294"/>
                </a:lnTo>
                <a:lnTo>
                  <a:pt x="857" y="294"/>
                </a:lnTo>
                <a:lnTo>
                  <a:pt x="851" y="294"/>
                </a:lnTo>
                <a:lnTo>
                  <a:pt x="845" y="301"/>
                </a:lnTo>
                <a:lnTo>
                  <a:pt x="838" y="307"/>
                </a:lnTo>
                <a:lnTo>
                  <a:pt x="838" y="313"/>
                </a:lnTo>
                <a:lnTo>
                  <a:pt x="838" y="319"/>
                </a:lnTo>
                <a:lnTo>
                  <a:pt x="832" y="319"/>
                </a:lnTo>
                <a:lnTo>
                  <a:pt x="813" y="313"/>
                </a:lnTo>
                <a:lnTo>
                  <a:pt x="813" y="313"/>
                </a:lnTo>
                <a:lnTo>
                  <a:pt x="807" y="313"/>
                </a:lnTo>
                <a:lnTo>
                  <a:pt x="788" y="313"/>
                </a:lnTo>
                <a:lnTo>
                  <a:pt x="782" y="313"/>
                </a:lnTo>
                <a:lnTo>
                  <a:pt x="776" y="313"/>
                </a:lnTo>
                <a:lnTo>
                  <a:pt x="763" y="313"/>
                </a:lnTo>
                <a:lnTo>
                  <a:pt x="757" y="313"/>
                </a:lnTo>
                <a:lnTo>
                  <a:pt x="751" y="326"/>
                </a:lnTo>
                <a:lnTo>
                  <a:pt x="751" y="332"/>
                </a:lnTo>
                <a:lnTo>
                  <a:pt x="744" y="332"/>
                </a:lnTo>
                <a:lnTo>
                  <a:pt x="738" y="332"/>
                </a:lnTo>
                <a:lnTo>
                  <a:pt x="738" y="338"/>
                </a:lnTo>
                <a:lnTo>
                  <a:pt x="732" y="338"/>
                </a:lnTo>
                <a:lnTo>
                  <a:pt x="732" y="344"/>
                </a:lnTo>
                <a:lnTo>
                  <a:pt x="719" y="363"/>
                </a:lnTo>
                <a:lnTo>
                  <a:pt x="713" y="369"/>
                </a:lnTo>
                <a:lnTo>
                  <a:pt x="713" y="363"/>
                </a:lnTo>
                <a:lnTo>
                  <a:pt x="707" y="363"/>
                </a:lnTo>
                <a:lnTo>
                  <a:pt x="707" y="369"/>
                </a:lnTo>
                <a:lnTo>
                  <a:pt x="701" y="369"/>
                </a:lnTo>
                <a:lnTo>
                  <a:pt x="694" y="376"/>
                </a:lnTo>
                <a:lnTo>
                  <a:pt x="694" y="376"/>
                </a:lnTo>
                <a:lnTo>
                  <a:pt x="694" y="376"/>
                </a:lnTo>
                <a:lnTo>
                  <a:pt x="688" y="376"/>
                </a:lnTo>
                <a:lnTo>
                  <a:pt x="688" y="376"/>
                </a:lnTo>
                <a:lnTo>
                  <a:pt x="669" y="376"/>
                </a:lnTo>
                <a:lnTo>
                  <a:pt x="657" y="369"/>
                </a:lnTo>
                <a:lnTo>
                  <a:pt x="657" y="369"/>
                </a:lnTo>
                <a:lnTo>
                  <a:pt x="651" y="369"/>
                </a:lnTo>
                <a:lnTo>
                  <a:pt x="651" y="369"/>
                </a:lnTo>
                <a:lnTo>
                  <a:pt x="644" y="382"/>
                </a:lnTo>
                <a:lnTo>
                  <a:pt x="644" y="388"/>
                </a:lnTo>
                <a:lnTo>
                  <a:pt x="644" y="388"/>
                </a:lnTo>
                <a:lnTo>
                  <a:pt x="651" y="388"/>
                </a:lnTo>
                <a:lnTo>
                  <a:pt x="651" y="401"/>
                </a:lnTo>
                <a:lnTo>
                  <a:pt x="657" y="407"/>
                </a:lnTo>
                <a:lnTo>
                  <a:pt x="669" y="413"/>
                </a:lnTo>
                <a:lnTo>
                  <a:pt x="676" y="420"/>
                </a:lnTo>
                <a:lnTo>
                  <a:pt x="688" y="426"/>
                </a:lnTo>
                <a:lnTo>
                  <a:pt x="688" y="426"/>
                </a:lnTo>
                <a:lnTo>
                  <a:pt x="682" y="470"/>
                </a:lnTo>
                <a:lnTo>
                  <a:pt x="682" y="470"/>
                </a:lnTo>
                <a:lnTo>
                  <a:pt x="682" y="476"/>
                </a:lnTo>
                <a:lnTo>
                  <a:pt x="676" y="476"/>
                </a:lnTo>
                <a:lnTo>
                  <a:pt x="676" y="482"/>
                </a:lnTo>
                <a:lnTo>
                  <a:pt x="676" y="501"/>
                </a:lnTo>
                <a:lnTo>
                  <a:pt x="669" y="526"/>
                </a:lnTo>
                <a:lnTo>
                  <a:pt x="669" y="532"/>
                </a:lnTo>
                <a:lnTo>
                  <a:pt x="669" y="538"/>
                </a:lnTo>
                <a:lnTo>
                  <a:pt x="663" y="545"/>
                </a:lnTo>
                <a:lnTo>
                  <a:pt x="663" y="545"/>
                </a:lnTo>
                <a:lnTo>
                  <a:pt x="657" y="545"/>
                </a:lnTo>
                <a:lnTo>
                  <a:pt x="657" y="551"/>
                </a:lnTo>
                <a:lnTo>
                  <a:pt x="657" y="551"/>
                </a:lnTo>
                <a:lnTo>
                  <a:pt x="657" y="563"/>
                </a:lnTo>
                <a:lnTo>
                  <a:pt x="657" y="563"/>
                </a:lnTo>
                <a:lnTo>
                  <a:pt x="676" y="595"/>
                </a:lnTo>
                <a:lnTo>
                  <a:pt x="676" y="595"/>
                </a:lnTo>
                <a:lnTo>
                  <a:pt x="676" y="601"/>
                </a:lnTo>
                <a:lnTo>
                  <a:pt x="682" y="614"/>
                </a:lnTo>
                <a:lnTo>
                  <a:pt x="688" y="620"/>
                </a:lnTo>
                <a:lnTo>
                  <a:pt x="694" y="626"/>
                </a:lnTo>
                <a:lnTo>
                  <a:pt x="701" y="632"/>
                </a:lnTo>
                <a:lnTo>
                  <a:pt x="713" y="645"/>
                </a:lnTo>
                <a:lnTo>
                  <a:pt x="726" y="651"/>
                </a:lnTo>
                <a:lnTo>
                  <a:pt x="744" y="657"/>
                </a:lnTo>
                <a:lnTo>
                  <a:pt x="757" y="664"/>
                </a:lnTo>
                <a:lnTo>
                  <a:pt x="770" y="670"/>
                </a:lnTo>
                <a:lnTo>
                  <a:pt x="770" y="670"/>
                </a:lnTo>
                <a:lnTo>
                  <a:pt x="770" y="670"/>
                </a:lnTo>
                <a:lnTo>
                  <a:pt x="763" y="676"/>
                </a:lnTo>
                <a:lnTo>
                  <a:pt x="763" y="676"/>
                </a:lnTo>
                <a:lnTo>
                  <a:pt x="738" y="695"/>
                </a:lnTo>
                <a:lnTo>
                  <a:pt x="713" y="726"/>
                </a:lnTo>
                <a:lnTo>
                  <a:pt x="694" y="732"/>
                </a:lnTo>
                <a:lnTo>
                  <a:pt x="676" y="739"/>
                </a:lnTo>
                <a:lnTo>
                  <a:pt x="676" y="739"/>
                </a:lnTo>
                <a:lnTo>
                  <a:pt x="663" y="739"/>
                </a:lnTo>
                <a:lnTo>
                  <a:pt x="663" y="739"/>
                </a:lnTo>
                <a:lnTo>
                  <a:pt x="657" y="739"/>
                </a:lnTo>
                <a:lnTo>
                  <a:pt x="638" y="732"/>
                </a:lnTo>
                <a:lnTo>
                  <a:pt x="638" y="732"/>
                </a:lnTo>
                <a:lnTo>
                  <a:pt x="632" y="732"/>
                </a:lnTo>
                <a:lnTo>
                  <a:pt x="632" y="726"/>
                </a:lnTo>
                <a:lnTo>
                  <a:pt x="626" y="726"/>
                </a:lnTo>
                <a:lnTo>
                  <a:pt x="626" y="720"/>
                </a:lnTo>
                <a:lnTo>
                  <a:pt x="626" y="714"/>
                </a:lnTo>
                <a:lnTo>
                  <a:pt x="619" y="714"/>
                </a:lnTo>
                <a:lnTo>
                  <a:pt x="619" y="707"/>
                </a:lnTo>
                <a:lnTo>
                  <a:pt x="594" y="707"/>
                </a:lnTo>
                <a:lnTo>
                  <a:pt x="594" y="701"/>
                </a:lnTo>
                <a:lnTo>
                  <a:pt x="588" y="707"/>
                </a:lnTo>
                <a:lnTo>
                  <a:pt x="576" y="707"/>
                </a:lnTo>
                <a:lnTo>
                  <a:pt x="569" y="726"/>
                </a:lnTo>
                <a:lnTo>
                  <a:pt x="563" y="739"/>
                </a:lnTo>
                <a:lnTo>
                  <a:pt x="563" y="745"/>
                </a:lnTo>
                <a:lnTo>
                  <a:pt x="557" y="751"/>
                </a:lnTo>
                <a:lnTo>
                  <a:pt x="557" y="751"/>
                </a:lnTo>
                <a:lnTo>
                  <a:pt x="538" y="751"/>
                </a:lnTo>
                <a:lnTo>
                  <a:pt x="532" y="745"/>
                </a:lnTo>
                <a:lnTo>
                  <a:pt x="525" y="745"/>
                </a:lnTo>
                <a:lnTo>
                  <a:pt x="519" y="739"/>
                </a:lnTo>
                <a:lnTo>
                  <a:pt x="519" y="764"/>
                </a:lnTo>
                <a:lnTo>
                  <a:pt x="519" y="764"/>
                </a:lnTo>
                <a:lnTo>
                  <a:pt x="519" y="770"/>
                </a:lnTo>
                <a:lnTo>
                  <a:pt x="513" y="782"/>
                </a:lnTo>
                <a:lnTo>
                  <a:pt x="513" y="789"/>
                </a:lnTo>
                <a:lnTo>
                  <a:pt x="513" y="795"/>
                </a:lnTo>
                <a:lnTo>
                  <a:pt x="494" y="808"/>
                </a:lnTo>
                <a:lnTo>
                  <a:pt x="482" y="808"/>
                </a:lnTo>
                <a:lnTo>
                  <a:pt x="463" y="820"/>
                </a:lnTo>
                <a:lnTo>
                  <a:pt x="457" y="808"/>
                </a:lnTo>
                <a:lnTo>
                  <a:pt x="457" y="808"/>
                </a:lnTo>
                <a:lnTo>
                  <a:pt x="444" y="808"/>
                </a:lnTo>
                <a:lnTo>
                  <a:pt x="438" y="814"/>
                </a:lnTo>
                <a:lnTo>
                  <a:pt x="438" y="820"/>
                </a:lnTo>
                <a:lnTo>
                  <a:pt x="432" y="820"/>
                </a:lnTo>
                <a:lnTo>
                  <a:pt x="425" y="808"/>
                </a:lnTo>
                <a:lnTo>
                  <a:pt x="425" y="801"/>
                </a:lnTo>
                <a:lnTo>
                  <a:pt x="419" y="801"/>
                </a:lnTo>
                <a:lnTo>
                  <a:pt x="407" y="801"/>
                </a:lnTo>
                <a:lnTo>
                  <a:pt x="400" y="801"/>
                </a:lnTo>
                <a:lnTo>
                  <a:pt x="394" y="789"/>
                </a:lnTo>
                <a:lnTo>
                  <a:pt x="388" y="795"/>
                </a:lnTo>
                <a:lnTo>
                  <a:pt x="382" y="795"/>
                </a:lnTo>
                <a:lnTo>
                  <a:pt x="382" y="782"/>
                </a:lnTo>
                <a:lnTo>
                  <a:pt x="375" y="776"/>
                </a:lnTo>
                <a:lnTo>
                  <a:pt x="375" y="764"/>
                </a:lnTo>
                <a:lnTo>
                  <a:pt x="369" y="751"/>
                </a:lnTo>
                <a:lnTo>
                  <a:pt x="363" y="745"/>
                </a:lnTo>
                <a:lnTo>
                  <a:pt x="363" y="745"/>
                </a:lnTo>
                <a:lnTo>
                  <a:pt x="356" y="751"/>
                </a:lnTo>
                <a:lnTo>
                  <a:pt x="356" y="751"/>
                </a:lnTo>
                <a:lnTo>
                  <a:pt x="350" y="757"/>
                </a:lnTo>
                <a:lnTo>
                  <a:pt x="331" y="757"/>
                </a:lnTo>
                <a:lnTo>
                  <a:pt x="313" y="757"/>
                </a:lnTo>
                <a:lnTo>
                  <a:pt x="313" y="751"/>
                </a:lnTo>
                <a:lnTo>
                  <a:pt x="319" y="751"/>
                </a:lnTo>
                <a:lnTo>
                  <a:pt x="319" y="739"/>
                </a:lnTo>
                <a:lnTo>
                  <a:pt x="313" y="739"/>
                </a:lnTo>
                <a:lnTo>
                  <a:pt x="306" y="745"/>
                </a:lnTo>
                <a:lnTo>
                  <a:pt x="306" y="745"/>
                </a:lnTo>
                <a:lnTo>
                  <a:pt x="275" y="745"/>
                </a:lnTo>
                <a:lnTo>
                  <a:pt x="269" y="739"/>
                </a:lnTo>
                <a:lnTo>
                  <a:pt x="263" y="726"/>
                </a:lnTo>
                <a:lnTo>
                  <a:pt x="256" y="720"/>
                </a:lnTo>
                <a:lnTo>
                  <a:pt x="244" y="714"/>
                </a:lnTo>
                <a:lnTo>
                  <a:pt x="238" y="714"/>
                </a:lnTo>
                <a:lnTo>
                  <a:pt x="231" y="714"/>
                </a:lnTo>
                <a:lnTo>
                  <a:pt x="219" y="720"/>
                </a:lnTo>
                <a:lnTo>
                  <a:pt x="219" y="720"/>
                </a:lnTo>
                <a:lnTo>
                  <a:pt x="219" y="714"/>
                </a:lnTo>
                <a:lnTo>
                  <a:pt x="206" y="714"/>
                </a:lnTo>
                <a:lnTo>
                  <a:pt x="200" y="707"/>
                </a:lnTo>
                <a:lnTo>
                  <a:pt x="194" y="720"/>
                </a:lnTo>
                <a:lnTo>
                  <a:pt x="187" y="720"/>
                </a:lnTo>
                <a:lnTo>
                  <a:pt x="187" y="720"/>
                </a:lnTo>
                <a:lnTo>
                  <a:pt x="187" y="720"/>
                </a:lnTo>
                <a:lnTo>
                  <a:pt x="169" y="720"/>
                </a:lnTo>
                <a:lnTo>
                  <a:pt x="150" y="714"/>
                </a:lnTo>
                <a:lnTo>
                  <a:pt x="137" y="695"/>
                </a:lnTo>
                <a:lnTo>
                  <a:pt x="125" y="689"/>
                </a:lnTo>
                <a:lnTo>
                  <a:pt x="119" y="689"/>
                </a:lnTo>
                <a:lnTo>
                  <a:pt x="106" y="695"/>
                </a:lnTo>
                <a:lnTo>
                  <a:pt x="100" y="695"/>
                </a:lnTo>
                <a:lnTo>
                  <a:pt x="94" y="695"/>
                </a:lnTo>
                <a:lnTo>
                  <a:pt x="75" y="701"/>
                </a:lnTo>
                <a:lnTo>
                  <a:pt x="62" y="707"/>
                </a:lnTo>
                <a:lnTo>
                  <a:pt x="44" y="707"/>
                </a:lnTo>
                <a:lnTo>
                  <a:pt x="37" y="701"/>
                </a:lnTo>
                <a:lnTo>
                  <a:pt x="31" y="701"/>
                </a:lnTo>
                <a:lnTo>
                  <a:pt x="31" y="695"/>
                </a:lnTo>
                <a:lnTo>
                  <a:pt x="37" y="695"/>
                </a:lnTo>
                <a:lnTo>
                  <a:pt x="31" y="689"/>
                </a:lnTo>
                <a:lnTo>
                  <a:pt x="37" y="682"/>
                </a:lnTo>
                <a:lnTo>
                  <a:pt x="31" y="682"/>
                </a:lnTo>
                <a:lnTo>
                  <a:pt x="25" y="682"/>
                </a:lnTo>
                <a:lnTo>
                  <a:pt x="19" y="670"/>
                </a:lnTo>
                <a:lnTo>
                  <a:pt x="12" y="657"/>
                </a:lnTo>
                <a:lnTo>
                  <a:pt x="19" y="657"/>
                </a:lnTo>
                <a:lnTo>
                  <a:pt x="12" y="639"/>
                </a:lnTo>
                <a:lnTo>
                  <a:pt x="19" y="626"/>
                </a:lnTo>
                <a:lnTo>
                  <a:pt x="0" y="614"/>
                </a:lnTo>
                <a:lnTo>
                  <a:pt x="0" y="607"/>
                </a:lnTo>
                <a:lnTo>
                  <a:pt x="0" y="595"/>
                </a:lnTo>
                <a:lnTo>
                  <a:pt x="6" y="601"/>
                </a:lnTo>
                <a:lnTo>
                  <a:pt x="25" y="601"/>
                </a:lnTo>
                <a:lnTo>
                  <a:pt x="37" y="607"/>
                </a:lnTo>
                <a:lnTo>
                  <a:pt x="37" y="607"/>
                </a:lnTo>
                <a:lnTo>
                  <a:pt x="37" y="614"/>
                </a:lnTo>
                <a:lnTo>
                  <a:pt x="44" y="620"/>
                </a:lnTo>
                <a:lnTo>
                  <a:pt x="56" y="607"/>
                </a:lnTo>
                <a:lnTo>
                  <a:pt x="62" y="607"/>
                </a:lnTo>
                <a:lnTo>
                  <a:pt x="75" y="626"/>
                </a:lnTo>
                <a:lnTo>
                  <a:pt x="81" y="626"/>
                </a:lnTo>
                <a:lnTo>
                  <a:pt x="100" y="620"/>
                </a:lnTo>
                <a:lnTo>
                  <a:pt x="112" y="614"/>
                </a:lnTo>
                <a:lnTo>
                  <a:pt x="112" y="607"/>
                </a:lnTo>
                <a:lnTo>
                  <a:pt x="125" y="595"/>
                </a:lnTo>
                <a:lnTo>
                  <a:pt x="137" y="588"/>
                </a:lnTo>
                <a:lnTo>
                  <a:pt x="150" y="576"/>
                </a:lnTo>
                <a:lnTo>
                  <a:pt x="162" y="576"/>
                </a:lnTo>
                <a:lnTo>
                  <a:pt x="162" y="582"/>
                </a:lnTo>
                <a:lnTo>
                  <a:pt x="169" y="582"/>
                </a:lnTo>
                <a:lnTo>
                  <a:pt x="169" y="576"/>
                </a:lnTo>
                <a:lnTo>
                  <a:pt x="187" y="563"/>
                </a:lnTo>
                <a:lnTo>
                  <a:pt x="213" y="557"/>
                </a:lnTo>
                <a:lnTo>
                  <a:pt x="231" y="551"/>
                </a:lnTo>
                <a:lnTo>
                  <a:pt x="238" y="551"/>
                </a:lnTo>
                <a:lnTo>
                  <a:pt x="244" y="545"/>
                </a:lnTo>
                <a:lnTo>
                  <a:pt x="288" y="526"/>
                </a:lnTo>
                <a:lnTo>
                  <a:pt x="300" y="526"/>
                </a:lnTo>
                <a:lnTo>
                  <a:pt x="300" y="526"/>
                </a:lnTo>
                <a:lnTo>
                  <a:pt x="306" y="538"/>
                </a:lnTo>
                <a:lnTo>
                  <a:pt x="306" y="538"/>
                </a:lnTo>
                <a:lnTo>
                  <a:pt x="306" y="545"/>
                </a:lnTo>
                <a:lnTo>
                  <a:pt x="325" y="557"/>
                </a:lnTo>
                <a:lnTo>
                  <a:pt x="325" y="557"/>
                </a:lnTo>
                <a:lnTo>
                  <a:pt x="338" y="551"/>
                </a:lnTo>
                <a:lnTo>
                  <a:pt x="344" y="545"/>
                </a:lnTo>
                <a:lnTo>
                  <a:pt x="350" y="545"/>
                </a:lnTo>
                <a:lnTo>
                  <a:pt x="356" y="538"/>
                </a:lnTo>
                <a:lnTo>
                  <a:pt x="356" y="532"/>
                </a:lnTo>
                <a:lnTo>
                  <a:pt x="363" y="526"/>
                </a:lnTo>
                <a:lnTo>
                  <a:pt x="369" y="526"/>
                </a:lnTo>
                <a:lnTo>
                  <a:pt x="375" y="526"/>
                </a:lnTo>
                <a:lnTo>
                  <a:pt x="394" y="501"/>
                </a:lnTo>
                <a:lnTo>
                  <a:pt x="388" y="501"/>
                </a:lnTo>
                <a:lnTo>
                  <a:pt x="400" y="495"/>
                </a:lnTo>
                <a:lnTo>
                  <a:pt x="400" y="482"/>
                </a:lnTo>
                <a:lnTo>
                  <a:pt x="400" y="457"/>
                </a:lnTo>
                <a:lnTo>
                  <a:pt x="413" y="451"/>
                </a:lnTo>
                <a:lnTo>
                  <a:pt x="419" y="451"/>
                </a:lnTo>
                <a:lnTo>
                  <a:pt x="432" y="451"/>
                </a:lnTo>
                <a:lnTo>
                  <a:pt x="432" y="438"/>
                </a:lnTo>
                <a:lnTo>
                  <a:pt x="432" y="426"/>
                </a:lnTo>
                <a:lnTo>
                  <a:pt x="432" y="413"/>
                </a:lnTo>
                <a:lnTo>
                  <a:pt x="432" y="401"/>
                </a:lnTo>
                <a:lnTo>
                  <a:pt x="432" y="4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2" name="Freeform 771"/>
          <p:cNvSpPr>
            <a:spLocks/>
          </p:cNvSpPr>
          <p:nvPr/>
        </p:nvSpPr>
        <p:spPr bwMode="auto">
          <a:xfrm>
            <a:off x="3740150" y="1814513"/>
            <a:ext cx="1303338" cy="1096962"/>
          </a:xfrm>
          <a:custGeom>
            <a:avLst/>
            <a:gdLst>
              <a:gd name="T0" fmla="*/ 44 w 682"/>
              <a:gd name="T1" fmla="*/ 332 h 626"/>
              <a:gd name="T2" fmla="*/ 113 w 682"/>
              <a:gd name="T3" fmla="*/ 376 h 626"/>
              <a:gd name="T4" fmla="*/ 188 w 682"/>
              <a:gd name="T5" fmla="*/ 401 h 626"/>
              <a:gd name="T6" fmla="*/ 219 w 682"/>
              <a:gd name="T7" fmla="*/ 426 h 626"/>
              <a:gd name="T8" fmla="*/ 238 w 682"/>
              <a:gd name="T9" fmla="*/ 494 h 626"/>
              <a:gd name="T10" fmla="*/ 257 w 682"/>
              <a:gd name="T11" fmla="*/ 545 h 626"/>
              <a:gd name="T12" fmla="*/ 263 w 682"/>
              <a:gd name="T13" fmla="*/ 557 h 626"/>
              <a:gd name="T14" fmla="*/ 282 w 682"/>
              <a:gd name="T15" fmla="*/ 570 h 626"/>
              <a:gd name="T16" fmla="*/ 301 w 682"/>
              <a:gd name="T17" fmla="*/ 582 h 626"/>
              <a:gd name="T18" fmla="*/ 326 w 682"/>
              <a:gd name="T19" fmla="*/ 601 h 626"/>
              <a:gd name="T20" fmla="*/ 357 w 682"/>
              <a:gd name="T21" fmla="*/ 626 h 626"/>
              <a:gd name="T22" fmla="*/ 395 w 682"/>
              <a:gd name="T23" fmla="*/ 613 h 626"/>
              <a:gd name="T24" fmla="*/ 401 w 682"/>
              <a:gd name="T25" fmla="*/ 582 h 626"/>
              <a:gd name="T26" fmla="*/ 376 w 682"/>
              <a:gd name="T27" fmla="*/ 551 h 626"/>
              <a:gd name="T28" fmla="*/ 432 w 682"/>
              <a:gd name="T29" fmla="*/ 526 h 626"/>
              <a:gd name="T30" fmla="*/ 438 w 682"/>
              <a:gd name="T31" fmla="*/ 545 h 626"/>
              <a:gd name="T32" fmla="*/ 482 w 682"/>
              <a:gd name="T33" fmla="*/ 563 h 626"/>
              <a:gd name="T34" fmla="*/ 501 w 682"/>
              <a:gd name="T35" fmla="*/ 588 h 626"/>
              <a:gd name="T36" fmla="*/ 564 w 682"/>
              <a:gd name="T37" fmla="*/ 557 h 626"/>
              <a:gd name="T38" fmla="*/ 576 w 682"/>
              <a:gd name="T39" fmla="*/ 545 h 626"/>
              <a:gd name="T40" fmla="*/ 607 w 682"/>
              <a:gd name="T41" fmla="*/ 545 h 626"/>
              <a:gd name="T42" fmla="*/ 645 w 682"/>
              <a:gd name="T43" fmla="*/ 545 h 626"/>
              <a:gd name="T44" fmla="*/ 682 w 682"/>
              <a:gd name="T45" fmla="*/ 513 h 626"/>
              <a:gd name="T46" fmla="*/ 664 w 682"/>
              <a:gd name="T47" fmla="*/ 476 h 626"/>
              <a:gd name="T48" fmla="*/ 632 w 682"/>
              <a:gd name="T49" fmla="*/ 426 h 626"/>
              <a:gd name="T50" fmla="*/ 601 w 682"/>
              <a:gd name="T51" fmla="*/ 363 h 626"/>
              <a:gd name="T52" fmla="*/ 545 w 682"/>
              <a:gd name="T53" fmla="*/ 338 h 626"/>
              <a:gd name="T54" fmla="*/ 507 w 682"/>
              <a:gd name="T55" fmla="*/ 326 h 626"/>
              <a:gd name="T56" fmla="*/ 488 w 682"/>
              <a:gd name="T57" fmla="*/ 288 h 626"/>
              <a:gd name="T58" fmla="*/ 457 w 682"/>
              <a:gd name="T59" fmla="*/ 250 h 626"/>
              <a:gd name="T60" fmla="*/ 457 w 682"/>
              <a:gd name="T61" fmla="*/ 207 h 626"/>
              <a:gd name="T62" fmla="*/ 432 w 682"/>
              <a:gd name="T63" fmla="*/ 188 h 626"/>
              <a:gd name="T64" fmla="*/ 457 w 682"/>
              <a:gd name="T65" fmla="*/ 138 h 626"/>
              <a:gd name="T66" fmla="*/ 426 w 682"/>
              <a:gd name="T67" fmla="*/ 100 h 626"/>
              <a:gd name="T68" fmla="*/ 401 w 682"/>
              <a:gd name="T69" fmla="*/ 81 h 626"/>
              <a:gd name="T70" fmla="*/ 376 w 682"/>
              <a:gd name="T71" fmla="*/ 63 h 626"/>
              <a:gd name="T72" fmla="*/ 363 w 682"/>
              <a:gd name="T73" fmla="*/ 31 h 626"/>
              <a:gd name="T74" fmla="*/ 357 w 682"/>
              <a:gd name="T75" fmla="*/ 44 h 626"/>
              <a:gd name="T76" fmla="*/ 332 w 682"/>
              <a:gd name="T77" fmla="*/ 44 h 626"/>
              <a:gd name="T78" fmla="*/ 301 w 682"/>
              <a:gd name="T79" fmla="*/ 38 h 626"/>
              <a:gd name="T80" fmla="*/ 276 w 682"/>
              <a:gd name="T81" fmla="*/ 31 h 626"/>
              <a:gd name="T82" fmla="*/ 257 w 682"/>
              <a:gd name="T83" fmla="*/ 25 h 626"/>
              <a:gd name="T84" fmla="*/ 238 w 682"/>
              <a:gd name="T85" fmla="*/ 13 h 626"/>
              <a:gd name="T86" fmla="*/ 232 w 682"/>
              <a:gd name="T87" fmla="*/ 0 h 626"/>
              <a:gd name="T88" fmla="*/ 219 w 682"/>
              <a:gd name="T89" fmla="*/ 6 h 626"/>
              <a:gd name="T90" fmla="*/ 194 w 682"/>
              <a:gd name="T91" fmla="*/ 25 h 626"/>
              <a:gd name="T92" fmla="*/ 144 w 682"/>
              <a:gd name="T93" fmla="*/ 25 h 626"/>
              <a:gd name="T94" fmla="*/ 107 w 682"/>
              <a:gd name="T95" fmla="*/ 44 h 626"/>
              <a:gd name="T96" fmla="*/ 75 w 682"/>
              <a:gd name="T97" fmla="*/ 75 h 626"/>
              <a:gd name="T98" fmla="*/ 50 w 682"/>
              <a:gd name="T99" fmla="*/ 88 h 626"/>
              <a:gd name="T100" fmla="*/ 13 w 682"/>
              <a:gd name="T101" fmla="*/ 81 h 626"/>
              <a:gd name="T102" fmla="*/ 0 w 682"/>
              <a:gd name="T103" fmla="*/ 100 h 626"/>
              <a:gd name="T104" fmla="*/ 44 w 682"/>
              <a:gd name="T105" fmla="*/ 138 h 626"/>
              <a:gd name="T106" fmla="*/ 32 w 682"/>
              <a:gd name="T107" fmla="*/ 194 h 626"/>
              <a:gd name="T108" fmla="*/ 19 w 682"/>
              <a:gd name="T109" fmla="*/ 257 h 626"/>
              <a:gd name="T110" fmla="*/ 13 w 682"/>
              <a:gd name="T111" fmla="*/ 275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2" h="626">
                <a:moveTo>
                  <a:pt x="13" y="275"/>
                </a:moveTo>
                <a:lnTo>
                  <a:pt x="32" y="307"/>
                </a:lnTo>
                <a:lnTo>
                  <a:pt x="32" y="307"/>
                </a:lnTo>
                <a:lnTo>
                  <a:pt x="32" y="313"/>
                </a:lnTo>
                <a:lnTo>
                  <a:pt x="38" y="326"/>
                </a:lnTo>
                <a:lnTo>
                  <a:pt x="44" y="332"/>
                </a:lnTo>
                <a:lnTo>
                  <a:pt x="50" y="338"/>
                </a:lnTo>
                <a:lnTo>
                  <a:pt x="57" y="344"/>
                </a:lnTo>
                <a:lnTo>
                  <a:pt x="69" y="357"/>
                </a:lnTo>
                <a:lnTo>
                  <a:pt x="82" y="363"/>
                </a:lnTo>
                <a:lnTo>
                  <a:pt x="100" y="369"/>
                </a:lnTo>
                <a:lnTo>
                  <a:pt x="113" y="376"/>
                </a:lnTo>
                <a:lnTo>
                  <a:pt x="126" y="382"/>
                </a:lnTo>
                <a:lnTo>
                  <a:pt x="138" y="382"/>
                </a:lnTo>
                <a:lnTo>
                  <a:pt x="144" y="382"/>
                </a:lnTo>
                <a:lnTo>
                  <a:pt x="169" y="388"/>
                </a:lnTo>
                <a:lnTo>
                  <a:pt x="176" y="394"/>
                </a:lnTo>
                <a:lnTo>
                  <a:pt x="188" y="401"/>
                </a:lnTo>
                <a:lnTo>
                  <a:pt x="188" y="407"/>
                </a:lnTo>
                <a:lnTo>
                  <a:pt x="201" y="407"/>
                </a:lnTo>
                <a:lnTo>
                  <a:pt x="207" y="413"/>
                </a:lnTo>
                <a:lnTo>
                  <a:pt x="213" y="413"/>
                </a:lnTo>
                <a:lnTo>
                  <a:pt x="213" y="426"/>
                </a:lnTo>
                <a:lnTo>
                  <a:pt x="219" y="426"/>
                </a:lnTo>
                <a:lnTo>
                  <a:pt x="219" y="444"/>
                </a:lnTo>
                <a:lnTo>
                  <a:pt x="226" y="451"/>
                </a:lnTo>
                <a:lnTo>
                  <a:pt x="213" y="457"/>
                </a:lnTo>
                <a:lnTo>
                  <a:pt x="226" y="476"/>
                </a:lnTo>
                <a:lnTo>
                  <a:pt x="232" y="476"/>
                </a:lnTo>
                <a:lnTo>
                  <a:pt x="238" y="494"/>
                </a:lnTo>
                <a:lnTo>
                  <a:pt x="251" y="494"/>
                </a:lnTo>
                <a:lnTo>
                  <a:pt x="269" y="501"/>
                </a:lnTo>
                <a:lnTo>
                  <a:pt x="269" y="513"/>
                </a:lnTo>
                <a:lnTo>
                  <a:pt x="276" y="513"/>
                </a:lnTo>
                <a:lnTo>
                  <a:pt x="263" y="538"/>
                </a:lnTo>
                <a:lnTo>
                  <a:pt x="257" y="545"/>
                </a:lnTo>
                <a:lnTo>
                  <a:pt x="257" y="551"/>
                </a:lnTo>
                <a:lnTo>
                  <a:pt x="257" y="557"/>
                </a:lnTo>
                <a:lnTo>
                  <a:pt x="257" y="563"/>
                </a:lnTo>
                <a:lnTo>
                  <a:pt x="257" y="563"/>
                </a:lnTo>
                <a:lnTo>
                  <a:pt x="263" y="557"/>
                </a:lnTo>
                <a:lnTo>
                  <a:pt x="263" y="557"/>
                </a:lnTo>
                <a:lnTo>
                  <a:pt x="269" y="557"/>
                </a:lnTo>
                <a:lnTo>
                  <a:pt x="269" y="563"/>
                </a:lnTo>
                <a:lnTo>
                  <a:pt x="263" y="563"/>
                </a:lnTo>
                <a:lnTo>
                  <a:pt x="269" y="570"/>
                </a:lnTo>
                <a:lnTo>
                  <a:pt x="276" y="570"/>
                </a:lnTo>
                <a:lnTo>
                  <a:pt x="282" y="570"/>
                </a:lnTo>
                <a:lnTo>
                  <a:pt x="288" y="576"/>
                </a:lnTo>
                <a:lnTo>
                  <a:pt x="294" y="576"/>
                </a:lnTo>
                <a:lnTo>
                  <a:pt x="294" y="576"/>
                </a:lnTo>
                <a:lnTo>
                  <a:pt x="301" y="576"/>
                </a:lnTo>
                <a:lnTo>
                  <a:pt x="301" y="576"/>
                </a:lnTo>
                <a:lnTo>
                  <a:pt x="301" y="582"/>
                </a:lnTo>
                <a:lnTo>
                  <a:pt x="301" y="588"/>
                </a:lnTo>
                <a:lnTo>
                  <a:pt x="294" y="588"/>
                </a:lnTo>
                <a:lnTo>
                  <a:pt x="307" y="595"/>
                </a:lnTo>
                <a:lnTo>
                  <a:pt x="313" y="601"/>
                </a:lnTo>
                <a:lnTo>
                  <a:pt x="313" y="601"/>
                </a:lnTo>
                <a:lnTo>
                  <a:pt x="326" y="601"/>
                </a:lnTo>
                <a:lnTo>
                  <a:pt x="332" y="607"/>
                </a:lnTo>
                <a:lnTo>
                  <a:pt x="338" y="607"/>
                </a:lnTo>
                <a:lnTo>
                  <a:pt x="345" y="613"/>
                </a:lnTo>
                <a:lnTo>
                  <a:pt x="345" y="620"/>
                </a:lnTo>
                <a:lnTo>
                  <a:pt x="351" y="620"/>
                </a:lnTo>
                <a:lnTo>
                  <a:pt x="357" y="626"/>
                </a:lnTo>
                <a:lnTo>
                  <a:pt x="363" y="626"/>
                </a:lnTo>
                <a:lnTo>
                  <a:pt x="370" y="620"/>
                </a:lnTo>
                <a:lnTo>
                  <a:pt x="382" y="620"/>
                </a:lnTo>
                <a:lnTo>
                  <a:pt x="382" y="620"/>
                </a:lnTo>
                <a:lnTo>
                  <a:pt x="395" y="620"/>
                </a:lnTo>
                <a:lnTo>
                  <a:pt x="395" y="613"/>
                </a:lnTo>
                <a:lnTo>
                  <a:pt x="395" y="607"/>
                </a:lnTo>
                <a:lnTo>
                  <a:pt x="401" y="607"/>
                </a:lnTo>
                <a:lnTo>
                  <a:pt x="407" y="595"/>
                </a:lnTo>
                <a:lnTo>
                  <a:pt x="401" y="588"/>
                </a:lnTo>
                <a:lnTo>
                  <a:pt x="407" y="588"/>
                </a:lnTo>
                <a:lnTo>
                  <a:pt x="401" y="582"/>
                </a:lnTo>
                <a:lnTo>
                  <a:pt x="395" y="576"/>
                </a:lnTo>
                <a:lnTo>
                  <a:pt x="395" y="563"/>
                </a:lnTo>
                <a:lnTo>
                  <a:pt x="382" y="563"/>
                </a:lnTo>
                <a:lnTo>
                  <a:pt x="376" y="557"/>
                </a:lnTo>
                <a:lnTo>
                  <a:pt x="382" y="551"/>
                </a:lnTo>
                <a:lnTo>
                  <a:pt x="376" y="551"/>
                </a:lnTo>
                <a:lnTo>
                  <a:pt x="388" y="532"/>
                </a:lnTo>
                <a:lnTo>
                  <a:pt x="401" y="532"/>
                </a:lnTo>
                <a:lnTo>
                  <a:pt x="407" y="526"/>
                </a:lnTo>
                <a:lnTo>
                  <a:pt x="420" y="513"/>
                </a:lnTo>
                <a:lnTo>
                  <a:pt x="426" y="513"/>
                </a:lnTo>
                <a:lnTo>
                  <a:pt x="432" y="526"/>
                </a:lnTo>
                <a:lnTo>
                  <a:pt x="438" y="526"/>
                </a:lnTo>
                <a:lnTo>
                  <a:pt x="432" y="532"/>
                </a:lnTo>
                <a:lnTo>
                  <a:pt x="432" y="532"/>
                </a:lnTo>
                <a:lnTo>
                  <a:pt x="432" y="538"/>
                </a:lnTo>
                <a:lnTo>
                  <a:pt x="438" y="538"/>
                </a:lnTo>
                <a:lnTo>
                  <a:pt x="438" y="545"/>
                </a:lnTo>
                <a:lnTo>
                  <a:pt x="445" y="538"/>
                </a:lnTo>
                <a:lnTo>
                  <a:pt x="457" y="532"/>
                </a:lnTo>
                <a:lnTo>
                  <a:pt x="470" y="532"/>
                </a:lnTo>
                <a:lnTo>
                  <a:pt x="470" y="545"/>
                </a:lnTo>
                <a:lnTo>
                  <a:pt x="470" y="557"/>
                </a:lnTo>
                <a:lnTo>
                  <a:pt x="482" y="563"/>
                </a:lnTo>
                <a:lnTo>
                  <a:pt x="482" y="570"/>
                </a:lnTo>
                <a:lnTo>
                  <a:pt x="488" y="582"/>
                </a:lnTo>
                <a:lnTo>
                  <a:pt x="495" y="582"/>
                </a:lnTo>
                <a:lnTo>
                  <a:pt x="488" y="588"/>
                </a:lnTo>
                <a:lnTo>
                  <a:pt x="495" y="595"/>
                </a:lnTo>
                <a:lnTo>
                  <a:pt x="501" y="588"/>
                </a:lnTo>
                <a:lnTo>
                  <a:pt x="507" y="582"/>
                </a:lnTo>
                <a:lnTo>
                  <a:pt x="520" y="570"/>
                </a:lnTo>
                <a:lnTo>
                  <a:pt x="539" y="563"/>
                </a:lnTo>
                <a:lnTo>
                  <a:pt x="557" y="551"/>
                </a:lnTo>
                <a:lnTo>
                  <a:pt x="564" y="551"/>
                </a:lnTo>
                <a:lnTo>
                  <a:pt x="564" y="557"/>
                </a:lnTo>
                <a:lnTo>
                  <a:pt x="570" y="557"/>
                </a:lnTo>
                <a:lnTo>
                  <a:pt x="564" y="551"/>
                </a:lnTo>
                <a:lnTo>
                  <a:pt x="564" y="538"/>
                </a:lnTo>
                <a:lnTo>
                  <a:pt x="564" y="538"/>
                </a:lnTo>
                <a:lnTo>
                  <a:pt x="570" y="545"/>
                </a:lnTo>
                <a:lnTo>
                  <a:pt x="576" y="545"/>
                </a:lnTo>
                <a:lnTo>
                  <a:pt x="582" y="551"/>
                </a:lnTo>
                <a:lnTo>
                  <a:pt x="589" y="545"/>
                </a:lnTo>
                <a:lnTo>
                  <a:pt x="595" y="545"/>
                </a:lnTo>
                <a:lnTo>
                  <a:pt x="601" y="557"/>
                </a:lnTo>
                <a:lnTo>
                  <a:pt x="607" y="551"/>
                </a:lnTo>
                <a:lnTo>
                  <a:pt x="607" y="545"/>
                </a:lnTo>
                <a:lnTo>
                  <a:pt x="614" y="545"/>
                </a:lnTo>
                <a:lnTo>
                  <a:pt x="620" y="532"/>
                </a:lnTo>
                <a:lnTo>
                  <a:pt x="620" y="532"/>
                </a:lnTo>
                <a:lnTo>
                  <a:pt x="639" y="520"/>
                </a:lnTo>
                <a:lnTo>
                  <a:pt x="645" y="538"/>
                </a:lnTo>
                <a:lnTo>
                  <a:pt x="645" y="545"/>
                </a:lnTo>
                <a:lnTo>
                  <a:pt x="651" y="545"/>
                </a:lnTo>
                <a:lnTo>
                  <a:pt x="670" y="532"/>
                </a:lnTo>
                <a:lnTo>
                  <a:pt x="676" y="526"/>
                </a:lnTo>
                <a:lnTo>
                  <a:pt x="670" y="520"/>
                </a:lnTo>
                <a:lnTo>
                  <a:pt x="682" y="513"/>
                </a:lnTo>
                <a:lnTo>
                  <a:pt x="682" y="513"/>
                </a:lnTo>
                <a:lnTo>
                  <a:pt x="682" y="501"/>
                </a:lnTo>
                <a:lnTo>
                  <a:pt x="682" y="501"/>
                </a:lnTo>
                <a:lnTo>
                  <a:pt x="676" y="482"/>
                </a:lnTo>
                <a:lnTo>
                  <a:pt x="664" y="488"/>
                </a:lnTo>
                <a:lnTo>
                  <a:pt x="664" y="482"/>
                </a:lnTo>
                <a:lnTo>
                  <a:pt x="664" y="476"/>
                </a:lnTo>
                <a:lnTo>
                  <a:pt x="657" y="469"/>
                </a:lnTo>
                <a:lnTo>
                  <a:pt x="657" y="457"/>
                </a:lnTo>
                <a:lnTo>
                  <a:pt x="651" y="444"/>
                </a:lnTo>
                <a:lnTo>
                  <a:pt x="639" y="426"/>
                </a:lnTo>
                <a:lnTo>
                  <a:pt x="632" y="432"/>
                </a:lnTo>
                <a:lnTo>
                  <a:pt x="632" y="426"/>
                </a:lnTo>
                <a:lnTo>
                  <a:pt x="632" y="413"/>
                </a:lnTo>
                <a:lnTo>
                  <a:pt x="632" y="401"/>
                </a:lnTo>
                <a:lnTo>
                  <a:pt x="626" y="401"/>
                </a:lnTo>
                <a:lnTo>
                  <a:pt x="626" y="394"/>
                </a:lnTo>
                <a:lnTo>
                  <a:pt x="620" y="376"/>
                </a:lnTo>
                <a:lnTo>
                  <a:pt x="601" y="363"/>
                </a:lnTo>
                <a:lnTo>
                  <a:pt x="589" y="369"/>
                </a:lnTo>
                <a:lnTo>
                  <a:pt x="576" y="357"/>
                </a:lnTo>
                <a:lnTo>
                  <a:pt x="557" y="351"/>
                </a:lnTo>
                <a:lnTo>
                  <a:pt x="557" y="344"/>
                </a:lnTo>
                <a:lnTo>
                  <a:pt x="557" y="338"/>
                </a:lnTo>
                <a:lnTo>
                  <a:pt x="545" y="338"/>
                </a:lnTo>
                <a:lnTo>
                  <a:pt x="551" y="332"/>
                </a:lnTo>
                <a:lnTo>
                  <a:pt x="545" y="332"/>
                </a:lnTo>
                <a:lnTo>
                  <a:pt x="532" y="338"/>
                </a:lnTo>
                <a:lnTo>
                  <a:pt x="526" y="332"/>
                </a:lnTo>
                <a:lnTo>
                  <a:pt x="520" y="319"/>
                </a:lnTo>
                <a:lnTo>
                  <a:pt x="507" y="326"/>
                </a:lnTo>
                <a:lnTo>
                  <a:pt x="507" y="319"/>
                </a:lnTo>
                <a:lnTo>
                  <a:pt x="514" y="313"/>
                </a:lnTo>
                <a:lnTo>
                  <a:pt x="501" y="294"/>
                </a:lnTo>
                <a:lnTo>
                  <a:pt x="495" y="300"/>
                </a:lnTo>
                <a:lnTo>
                  <a:pt x="495" y="288"/>
                </a:lnTo>
                <a:lnTo>
                  <a:pt x="488" y="288"/>
                </a:lnTo>
                <a:lnTo>
                  <a:pt x="495" y="282"/>
                </a:lnTo>
                <a:lnTo>
                  <a:pt x="488" y="275"/>
                </a:lnTo>
                <a:lnTo>
                  <a:pt x="482" y="275"/>
                </a:lnTo>
                <a:lnTo>
                  <a:pt x="482" y="250"/>
                </a:lnTo>
                <a:lnTo>
                  <a:pt x="457" y="257"/>
                </a:lnTo>
                <a:lnTo>
                  <a:pt x="457" y="250"/>
                </a:lnTo>
                <a:lnTo>
                  <a:pt x="457" y="244"/>
                </a:lnTo>
                <a:lnTo>
                  <a:pt x="457" y="232"/>
                </a:lnTo>
                <a:lnTo>
                  <a:pt x="451" y="225"/>
                </a:lnTo>
                <a:lnTo>
                  <a:pt x="451" y="213"/>
                </a:lnTo>
                <a:lnTo>
                  <a:pt x="451" y="207"/>
                </a:lnTo>
                <a:lnTo>
                  <a:pt x="457" y="207"/>
                </a:lnTo>
                <a:lnTo>
                  <a:pt x="457" y="200"/>
                </a:lnTo>
                <a:lnTo>
                  <a:pt x="457" y="200"/>
                </a:lnTo>
                <a:lnTo>
                  <a:pt x="457" y="194"/>
                </a:lnTo>
                <a:lnTo>
                  <a:pt x="438" y="188"/>
                </a:lnTo>
                <a:lnTo>
                  <a:pt x="432" y="188"/>
                </a:lnTo>
                <a:lnTo>
                  <a:pt x="432" y="188"/>
                </a:lnTo>
                <a:lnTo>
                  <a:pt x="420" y="188"/>
                </a:lnTo>
                <a:lnTo>
                  <a:pt x="426" y="169"/>
                </a:lnTo>
                <a:lnTo>
                  <a:pt x="426" y="163"/>
                </a:lnTo>
                <a:lnTo>
                  <a:pt x="432" y="157"/>
                </a:lnTo>
                <a:lnTo>
                  <a:pt x="445" y="144"/>
                </a:lnTo>
                <a:lnTo>
                  <a:pt x="457" y="138"/>
                </a:lnTo>
                <a:lnTo>
                  <a:pt x="463" y="125"/>
                </a:lnTo>
                <a:lnTo>
                  <a:pt x="457" y="94"/>
                </a:lnTo>
                <a:lnTo>
                  <a:pt x="451" y="94"/>
                </a:lnTo>
                <a:lnTo>
                  <a:pt x="438" y="94"/>
                </a:lnTo>
                <a:lnTo>
                  <a:pt x="432" y="100"/>
                </a:lnTo>
                <a:lnTo>
                  <a:pt x="426" y="100"/>
                </a:lnTo>
                <a:lnTo>
                  <a:pt x="420" y="100"/>
                </a:lnTo>
                <a:lnTo>
                  <a:pt x="420" y="100"/>
                </a:lnTo>
                <a:lnTo>
                  <a:pt x="420" y="100"/>
                </a:lnTo>
                <a:lnTo>
                  <a:pt x="413" y="100"/>
                </a:lnTo>
                <a:lnTo>
                  <a:pt x="401" y="88"/>
                </a:lnTo>
                <a:lnTo>
                  <a:pt x="401" y="81"/>
                </a:lnTo>
                <a:lnTo>
                  <a:pt x="395" y="81"/>
                </a:lnTo>
                <a:lnTo>
                  <a:pt x="376" y="94"/>
                </a:lnTo>
                <a:lnTo>
                  <a:pt x="376" y="75"/>
                </a:lnTo>
                <a:lnTo>
                  <a:pt x="376" y="75"/>
                </a:lnTo>
                <a:lnTo>
                  <a:pt x="376" y="69"/>
                </a:lnTo>
                <a:lnTo>
                  <a:pt x="376" y="63"/>
                </a:lnTo>
                <a:lnTo>
                  <a:pt x="376" y="56"/>
                </a:lnTo>
                <a:lnTo>
                  <a:pt x="370" y="44"/>
                </a:lnTo>
                <a:lnTo>
                  <a:pt x="370" y="44"/>
                </a:lnTo>
                <a:lnTo>
                  <a:pt x="370" y="38"/>
                </a:lnTo>
                <a:lnTo>
                  <a:pt x="363" y="38"/>
                </a:lnTo>
                <a:lnTo>
                  <a:pt x="363" y="31"/>
                </a:lnTo>
                <a:lnTo>
                  <a:pt x="357" y="31"/>
                </a:lnTo>
                <a:lnTo>
                  <a:pt x="351" y="31"/>
                </a:lnTo>
                <a:lnTo>
                  <a:pt x="351" y="31"/>
                </a:lnTo>
                <a:lnTo>
                  <a:pt x="351" y="31"/>
                </a:lnTo>
                <a:lnTo>
                  <a:pt x="357" y="38"/>
                </a:lnTo>
                <a:lnTo>
                  <a:pt x="357" y="44"/>
                </a:lnTo>
                <a:lnTo>
                  <a:pt x="345" y="38"/>
                </a:lnTo>
                <a:lnTo>
                  <a:pt x="345" y="38"/>
                </a:lnTo>
                <a:lnTo>
                  <a:pt x="345" y="31"/>
                </a:lnTo>
                <a:lnTo>
                  <a:pt x="332" y="38"/>
                </a:lnTo>
                <a:lnTo>
                  <a:pt x="332" y="44"/>
                </a:lnTo>
                <a:lnTo>
                  <a:pt x="332" y="44"/>
                </a:lnTo>
                <a:lnTo>
                  <a:pt x="332" y="44"/>
                </a:lnTo>
                <a:lnTo>
                  <a:pt x="326" y="50"/>
                </a:lnTo>
                <a:lnTo>
                  <a:pt x="313" y="50"/>
                </a:lnTo>
                <a:lnTo>
                  <a:pt x="307" y="38"/>
                </a:lnTo>
                <a:lnTo>
                  <a:pt x="301" y="31"/>
                </a:lnTo>
                <a:lnTo>
                  <a:pt x="301" y="38"/>
                </a:lnTo>
                <a:lnTo>
                  <a:pt x="301" y="38"/>
                </a:lnTo>
                <a:lnTo>
                  <a:pt x="294" y="31"/>
                </a:lnTo>
                <a:lnTo>
                  <a:pt x="288" y="31"/>
                </a:lnTo>
                <a:lnTo>
                  <a:pt x="282" y="31"/>
                </a:lnTo>
                <a:lnTo>
                  <a:pt x="276" y="31"/>
                </a:lnTo>
                <a:lnTo>
                  <a:pt x="276" y="31"/>
                </a:lnTo>
                <a:lnTo>
                  <a:pt x="269" y="31"/>
                </a:lnTo>
                <a:lnTo>
                  <a:pt x="269" y="31"/>
                </a:lnTo>
                <a:lnTo>
                  <a:pt x="269" y="31"/>
                </a:lnTo>
                <a:lnTo>
                  <a:pt x="263" y="25"/>
                </a:lnTo>
                <a:lnTo>
                  <a:pt x="257" y="25"/>
                </a:lnTo>
                <a:lnTo>
                  <a:pt x="257" y="25"/>
                </a:lnTo>
                <a:lnTo>
                  <a:pt x="251" y="25"/>
                </a:lnTo>
                <a:lnTo>
                  <a:pt x="251" y="25"/>
                </a:lnTo>
                <a:lnTo>
                  <a:pt x="244" y="19"/>
                </a:lnTo>
                <a:lnTo>
                  <a:pt x="244" y="19"/>
                </a:lnTo>
                <a:lnTo>
                  <a:pt x="238" y="13"/>
                </a:lnTo>
                <a:lnTo>
                  <a:pt x="238" y="13"/>
                </a:lnTo>
                <a:lnTo>
                  <a:pt x="238" y="6"/>
                </a:lnTo>
                <a:lnTo>
                  <a:pt x="238" y="6"/>
                </a:lnTo>
                <a:lnTo>
                  <a:pt x="238" y="6"/>
                </a:lnTo>
                <a:lnTo>
                  <a:pt x="244" y="0"/>
                </a:lnTo>
                <a:lnTo>
                  <a:pt x="238" y="6"/>
                </a:lnTo>
                <a:lnTo>
                  <a:pt x="232" y="0"/>
                </a:lnTo>
                <a:lnTo>
                  <a:pt x="232" y="0"/>
                </a:lnTo>
                <a:lnTo>
                  <a:pt x="232" y="0"/>
                </a:lnTo>
                <a:lnTo>
                  <a:pt x="232" y="0"/>
                </a:lnTo>
                <a:lnTo>
                  <a:pt x="226" y="0"/>
                </a:lnTo>
                <a:lnTo>
                  <a:pt x="226" y="6"/>
                </a:lnTo>
                <a:lnTo>
                  <a:pt x="219" y="6"/>
                </a:lnTo>
                <a:lnTo>
                  <a:pt x="213" y="6"/>
                </a:lnTo>
                <a:lnTo>
                  <a:pt x="213" y="6"/>
                </a:lnTo>
                <a:lnTo>
                  <a:pt x="207" y="6"/>
                </a:lnTo>
                <a:lnTo>
                  <a:pt x="201" y="13"/>
                </a:lnTo>
                <a:lnTo>
                  <a:pt x="194" y="19"/>
                </a:lnTo>
                <a:lnTo>
                  <a:pt x="194" y="25"/>
                </a:lnTo>
                <a:lnTo>
                  <a:pt x="194" y="31"/>
                </a:lnTo>
                <a:lnTo>
                  <a:pt x="188" y="31"/>
                </a:lnTo>
                <a:lnTo>
                  <a:pt x="169" y="25"/>
                </a:lnTo>
                <a:lnTo>
                  <a:pt x="169" y="25"/>
                </a:lnTo>
                <a:lnTo>
                  <a:pt x="163" y="25"/>
                </a:lnTo>
                <a:lnTo>
                  <a:pt x="144" y="25"/>
                </a:lnTo>
                <a:lnTo>
                  <a:pt x="138" y="25"/>
                </a:lnTo>
                <a:lnTo>
                  <a:pt x="132" y="25"/>
                </a:lnTo>
                <a:lnTo>
                  <a:pt x="119" y="25"/>
                </a:lnTo>
                <a:lnTo>
                  <a:pt x="113" y="25"/>
                </a:lnTo>
                <a:lnTo>
                  <a:pt x="107" y="38"/>
                </a:lnTo>
                <a:lnTo>
                  <a:pt x="107" y="44"/>
                </a:lnTo>
                <a:lnTo>
                  <a:pt x="100" y="44"/>
                </a:lnTo>
                <a:lnTo>
                  <a:pt x="94" y="44"/>
                </a:lnTo>
                <a:lnTo>
                  <a:pt x="94" y="50"/>
                </a:lnTo>
                <a:lnTo>
                  <a:pt x="88" y="50"/>
                </a:lnTo>
                <a:lnTo>
                  <a:pt x="88" y="56"/>
                </a:lnTo>
                <a:lnTo>
                  <a:pt x="75" y="75"/>
                </a:lnTo>
                <a:lnTo>
                  <a:pt x="69" y="81"/>
                </a:lnTo>
                <a:lnTo>
                  <a:pt x="69" y="75"/>
                </a:lnTo>
                <a:lnTo>
                  <a:pt x="63" y="75"/>
                </a:lnTo>
                <a:lnTo>
                  <a:pt x="63" y="81"/>
                </a:lnTo>
                <a:lnTo>
                  <a:pt x="57" y="81"/>
                </a:lnTo>
                <a:lnTo>
                  <a:pt x="50" y="88"/>
                </a:lnTo>
                <a:lnTo>
                  <a:pt x="50" y="88"/>
                </a:lnTo>
                <a:lnTo>
                  <a:pt x="50" y="88"/>
                </a:lnTo>
                <a:lnTo>
                  <a:pt x="44" y="88"/>
                </a:lnTo>
                <a:lnTo>
                  <a:pt x="44" y="88"/>
                </a:lnTo>
                <a:lnTo>
                  <a:pt x="25" y="88"/>
                </a:lnTo>
                <a:lnTo>
                  <a:pt x="13" y="81"/>
                </a:lnTo>
                <a:lnTo>
                  <a:pt x="13" y="81"/>
                </a:lnTo>
                <a:lnTo>
                  <a:pt x="7" y="81"/>
                </a:lnTo>
                <a:lnTo>
                  <a:pt x="7" y="81"/>
                </a:lnTo>
                <a:lnTo>
                  <a:pt x="0" y="94"/>
                </a:lnTo>
                <a:lnTo>
                  <a:pt x="0" y="100"/>
                </a:lnTo>
                <a:lnTo>
                  <a:pt x="0" y="100"/>
                </a:lnTo>
                <a:lnTo>
                  <a:pt x="7" y="100"/>
                </a:lnTo>
                <a:lnTo>
                  <a:pt x="7" y="113"/>
                </a:lnTo>
                <a:lnTo>
                  <a:pt x="13" y="119"/>
                </a:lnTo>
                <a:lnTo>
                  <a:pt x="25" y="125"/>
                </a:lnTo>
                <a:lnTo>
                  <a:pt x="32" y="132"/>
                </a:lnTo>
                <a:lnTo>
                  <a:pt x="44" y="138"/>
                </a:lnTo>
                <a:lnTo>
                  <a:pt x="44" y="138"/>
                </a:lnTo>
                <a:lnTo>
                  <a:pt x="38" y="182"/>
                </a:lnTo>
                <a:lnTo>
                  <a:pt x="38" y="182"/>
                </a:lnTo>
                <a:lnTo>
                  <a:pt x="38" y="188"/>
                </a:lnTo>
                <a:lnTo>
                  <a:pt x="32" y="188"/>
                </a:lnTo>
                <a:lnTo>
                  <a:pt x="32" y="194"/>
                </a:lnTo>
                <a:lnTo>
                  <a:pt x="32" y="213"/>
                </a:lnTo>
                <a:lnTo>
                  <a:pt x="25" y="238"/>
                </a:lnTo>
                <a:lnTo>
                  <a:pt x="25" y="244"/>
                </a:lnTo>
                <a:lnTo>
                  <a:pt x="25" y="250"/>
                </a:lnTo>
                <a:lnTo>
                  <a:pt x="19" y="257"/>
                </a:lnTo>
                <a:lnTo>
                  <a:pt x="19" y="257"/>
                </a:lnTo>
                <a:lnTo>
                  <a:pt x="13" y="257"/>
                </a:lnTo>
                <a:lnTo>
                  <a:pt x="13" y="263"/>
                </a:lnTo>
                <a:lnTo>
                  <a:pt x="13" y="263"/>
                </a:lnTo>
                <a:lnTo>
                  <a:pt x="13" y="275"/>
                </a:lnTo>
                <a:lnTo>
                  <a:pt x="13" y="275"/>
                </a:lnTo>
                <a:lnTo>
                  <a:pt x="13" y="2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3" name="Freeform 770"/>
          <p:cNvSpPr>
            <a:spLocks/>
          </p:cNvSpPr>
          <p:nvPr/>
        </p:nvSpPr>
        <p:spPr bwMode="auto">
          <a:xfrm>
            <a:off x="3465513" y="2484438"/>
            <a:ext cx="1077912" cy="830262"/>
          </a:xfrm>
          <a:custGeom>
            <a:avLst/>
            <a:gdLst>
              <a:gd name="T0" fmla="*/ 32 w 564"/>
              <a:gd name="T1" fmla="*/ 163 h 475"/>
              <a:gd name="T2" fmla="*/ 19 w 564"/>
              <a:gd name="T3" fmla="*/ 194 h 475"/>
              <a:gd name="T4" fmla="*/ 7 w 564"/>
              <a:gd name="T5" fmla="*/ 238 h 475"/>
              <a:gd name="T6" fmla="*/ 7 w 564"/>
              <a:gd name="T7" fmla="*/ 256 h 475"/>
              <a:gd name="T8" fmla="*/ 7 w 564"/>
              <a:gd name="T9" fmla="*/ 281 h 475"/>
              <a:gd name="T10" fmla="*/ 76 w 564"/>
              <a:gd name="T11" fmla="*/ 300 h 475"/>
              <a:gd name="T12" fmla="*/ 88 w 564"/>
              <a:gd name="T13" fmla="*/ 344 h 475"/>
              <a:gd name="T14" fmla="*/ 63 w 564"/>
              <a:gd name="T15" fmla="*/ 363 h 475"/>
              <a:gd name="T16" fmla="*/ 38 w 564"/>
              <a:gd name="T17" fmla="*/ 407 h 475"/>
              <a:gd name="T18" fmla="*/ 44 w 564"/>
              <a:gd name="T19" fmla="*/ 425 h 475"/>
              <a:gd name="T20" fmla="*/ 107 w 564"/>
              <a:gd name="T21" fmla="*/ 463 h 475"/>
              <a:gd name="T22" fmla="*/ 126 w 564"/>
              <a:gd name="T23" fmla="*/ 444 h 475"/>
              <a:gd name="T24" fmla="*/ 126 w 564"/>
              <a:gd name="T25" fmla="*/ 413 h 475"/>
              <a:gd name="T26" fmla="*/ 119 w 564"/>
              <a:gd name="T27" fmla="*/ 388 h 475"/>
              <a:gd name="T28" fmla="*/ 107 w 564"/>
              <a:gd name="T29" fmla="*/ 350 h 475"/>
              <a:gd name="T30" fmla="*/ 119 w 564"/>
              <a:gd name="T31" fmla="*/ 313 h 475"/>
              <a:gd name="T32" fmla="*/ 151 w 564"/>
              <a:gd name="T33" fmla="*/ 313 h 475"/>
              <a:gd name="T34" fmla="*/ 182 w 564"/>
              <a:gd name="T35" fmla="*/ 369 h 475"/>
              <a:gd name="T36" fmla="*/ 219 w 564"/>
              <a:gd name="T37" fmla="*/ 369 h 475"/>
              <a:gd name="T38" fmla="*/ 244 w 564"/>
              <a:gd name="T39" fmla="*/ 394 h 475"/>
              <a:gd name="T40" fmla="*/ 282 w 564"/>
              <a:gd name="T41" fmla="*/ 425 h 475"/>
              <a:gd name="T42" fmla="*/ 351 w 564"/>
              <a:gd name="T43" fmla="*/ 400 h 475"/>
              <a:gd name="T44" fmla="*/ 376 w 564"/>
              <a:gd name="T45" fmla="*/ 413 h 475"/>
              <a:gd name="T46" fmla="*/ 395 w 564"/>
              <a:gd name="T47" fmla="*/ 438 h 475"/>
              <a:gd name="T48" fmla="*/ 407 w 564"/>
              <a:gd name="T49" fmla="*/ 469 h 475"/>
              <a:gd name="T50" fmla="*/ 438 w 564"/>
              <a:gd name="T51" fmla="*/ 475 h 475"/>
              <a:gd name="T52" fmla="*/ 470 w 564"/>
              <a:gd name="T53" fmla="*/ 463 h 475"/>
              <a:gd name="T54" fmla="*/ 451 w 564"/>
              <a:gd name="T55" fmla="*/ 438 h 475"/>
              <a:gd name="T56" fmla="*/ 457 w 564"/>
              <a:gd name="T57" fmla="*/ 400 h 475"/>
              <a:gd name="T58" fmla="*/ 464 w 564"/>
              <a:gd name="T59" fmla="*/ 375 h 475"/>
              <a:gd name="T60" fmla="*/ 495 w 564"/>
              <a:gd name="T61" fmla="*/ 369 h 475"/>
              <a:gd name="T62" fmla="*/ 532 w 564"/>
              <a:gd name="T63" fmla="*/ 338 h 475"/>
              <a:gd name="T64" fmla="*/ 557 w 564"/>
              <a:gd name="T65" fmla="*/ 306 h 475"/>
              <a:gd name="T66" fmla="*/ 557 w 564"/>
              <a:gd name="T67" fmla="*/ 281 h 475"/>
              <a:gd name="T68" fmla="*/ 551 w 564"/>
              <a:gd name="T69" fmla="*/ 263 h 475"/>
              <a:gd name="T70" fmla="*/ 514 w 564"/>
              <a:gd name="T71" fmla="*/ 250 h 475"/>
              <a:gd name="T72" fmla="*/ 489 w 564"/>
              <a:gd name="T73" fmla="*/ 231 h 475"/>
              <a:gd name="T74" fmla="*/ 457 w 564"/>
              <a:gd name="T75" fmla="*/ 219 h 475"/>
              <a:gd name="T76" fmla="*/ 445 w 564"/>
              <a:gd name="T77" fmla="*/ 194 h 475"/>
              <a:gd name="T78" fmla="*/ 426 w 564"/>
              <a:gd name="T79" fmla="*/ 188 h 475"/>
              <a:gd name="T80" fmla="*/ 413 w 564"/>
              <a:gd name="T81" fmla="*/ 175 h 475"/>
              <a:gd name="T82" fmla="*/ 401 w 564"/>
              <a:gd name="T83" fmla="*/ 175 h 475"/>
              <a:gd name="T84" fmla="*/ 413 w 564"/>
              <a:gd name="T85" fmla="*/ 131 h 475"/>
              <a:gd name="T86" fmla="*/ 370 w 564"/>
              <a:gd name="T87" fmla="*/ 94 h 475"/>
              <a:gd name="T88" fmla="*/ 357 w 564"/>
              <a:gd name="T89" fmla="*/ 44 h 475"/>
              <a:gd name="T90" fmla="*/ 332 w 564"/>
              <a:gd name="T91" fmla="*/ 19 h 475"/>
              <a:gd name="T92" fmla="*/ 270 w 564"/>
              <a:gd name="T93" fmla="*/ 0 h 475"/>
              <a:gd name="T94" fmla="*/ 238 w 564"/>
              <a:gd name="T95" fmla="*/ 25 h 475"/>
              <a:gd name="T96" fmla="*/ 163 w 564"/>
              <a:gd name="T97" fmla="*/ 69 h 475"/>
              <a:gd name="T98" fmla="*/ 132 w 564"/>
              <a:gd name="T99" fmla="*/ 62 h 475"/>
              <a:gd name="T100" fmla="*/ 119 w 564"/>
              <a:gd name="T101" fmla="*/ 44 h 475"/>
              <a:gd name="T102" fmla="*/ 76 w 564"/>
              <a:gd name="T103" fmla="*/ 37 h 475"/>
              <a:gd name="T104" fmla="*/ 57 w 564"/>
              <a:gd name="T105" fmla="*/ 81 h 475"/>
              <a:gd name="T106" fmla="*/ 19 w 564"/>
              <a:gd name="T107" fmla="*/ 94 h 475"/>
              <a:gd name="T108" fmla="*/ 13 w 564"/>
              <a:gd name="T109" fmla="*/ 125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4" h="475">
                <a:moveTo>
                  <a:pt x="13" y="125"/>
                </a:moveTo>
                <a:lnTo>
                  <a:pt x="25" y="138"/>
                </a:lnTo>
                <a:lnTo>
                  <a:pt x="32" y="144"/>
                </a:lnTo>
                <a:lnTo>
                  <a:pt x="25" y="150"/>
                </a:lnTo>
                <a:lnTo>
                  <a:pt x="32" y="163"/>
                </a:lnTo>
                <a:lnTo>
                  <a:pt x="44" y="169"/>
                </a:lnTo>
                <a:lnTo>
                  <a:pt x="44" y="175"/>
                </a:lnTo>
                <a:lnTo>
                  <a:pt x="44" y="175"/>
                </a:lnTo>
                <a:lnTo>
                  <a:pt x="44" y="194"/>
                </a:lnTo>
                <a:lnTo>
                  <a:pt x="19" y="194"/>
                </a:lnTo>
                <a:lnTo>
                  <a:pt x="19" y="206"/>
                </a:lnTo>
                <a:lnTo>
                  <a:pt x="19" y="219"/>
                </a:lnTo>
                <a:lnTo>
                  <a:pt x="19" y="231"/>
                </a:lnTo>
                <a:lnTo>
                  <a:pt x="13" y="231"/>
                </a:lnTo>
                <a:lnTo>
                  <a:pt x="7" y="238"/>
                </a:lnTo>
                <a:lnTo>
                  <a:pt x="13" y="244"/>
                </a:lnTo>
                <a:lnTo>
                  <a:pt x="7" y="244"/>
                </a:lnTo>
                <a:lnTo>
                  <a:pt x="7" y="250"/>
                </a:lnTo>
                <a:lnTo>
                  <a:pt x="0" y="256"/>
                </a:lnTo>
                <a:lnTo>
                  <a:pt x="7" y="256"/>
                </a:lnTo>
                <a:lnTo>
                  <a:pt x="0" y="263"/>
                </a:lnTo>
                <a:lnTo>
                  <a:pt x="0" y="269"/>
                </a:lnTo>
                <a:lnTo>
                  <a:pt x="0" y="269"/>
                </a:lnTo>
                <a:lnTo>
                  <a:pt x="7" y="269"/>
                </a:lnTo>
                <a:lnTo>
                  <a:pt x="7" y="281"/>
                </a:lnTo>
                <a:lnTo>
                  <a:pt x="13" y="300"/>
                </a:lnTo>
                <a:lnTo>
                  <a:pt x="38" y="281"/>
                </a:lnTo>
                <a:lnTo>
                  <a:pt x="57" y="300"/>
                </a:lnTo>
                <a:lnTo>
                  <a:pt x="63" y="294"/>
                </a:lnTo>
                <a:lnTo>
                  <a:pt x="76" y="300"/>
                </a:lnTo>
                <a:lnTo>
                  <a:pt x="76" y="306"/>
                </a:lnTo>
                <a:lnTo>
                  <a:pt x="88" y="313"/>
                </a:lnTo>
                <a:lnTo>
                  <a:pt x="88" y="319"/>
                </a:lnTo>
                <a:lnTo>
                  <a:pt x="88" y="319"/>
                </a:lnTo>
                <a:lnTo>
                  <a:pt x="88" y="344"/>
                </a:lnTo>
                <a:lnTo>
                  <a:pt x="82" y="350"/>
                </a:lnTo>
                <a:lnTo>
                  <a:pt x="76" y="350"/>
                </a:lnTo>
                <a:lnTo>
                  <a:pt x="76" y="357"/>
                </a:lnTo>
                <a:lnTo>
                  <a:pt x="69" y="357"/>
                </a:lnTo>
                <a:lnTo>
                  <a:pt x="63" y="363"/>
                </a:lnTo>
                <a:lnTo>
                  <a:pt x="50" y="375"/>
                </a:lnTo>
                <a:lnTo>
                  <a:pt x="44" y="375"/>
                </a:lnTo>
                <a:lnTo>
                  <a:pt x="38" y="382"/>
                </a:lnTo>
                <a:lnTo>
                  <a:pt x="38" y="388"/>
                </a:lnTo>
                <a:lnTo>
                  <a:pt x="38" y="407"/>
                </a:lnTo>
                <a:lnTo>
                  <a:pt x="32" y="400"/>
                </a:lnTo>
                <a:lnTo>
                  <a:pt x="32" y="407"/>
                </a:lnTo>
                <a:lnTo>
                  <a:pt x="32" y="413"/>
                </a:lnTo>
                <a:lnTo>
                  <a:pt x="38" y="413"/>
                </a:lnTo>
                <a:lnTo>
                  <a:pt x="44" y="425"/>
                </a:lnTo>
                <a:lnTo>
                  <a:pt x="57" y="425"/>
                </a:lnTo>
                <a:lnTo>
                  <a:pt x="69" y="438"/>
                </a:lnTo>
                <a:lnTo>
                  <a:pt x="88" y="438"/>
                </a:lnTo>
                <a:lnTo>
                  <a:pt x="107" y="450"/>
                </a:lnTo>
                <a:lnTo>
                  <a:pt x="107" y="463"/>
                </a:lnTo>
                <a:lnTo>
                  <a:pt x="113" y="457"/>
                </a:lnTo>
                <a:lnTo>
                  <a:pt x="119" y="463"/>
                </a:lnTo>
                <a:lnTo>
                  <a:pt x="119" y="457"/>
                </a:lnTo>
                <a:lnTo>
                  <a:pt x="126" y="450"/>
                </a:lnTo>
                <a:lnTo>
                  <a:pt x="126" y="444"/>
                </a:lnTo>
                <a:lnTo>
                  <a:pt x="138" y="438"/>
                </a:lnTo>
                <a:lnTo>
                  <a:pt x="132" y="432"/>
                </a:lnTo>
                <a:lnTo>
                  <a:pt x="126" y="432"/>
                </a:lnTo>
                <a:lnTo>
                  <a:pt x="126" y="413"/>
                </a:lnTo>
                <a:lnTo>
                  <a:pt x="126" y="413"/>
                </a:lnTo>
                <a:lnTo>
                  <a:pt x="119" y="413"/>
                </a:lnTo>
                <a:lnTo>
                  <a:pt x="126" y="407"/>
                </a:lnTo>
                <a:lnTo>
                  <a:pt x="119" y="394"/>
                </a:lnTo>
                <a:lnTo>
                  <a:pt x="119" y="394"/>
                </a:lnTo>
                <a:lnTo>
                  <a:pt x="119" y="388"/>
                </a:lnTo>
                <a:lnTo>
                  <a:pt x="119" y="388"/>
                </a:lnTo>
                <a:lnTo>
                  <a:pt x="119" y="375"/>
                </a:lnTo>
                <a:lnTo>
                  <a:pt x="101" y="363"/>
                </a:lnTo>
                <a:lnTo>
                  <a:pt x="101" y="357"/>
                </a:lnTo>
                <a:lnTo>
                  <a:pt x="107" y="350"/>
                </a:lnTo>
                <a:lnTo>
                  <a:pt x="101" y="338"/>
                </a:lnTo>
                <a:lnTo>
                  <a:pt x="101" y="325"/>
                </a:lnTo>
                <a:lnTo>
                  <a:pt x="101" y="319"/>
                </a:lnTo>
                <a:lnTo>
                  <a:pt x="94" y="319"/>
                </a:lnTo>
                <a:lnTo>
                  <a:pt x="119" y="313"/>
                </a:lnTo>
                <a:lnTo>
                  <a:pt x="126" y="313"/>
                </a:lnTo>
                <a:lnTo>
                  <a:pt x="126" y="306"/>
                </a:lnTo>
                <a:lnTo>
                  <a:pt x="138" y="306"/>
                </a:lnTo>
                <a:lnTo>
                  <a:pt x="138" y="319"/>
                </a:lnTo>
                <a:lnTo>
                  <a:pt x="151" y="313"/>
                </a:lnTo>
                <a:lnTo>
                  <a:pt x="151" y="325"/>
                </a:lnTo>
                <a:lnTo>
                  <a:pt x="157" y="325"/>
                </a:lnTo>
                <a:lnTo>
                  <a:pt x="169" y="332"/>
                </a:lnTo>
                <a:lnTo>
                  <a:pt x="182" y="344"/>
                </a:lnTo>
                <a:lnTo>
                  <a:pt x="182" y="369"/>
                </a:lnTo>
                <a:lnTo>
                  <a:pt x="182" y="369"/>
                </a:lnTo>
                <a:lnTo>
                  <a:pt x="194" y="369"/>
                </a:lnTo>
                <a:lnTo>
                  <a:pt x="194" y="363"/>
                </a:lnTo>
                <a:lnTo>
                  <a:pt x="213" y="363"/>
                </a:lnTo>
                <a:lnTo>
                  <a:pt x="219" y="369"/>
                </a:lnTo>
                <a:lnTo>
                  <a:pt x="219" y="375"/>
                </a:lnTo>
                <a:lnTo>
                  <a:pt x="226" y="375"/>
                </a:lnTo>
                <a:lnTo>
                  <a:pt x="232" y="382"/>
                </a:lnTo>
                <a:lnTo>
                  <a:pt x="232" y="388"/>
                </a:lnTo>
                <a:lnTo>
                  <a:pt x="244" y="394"/>
                </a:lnTo>
                <a:lnTo>
                  <a:pt x="244" y="413"/>
                </a:lnTo>
                <a:lnTo>
                  <a:pt x="251" y="425"/>
                </a:lnTo>
                <a:lnTo>
                  <a:pt x="263" y="432"/>
                </a:lnTo>
                <a:lnTo>
                  <a:pt x="276" y="432"/>
                </a:lnTo>
                <a:lnTo>
                  <a:pt x="282" y="425"/>
                </a:lnTo>
                <a:lnTo>
                  <a:pt x="313" y="413"/>
                </a:lnTo>
                <a:lnTo>
                  <a:pt x="332" y="407"/>
                </a:lnTo>
                <a:lnTo>
                  <a:pt x="338" y="394"/>
                </a:lnTo>
                <a:lnTo>
                  <a:pt x="345" y="394"/>
                </a:lnTo>
                <a:lnTo>
                  <a:pt x="351" y="400"/>
                </a:lnTo>
                <a:lnTo>
                  <a:pt x="357" y="407"/>
                </a:lnTo>
                <a:lnTo>
                  <a:pt x="370" y="400"/>
                </a:lnTo>
                <a:lnTo>
                  <a:pt x="370" y="407"/>
                </a:lnTo>
                <a:lnTo>
                  <a:pt x="370" y="413"/>
                </a:lnTo>
                <a:lnTo>
                  <a:pt x="376" y="413"/>
                </a:lnTo>
                <a:lnTo>
                  <a:pt x="376" y="419"/>
                </a:lnTo>
                <a:lnTo>
                  <a:pt x="388" y="419"/>
                </a:lnTo>
                <a:lnTo>
                  <a:pt x="388" y="425"/>
                </a:lnTo>
                <a:lnTo>
                  <a:pt x="388" y="438"/>
                </a:lnTo>
                <a:lnTo>
                  <a:pt x="395" y="438"/>
                </a:lnTo>
                <a:lnTo>
                  <a:pt x="401" y="444"/>
                </a:lnTo>
                <a:lnTo>
                  <a:pt x="401" y="457"/>
                </a:lnTo>
                <a:lnTo>
                  <a:pt x="401" y="457"/>
                </a:lnTo>
                <a:lnTo>
                  <a:pt x="407" y="457"/>
                </a:lnTo>
                <a:lnTo>
                  <a:pt x="407" y="469"/>
                </a:lnTo>
                <a:lnTo>
                  <a:pt x="413" y="469"/>
                </a:lnTo>
                <a:lnTo>
                  <a:pt x="420" y="469"/>
                </a:lnTo>
                <a:lnTo>
                  <a:pt x="420" y="475"/>
                </a:lnTo>
                <a:lnTo>
                  <a:pt x="426" y="469"/>
                </a:lnTo>
                <a:lnTo>
                  <a:pt x="438" y="475"/>
                </a:lnTo>
                <a:lnTo>
                  <a:pt x="445" y="475"/>
                </a:lnTo>
                <a:lnTo>
                  <a:pt x="445" y="469"/>
                </a:lnTo>
                <a:lnTo>
                  <a:pt x="451" y="469"/>
                </a:lnTo>
                <a:lnTo>
                  <a:pt x="457" y="469"/>
                </a:lnTo>
                <a:lnTo>
                  <a:pt x="470" y="463"/>
                </a:lnTo>
                <a:lnTo>
                  <a:pt x="464" y="457"/>
                </a:lnTo>
                <a:lnTo>
                  <a:pt x="464" y="457"/>
                </a:lnTo>
                <a:lnTo>
                  <a:pt x="457" y="450"/>
                </a:lnTo>
                <a:lnTo>
                  <a:pt x="451" y="444"/>
                </a:lnTo>
                <a:lnTo>
                  <a:pt x="451" y="438"/>
                </a:lnTo>
                <a:lnTo>
                  <a:pt x="457" y="425"/>
                </a:lnTo>
                <a:lnTo>
                  <a:pt x="457" y="425"/>
                </a:lnTo>
                <a:lnTo>
                  <a:pt x="457" y="419"/>
                </a:lnTo>
                <a:lnTo>
                  <a:pt x="457" y="413"/>
                </a:lnTo>
                <a:lnTo>
                  <a:pt x="457" y="400"/>
                </a:lnTo>
                <a:lnTo>
                  <a:pt x="445" y="394"/>
                </a:lnTo>
                <a:lnTo>
                  <a:pt x="445" y="388"/>
                </a:lnTo>
                <a:lnTo>
                  <a:pt x="451" y="375"/>
                </a:lnTo>
                <a:lnTo>
                  <a:pt x="457" y="375"/>
                </a:lnTo>
                <a:lnTo>
                  <a:pt x="464" y="375"/>
                </a:lnTo>
                <a:lnTo>
                  <a:pt x="464" y="375"/>
                </a:lnTo>
                <a:lnTo>
                  <a:pt x="470" y="375"/>
                </a:lnTo>
                <a:lnTo>
                  <a:pt x="476" y="363"/>
                </a:lnTo>
                <a:lnTo>
                  <a:pt x="482" y="369"/>
                </a:lnTo>
                <a:lnTo>
                  <a:pt x="495" y="369"/>
                </a:lnTo>
                <a:lnTo>
                  <a:pt x="501" y="369"/>
                </a:lnTo>
                <a:lnTo>
                  <a:pt x="501" y="357"/>
                </a:lnTo>
                <a:lnTo>
                  <a:pt x="514" y="357"/>
                </a:lnTo>
                <a:lnTo>
                  <a:pt x="520" y="350"/>
                </a:lnTo>
                <a:lnTo>
                  <a:pt x="532" y="338"/>
                </a:lnTo>
                <a:lnTo>
                  <a:pt x="539" y="338"/>
                </a:lnTo>
                <a:lnTo>
                  <a:pt x="551" y="332"/>
                </a:lnTo>
                <a:lnTo>
                  <a:pt x="557" y="325"/>
                </a:lnTo>
                <a:lnTo>
                  <a:pt x="564" y="319"/>
                </a:lnTo>
                <a:lnTo>
                  <a:pt x="557" y="306"/>
                </a:lnTo>
                <a:lnTo>
                  <a:pt x="564" y="306"/>
                </a:lnTo>
                <a:lnTo>
                  <a:pt x="564" y="300"/>
                </a:lnTo>
                <a:lnTo>
                  <a:pt x="557" y="288"/>
                </a:lnTo>
                <a:lnTo>
                  <a:pt x="551" y="288"/>
                </a:lnTo>
                <a:lnTo>
                  <a:pt x="557" y="281"/>
                </a:lnTo>
                <a:lnTo>
                  <a:pt x="551" y="281"/>
                </a:lnTo>
                <a:lnTo>
                  <a:pt x="551" y="275"/>
                </a:lnTo>
                <a:lnTo>
                  <a:pt x="545" y="275"/>
                </a:lnTo>
                <a:lnTo>
                  <a:pt x="545" y="263"/>
                </a:lnTo>
                <a:lnTo>
                  <a:pt x="551" y="263"/>
                </a:lnTo>
                <a:lnTo>
                  <a:pt x="545" y="250"/>
                </a:lnTo>
                <a:lnTo>
                  <a:pt x="532" y="250"/>
                </a:lnTo>
                <a:lnTo>
                  <a:pt x="520" y="250"/>
                </a:lnTo>
                <a:lnTo>
                  <a:pt x="520" y="250"/>
                </a:lnTo>
                <a:lnTo>
                  <a:pt x="514" y="250"/>
                </a:lnTo>
                <a:lnTo>
                  <a:pt x="507" y="244"/>
                </a:lnTo>
                <a:lnTo>
                  <a:pt x="501" y="244"/>
                </a:lnTo>
                <a:lnTo>
                  <a:pt x="495" y="238"/>
                </a:lnTo>
                <a:lnTo>
                  <a:pt x="489" y="238"/>
                </a:lnTo>
                <a:lnTo>
                  <a:pt x="489" y="231"/>
                </a:lnTo>
                <a:lnTo>
                  <a:pt x="482" y="225"/>
                </a:lnTo>
                <a:lnTo>
                  <a:pt x="476" y="225"/>
                </a:lnTo>
                <a:lnTo>
                  <a:pt x="470" y="219"/>
                </a:lnTo>
                <a:lnTo>
                  <a:pt x="457" y="219"/>
                </a:lnTo>
                <a:lnTo>
                  <a:pt x="457" y="219"/>
                </a:lnTo>
                <a:lnTo>
                  <a:pt x="451" y="213"/>
                </a:lnTo>
                <a:lnTo>
                  <a:pt x="438" y="206"/>
                </a:lnTo>
                <a:lnTo>
                  <a:pt x="445" y="206"/>
                </a:lnTo>
                <a:lnTo>
                  <a:pt x="445" y="200"/>
                </a:lnTo>
                <a:lnTo>
                  <a:pt x="445" y="194"/>
                </a:lnTo>
                <a:lnTo>
                  <a:pt x="445" y="194"/>
                </a:lnTo>
                <a:lnTo>
                  <a:pt x="438" y="194"/>
                </a:lnTo>
                <a:lnTo>
                  <a:pt x="438" y="194"/>
                </a:lnTo>
                <a:lnTo>
                  <a:pt x="432" y="194"/>
                </a:lnTo>
                <a:lnTo>
                  <a:pt x="426" y="188"/>
                </a:lnTo>
                <a:lnTo>
                  <a:pt x="420" y="188"/>
                </a:lnTo>
                <a:lnTo>
                  <a:pt x="413" y="188"/>
                </a:lnTo>
                <a:lnTo>
                  <a:pt x="407" y="181"/>
                </a:lnTo>
                <a:lnTo>
                  <a:pt x="413" y="181"/>
                </a:lnTo>
                <a:lnTo>
                  <a:pt x="413" y="175"/>
                </a:lnTo>
                <a:lnTo>
                  <a:pt x="407" y="175"/>
                </a:lnTo>
                <a:lnTo>
                  <a:pt x="407" y="175"/>
                </a:lnTo>
                <a:lnTo>
                  <a:pt x="401" y="181"/>
                </a:lnTo>
                <a:lnTo>
                  <a:pt x="401" y="181"/>
                </a:lnTo>
                <a:lnTo>
                  <a:pt x="401" y="175"/>
                </a:lnTo>
                <a:lnTo>
                  <a:pt x="401" y="169"/>
                </a:lnTo>
                <a:lnTo>
                  <a:pt x="401" y="163"/>
                </a:lnTo>
                <a:lnTo>
                  <a:pt x="407" y="156"/>
                </a:lnTo>
                <a:lnTo>
                  <a:pt x="420" y="131"/>
                </a:lnTo>
                <a:lnTo>
                  <a:pt x="413" y="131"/>
                </a:lnTo>
                <a:lnTo>
                  <a:pt x="413" y="119"/>
                </a:lnTo>
                <a:lnTo>
                  <a:pt x="395" y="112"/>
                </a:lnTo>
                <a:lnTo>
                  <a:pt x="382" y="112"/>
                </a:lnTo>
                <a:lnTo>
                  <a:pt x="376" y="94"/>
                </a:lnTo>
                <a:lnTo>
                  <a:pt x="370" y="94"/>
                </a:lnTo>
                <a:lnTo>
                  <a:pt x="357" y="75"/>
                </a:lnTo>
                <a:lnTo>
                  <a:pt x="370" y="69"/>
                </a:lnTo>
                <a:lnTo>
                  <a:pt x="363" y="62"/>
                </a:lnTo>
                <a:lnTo>
                  <a:pt x="363" y="44"/>
                </a:lnTo>
                <a:lnTo>
                  <a:pt x="357" y="44"/>
                </a:lnTo>
                <a:lnTo>
                  <a:pt x="357" y="31"/>
                </a:lnTo>
                <a:lnTo>
                  <a:pt x="351" y="31"/>
                </a:lnTo>
                <a:lnTo>
                  <a:pt x="345" y="25"/>
                </a:lnTo>
                <a:lnTo>
                  <a:pt x="332" y="25"/>
                </a:lnTo>
                <a:lnTo>
                  <a:pt x="332" y="19"/>
                </a:lnTo>
                <a:lnTo>
                  <a:pt x="320" y="12"/>
                </a:lnTo>
                <a:lnTo>
                  <a:pt x="313" y="6"/>
                </a:lnTo>
                <a:lnTo>
                  <a:pt x="288" y="0"/>
                </a:lnTo>
                <a:lnTo>
                  <a:pt x="282" y="0"/>
                </a:lnTo>
                <a:lnTo>
                  <a:pt x="270" y="0"/>
                </a:lnTo>
                <a:lnTo>
                  <a:pt x="270" y="0"/>
                </a:lnTo>
                <a:lnTo>
                  <a:pt x="270" y="0"/>
                </a:lnTo>
                <a:lnTo>
                  <a:pt x="263" y="6"/>
                </a:lnTo>
                <a:lnTo>
                  <a:pt x="263" y="6"/>
                </a:lnTo>
                <a:lnTo>
                  <a:pt x="238" y="25"/>
                </a:lnTo>
                <a:lnTo>
                  <a:pt x="213" y="56"/>
                </a:lnTo>
                <a:lnTo>
                  <a:pt x="194" y="62"/>
                </a:lnTo>
                <a:lnTo>
                  <a:pt x="176" y="69"/>
                </a:lnTo>
                <a:lnTo>
                  <a:pt x="176" y="69"/>
                </a:lnTo>
                <a:lnTo>
                  <a:pt x="163" y="69"/>
                </a:lnTo>
                <a:lnTo>
                  <a:pt x="163" y="69"/>
                </a:lnTo>
                <a:lnTo>
                  <a:pt x="157" y="69"/>
                </a:lnTo>
                <a:lnTo>
                  <a:pt x="138" y="62"/>
                </a:lnTo>
                <a:lnTo>
                  <a:pt x="138" y="62"/>
                </a:lnTo>
                <a:lnTo>
                  <a:pt x="132" y="62"/>
                </a:lnTo>
                <a:lnTo>
                  <a:pt x="132" y="56"/>
                </a:lnTo>
                <a:lnTo>
                  <a:pt x="126" y="56"/>
                </a:lnTo>
                <a:lnTo>
                  <a:pt x="126" y="50"/>
                </a:lnTo>
                <a:lnTo>
                  <a:pt x="126" y="44"/>
                </a:lnTo>
                <a:lnTo>
                  <a:pt x="119" y="44"/>
                </a:lnTo>
                <a:lnTo>
                  <a:pt x="119" y="37"/>
                </a:lnTo>
                <a:lnTo>
                  <a:pt x="94" y="37"/>
                </a:lnTo>
                <a:lnTo>
                  <a:pt x="94" y="31"/>
                </a:lnTo>
                <a:lnTo>
                  <a:pt x="88" y="37"/>
                </a:lnTo>
                <a:lnTo>
                  <a:pt x="76" y="37"/>
                </a:lnTo>
                <a:lnTo>
                  <a:pt x="69" y="56"/>
                </a:lnTo>
                <a:lnTo>
                  <a:pt x="63" y="69"/>
                </a:lnTo>
                <a:lnTo>
                  <a:pt x="63" y="75"/>
                </a:lnTo>
                <a:lnTo>
                  <a:pt x="57" y="81"/>
                </a:lnTo>
                <a:lnTo>
                  <a:pt x="57" y="81"/>
                </a:lnTo>
                <a:lnTo>
                  <a:pt x="38" y="81"/>
                </a:lnTo>
                <a:lnTo>
                  <a:pt x="32" y="75"/>
                </a:lnTo>
                <a:lnTo>
                  <a:pt x="25" y="75"/>
                </a:lnTo>
                <a:lnTo>
                  <a:pt x="19" y="69"/>
                </a:lnTo>
                <a:lnTo>
                  <a:pt x="19" y="94"/>
                </a:lnTo>
                <a:lnTo>
                  <a:pt x="19" y="94"/>
                </a:lnTo>
                <a:lnTo>
                  <a:pt x="19" y="100"/>
                </a:lnTo>
                <a:lnTo>
                  <a:pt x="13" y="112"/>
                </a:lnTo>
                <a:lnTo>
                  <a:pt x="13" y="119"/>
                </a:lnTo>
                <a:lnTo>
                  <a:pt x="13" y="125"/>
                </a:lnTo>
                <a:lnTo>
                  <a:pt x="13" y="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4" name="Freeform 769"/>
          <p:cNvSpPr>
            <a:spLocks/>
          </p:cNvSpPr>
          <p:nvPr/>
        </p:nvSpPr>
        <p:spPr bwMode="auto">
          <a:xfrm>
            <a:off x="3646488" y="3019425"/>
            <a:ext cx="298450" cy="415925"/>
          </a:xfrm>
          <a:custGeom>
            <a:avLst/>
            <a:gdLst>
              <a:gd name="T0" fmla="*/ 25 w 157"/>
              <a:gd name="T1" fmla="*/ 69 h 238"/>
              <a:gd name="T2" fmla="*/ 25 w 157"/>
              <a:gd name="T3" fmla="*/ 82 h 238"/>
              <a:gd name="T4" fmla="*/ 25 w 157"/>
              <a:gd name="T5" fmla="*/ 88 h 238"/>
              <a:gd name="T6" fmla="*/ 25 w 157"/>
              <a:gd name="T7" fmla="*/ 107 h 238"/>
              <a:gd name="T8" fmla="*/ 32 w 157"/>
              <a:gd name="T9" fmla="*/ 107 h 238"/>
              <a:gd name="T10" fmla="*/ 38 w 157"/>
              <a:gd name="T11" fmla="*/ 126 h 238"/>
              <a:gd name="T12" fmla="*/ 32 w 157"/>
              <a:gd name="T13" fmla="*/ 138 h 238"/>
              <a:gd name="T14" fmla="*/ 25 w 157"/>
              <a:gd name="T15" fmla="*/ 151 h 238"/>
              <a:gd name="T16" fmla="*/ 32 w 157"/>
              <a:gd name="T17" fmla="*/ 163 h 238"/>
              <a:gd name="T18" fmla="*/ 50 w 157"/>
              <a:gd name="T19" fmla="*/ 182 h 238"/>
              <a:gd name="T20" fmla="*/ 63 w 157"/>
              <a:gd name="T21" fmla="*/ 188 h 238"/>
              <a:gd name="T22" fmla="*/ 82 w 157"/>
              <a:gd name="T23" fmla="*/ 207 h 238"/>
              <a:gd name="T24" fmla="*/ 88 w 157"/>
              <a:gd name="T25" fmla="*/ 232 h 238"/>
              <a:gd name="T26" fmla="*/ 119 w 157"/>
              <a:gd name="T27" fmla="*/ 238 h 238"/>
              <a:gd name="T28" fmla="*/ 150 w 157"/>
              <a:gd name="T29" fmla="*/ 220 h 238"/>
              <a:gd name="T30" fmla="*/ 150 w 157"/>
              <a:gd name="T31" fmla="*/ 194 h 238"/>
              <a:gd name="T32" fmla="*/ 157 w 157"/>
              <a:gd name="T33" fmla="*/ 182 h 238"/>
              <a:gd name="T34" fmla="*/ 150 w 157"/>
              <a:gd name="T35" fmla="*/ 163 h 238"/>
              <a:gd name="T36" fmla="*/ 144 w 157"/>
              <a:gd name="T37" fmla="*/ 138 h 238"/>
              <a:gd name="T38" fmla="*/ 138 w 157"/>
              <a:gd name="T39" fmla="*/ 132 h 238"/>
              <a:gd name="T40" fmla="*/ 138 w 157"/>
              <a:gd name="T41" fmla="*/ 126 h 238"/>
              <a:gd name="T42" fmla="*/ 150 w 157"/>
              <a:gd name="T43" fmla="*/ 107 h 238"/>
              <a:gd name="T44" fmla="*/ 138 w 157"/>
              <a:gd name="T45" fmla="*/ 82 h 238"/>
              <a:gd name="T46" fmla="*/ 132 w 157"/>
              <a:gd name="T47" fmla="*/ 69 h 238"/>
              <a:gd name="T48" fmla="*/ 125 w 157"/>
              <a:gd name="T49" fmla="*/ 63 h 238"/>
              <a:gd name="T50" fmla="*/ 100 w 157"/>
              <a:gd name="T51" fmla="*/ 57 h 238"/>
              <a:gd name="T52" fmla="*/ 88 w 157"/>
              <a:gd name="T53" fmla="*/ 63 h 238"/>
              <a:gd name="T54" fmla="*/ 88 w 157"/>
              <a:gd name="T55" fmla="*/ 38 h 238"/>
              <a:gd name="T56" fmla="*/ 63 w 157"/>
              <a:gd name="T57" fmla="*/ 19 h 238"/>
              <a:gd name="T58" fmla="*/ 57 w 157"/>
              <a:gd name="T59" fmla="*/ 7 h 238"/>
              <a:gd name="T60" fmla="*/ 44 w 157"/>
              <a:gd name="T61" fmla="*/ 0 h 238"/>
              <a:gd name="T62" fmla="*/ 32 w 157"/>
              <a:gd name="T63" fmla="*/ 7 h 238"/>
              <a:gd name="T64" fmla="*/ 0 w 157"/>
              <a:gd name="T65" fmla="*/ 13 h 238"/>
              <a:gd name="T66" fmla="*/ 7 w 157"/>
              <a:gd name="T67" fmla="*/ 19 h 238"/>
              <a:gd name="T68" fmla="*/ 13 w 157"/>
              <a:gd name="T69" fmla="*/ 44 h 238"/>
              <a:gd name="T70" fmla="*/ 7 w 157"/>
              <a:gd name="T71" fmla="*/ 5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7" h="238">
                <a:moveTo>
                  <a:pt x="7" y="57"/>
                </a:moveTo>
                <a:lnTo>
                  <a:pt x="25" y="69"/>
                </a:lnTo>
                <a:lnTo>
                  <a:pt x="25" y="82"/>
                </a:lnTo>
                <a:lnTo>
                  <a:pt x="25" y="82"/>
                </a:lnTo>
                <a:lnTo>
                  <a:pt x="25" y="88"/>
                </a:lnTo>
                <a:lnTo>
                  <a:pt x="25" y="88"/>
                </a:lnTo>
                <a:lnTo>
                  <a:pt x="32" y="101"/>
                </a:lnTo>
                <a:lnTo>
                  <a:pt x="25" y="107"/>
                </a:lnTo>
                <a:lnTo>
                  <a:pt x="32" y="107"/>
                </a:lnTo>
                <a:lnTo>
                  <a:pt x="32" y="107"/>
                </a:lnTo>
                <a:lnTo>
                  <a:pt x="32" y="126"/>
                </a:lnTo>
                <a:lnTo>
                  <a:pt x="38" y="126"/>
                </a:lnTo>
                <a:lnTo>
                  <a:pt x="44" y="132"/>
                </a:lnTo>
                <a:lnTo>
                  <a:pt x="32" y="138"/>
                </a:lnTo>
                <a:lnTo>
                  <a:pt x="32" y="144"/>
                </a:lnTo>
                <a:lnTo>
                  <a:pt x="25" y="151"/>
                </a:lnTo>
                <a:lnTo>
                  <a:pt x="25" y="157"/>
                </a:lnTo>
                <a:lnTo>
                  <a:pt x="32" y="163"/>
                </a:lnTo>
                <a:lnTo>
                  <a:pt x="32" y="176"/>
                </a:lnTo>
                <a:lnTo>
                  <a:pt x="50" y="182"/>
                </a:lnTo>
                <a:lnTo>
                  <a:pt x="57" y="188"/>
                </a:lnTo>
                <a:lnTo>
                  <a:pt x="63" y="188"/>
                </a:lnTo>
                <a:lnTo>
                  <a:pt x="75" y="213"/>
                </a:lnTo>
                <a:lnTo>
                  <a:pt x="82" y="207"/>
                </a:lnTo>
                <a:lnTo>
                  <a:pt x="88" y="220"/>
                </a:lnTo>
                <a:lnTo>
                  <a:pt x="88" y="232"/>
                </a:lnTo>
                <a:lnTo>
                  <a:pt x="100" y="232"/>
                </a:lnTo>
                <a:lnTo>
                  <a:pt x="119" y="238"/>
                </a:lnTo>
                <a:lnTo>
                  <a:pt x="125" y="226"/>
                </a:lnTo>
                <a:lnTo>
                  <a:pt x="150" y="220"/>
                </a:lnTo>
                <a:lnTo>
                  <a:pt x="150" y="194"/>
                </a:lnTo>
                <a:lnTo>
                  <a:pt x="150" y="194"/>
                </a:lnTo>
                <a:lnTo>
                  <a:pt x="150" y="194"/>
                </a:lnTo>
                <a:lnTo>
                  <a:pt x="157" y="182"/>
                </a:lnTo>
                <a:lnTo>
                  <a:pt x="150" y="176"/>
                </a:lnTo>
                <a:lnTo>
                  <a:pt x="150" y="163"/>
                </a:lnTo>
                <a:lnTo>
                  <a:pt x="138" y="144"/>
                </a:lnTo>
                <a:lnTo>
                  <a:pt x="144" y="138"/>
                </a:lnTo>
                <a:lnTo>
                  <a:pt x="138" y="138"/>
                </a:lnTo>
                <a:lnTo>
                  <a:pt x="138" y="132"/>
                </a:lnTo>
                <a:lnTo>
                  <a:pt x="132" y="132"/>
                </a:lnTo>
                <a:lnTo>
                  <a:pt x="138" y="126"/>
                </a:lnTo>
                <a:lnTo>
                  <a:pt x="157" y="119"/>
                </a:lnTo>
                <a:lnTo>
                  <a:pt x="150" y="107"/>
                </a:lnTo>
                <a:lnTo>
                  <a:pt x="150" y="88"/>
                </a:lnTo>
                <a:lnTo>
                  <a:pt x="138" y="82"/>
                </a:lnTo>
                <a:lnTo>
                  <a:pt x="138" y="76"/>
                </a:lnTo>
                <a:lnTo>
                  <a:pt x="132" y="69"/>
                </a:lnTo>
                <a:lnTo>
                  <a:pt x="125" y="69"/>
                </a:lnTo>
                <a:lnTo>
                  <a:pt x="125" y="63"/>
                </a:lnTo>
                <a:lnTo>
                  <a:pt x="119" y="57"/>
                </a:lnTo>
                <a:lnTo>
                  <a:pt x="100" y="57"/>
                </a:lnTo>
                <a:lnTo>
                  <a:pt x="100" y="63"/>
                </a:lnTo>
                <a:lnTo>
                  <a:pt x="88" y="63"/>
                </a:lnTo>
                <a:lnTo>
                  <a:pt x="88" y="63"/>
                </a:lnTo>
                <a:lnTo>
                  <a:pt x="88" y="38"/>
                </a:lnTo>
                <a:lnTo>
                  <a:pt x="75" y="26"/>
                </a:lnTo>
                <a:lnTo>
                  <a:pt x="63" y="19"/>
                </a:lnTo>
                <a:lnTo>
                  <a:pt x="57" y="19"/>
                </a:lnTo>
                <a:lnTo>
                  <a:pt x="57" y="7"/>
                </a:lnTo>
                <a:lnTo>
                  <a:pt x="44" y="13"/>
                </a:lnTo>
                <a:lnTo>
                  <a:pt x="44" y="0"/>
                </a:lnTo>
                <a:lnTo>
                  <a:pt x="32" y="0"/>
                </a:lnTo>
                <a:lnTo>
                  <a:pt x="32" y="7"/>
                </a:lnTo>
                <a:lnTo>
                  <a:pt x="25" y="7"/>
                </a:lnTo>
                <a:lnTo>
                  <a:pt x="0" y="13"/>
                </a:lnTo>
                <a:lnTo>
                  <a:pt x="7" y="13"/>
                </a:lnTo>
                <a:lnTo>
                  <a:pt x="7" y="19"/>
                </a:lnTo>
                <a:lnTo>
                  <a:pt x="7" y="32"/>
                </a:lnTo>
                <a:lnTo>
                  <a:pt x="13" y="44"/>
                </a:lnTo>
                <a:lnTo>
                  <a:pt x="7" y="51"/>
                </a:lnTo>
                <a:lnTo>
                  <a:pt x="7" y="57"/>
                </a:lnTo>
                <a:lnTo>
                  <a:pt x="7" y="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5" name="Freeform 768"/>
          <p:cNvSpPr>
            <a:spLocks/>
          </p:cNvSpPr>
          <p:nvPr/>
        </p:nvSpPr>
        <p:spPr bwMode="auto">
          <a:xfrm>
            <a:off x="4435475" y="2713038"/>
            <a:ext cx="849313" cy="965200"/>
          </a:xfrm>
          <a:custGeom>
            <a:avLst/>
            <a:gdLst>
              <a:gd name="T0" fmla="*/ 232 w 445"/>
              <a:gd name="T1" fmla="*/ 326 h 551"/>
              <a:gd name="T2" fmla="*/ 219 w 445"/>
              <a:gd name="T3" fmla="*/ 288 h 551"/>
              <a:gd name="T4" fmla="*/ 201 w 445"/>
              <a:gd name="T5" fmla="*/ 263 h 551"/>
              <a:gd name="T6" fmla="*/ 188 w 445"/>
              <a:gd name="T7" fmla="*/ 263 h 551"/>
              <a:gd name="T8" fmla="*/ 176 w 445"/>
              <a:gd name="T9" fmla="*/ 244 h 551"/>
              <a:gd name="T10" fmla="*/ 100 w 445"/>
              <a:gd name="T11" fmla="*/ 251 h 551"/>
              <a:gd name="T12" fmla="*/ 69 w 445"/>
              <a:gd name="T13" fmla="*/ 232 h 551"/>
              <a:gd name="T14" fmla="*/ 19 w 445"/>
              <a:gd name="T15" fmla="*/ 226 h 551"/>
              <a:gd name="T16" fmla="*/ 44 w 445"/>
              <a:gd name="T17" fmla="*/ 201 h 551"/>
              <a:gd name="T18" fmla="*/ 57 w 445"/>
              <a:gd name="T19" fmla="*/ 175 h 551"/>
              <a:gd name="T20" fmla="*/ 50 w 445"/>
              <a:gd name="T21" fmla="*/ 150 h 551"/>
              <a:gd name="T22" fmla="*/ 38 w 445"/>
              <a:gd name="T23" fmla="*/ 132 h 551"/>
              <a:gd name="T24" fmla="*/ 13 w 445"/>
              <a:gd name="T25" fmla="*/ 119 h 551"/>
              <a:gd name="T26" fmla="*/ 7 w 445"/>
              <a:gd name="T27" fmla="*/ 107 h 551"/>
              <a:gd name="T28" fmla="*/ 32 w 445"/>
              <a:gd name="T29" fmla="*/ 100 h 551"/>
              <a:gd name="T30" fmla="*/ 38 w 445"/>
              <a:gd name="T31" fmla="*/ 75 h 551"/>
              <a:gd name="T32" fmla="*/ 32 w 445"/>
              <a:gd name="T33" fmla="*/ 50 h 551"/>
              <a:gd name="T34" fmla="*/ 13 w 445"/>
              <a:gd name="T35" fmla="*/ 38 h 551"/>
              <a:gd name="T36" fmla="*/ 57 w 445"/>
              <a:gd name="T37" fmla="*/ 0 h 551"/>
              <a:gd name="T38" fmla="*/ 69 w 445"/>
              <a:gd name="T39" fmla="*/ 19 h 551"/>
              <a:gd name="T40" fmla="*/ 75 w 445"/>
              <a:gd name="T41" fmla="*/ 32 h 551"/>
              <a:gd name="T42" fmla="*/ 107 w 445"/>
              <a:gd name="T43" fmla="*/ 32 h 551"/>
              <a:gd name="T44" fmla="*/ 125 w 445"/>
              <a:gd name="T45" fmla="*/ 69 h 551"/>
              <a:gd name="T46" fmla="*/ 138 w 445"/>
              <a:gd name="T47" fmla="*/ 75 h 551"/>
              <a:gd name="T48" fmla="*/ 194 w 445"/>
              <a:gd name="T49" fmla="*/ 38 h 551"/>
              <a:gd name="T50" fmla="*/ 201 w 445"/>
              <a:gd name="T51" fmla="*/ 38 h 551"/>
              <a:gd name="T52" fmla="*/ 213 w 445"/>
              <a:gd name="T53" fmla="*/ 32 h 551"/>
              <a:gd name="T54" fmla="*/ 238 w 445"/>
              <a:gd name="T55" fmla="*/ 44 h 551"/>
              <a:gd name="T56" fmla="*/ 257 w 445"/>
              <a:gd name="T57" fmla="*/ 19 h 551"/>
              <a:gd name="T58" fmla="*/ 282 w 445"/>
              <a:gd name="T59" fmla="*/ 32 h 551"/>
              <a:gd name="T60" fmla="*/ 288 w 445"/>
              <a:gd name="T61" fmla="*/ 63 h 551"/>
              <a:gd name="T62" fmla="*/ 313 w 445"/>
              <a:gd name="T63" fmla="*/ 88 h 551"/>
              <a:gd name="T64" fmla="*/ 282 w 445"/>
              <a:gd name="T65" fmla="*/ 107 h 551"/>
              <a:gd name="T66" fmla="*/ 276 w 445"/>
              <a:gd name="T67" fmla="*/ 132 h 551"/>
              <a:gd name="T68" fmla="*/ 307 w 445"/>
              <a:gd name="T69" fmla="*/ 188 h 551"/>
              <a:gd name="T70" fmla="*/ 345 w 445"/>
              <a:gd name="T71" fmla="*/ 169 h 551"/>
              <a:gd name="T72" fmla="*/ 363 w 445"/>
              <a:gd name="T73" fmla="*/ 175 h 551"/>
              <a:gd name="T74" fmla="*/ 407 w 445"/>
              <a:gd name="T75" fmla="*/ 201 h 551"/>
              <a:gd name="T76" fmla="*/ 420 w 445"/>
              <a:gd name="T77" fmla="*/ 244 h 551"/>
              <a:gd name="T78" fmla="*/ 432 w 445"/>
              <a:gd name="T79" fmla="*/ 319 h 551"/>
              <a:gd name="T80" fmla="*/ 426 w 445"/>
              <a:gd name="T81" fmla="*/ 357 h 551"/>
              <a:gd name="T82" fmla="*/ 445 w 445"/>
              <a:gd name="T83" fmla="*/ 395 h 551"/>
              <a:gd name="T84" fmla="*/ 401 w 445"/>
              <a:gd name="T85" fmla="*/ 407 h 551"/>
              <a:gd name="T86" fmla="*/ 370 w 445"/>
              <a:gd name="T87" fmla="*/ 413 h 551"/>
              <a:gd name="T88" fmla="*/ 338 w 445"/>
              <a:gd name="T89" fmla="*/ 420 h 551"/>
              <a:gd name="T90" fmla="*/ 269 w 445"/>
              <a:gd name="T91" fmla="*/ 420 h 551"/>
              <a:gd name="T92" fmla="*/ 232 w 445"/>
              <a:gd name="T93" fmla="*/ 445 h 551"/>
              <a:gd name="T94" fmla="*/ 219 w 445"/>
              <a:gd name="T95" fmla="*/ 463 h 551"/>
              <a:gd name="T96" fmla="*/ 213 w 445"/>
              <a:gd name="T97" fmla="*/ 501 h 551"/>
              <a:gd name="T98" fmla="*/ 207 w 445"/>
              <a:gd name="T99" fmla="*/ 545 h 551"/>
              <a:gd name="T100" fmla="*/ 176 w 445"/>
              <a:gd name="T101" fmla="*/ 538 h 551"/>
              <a:gd name="T102" fmla="*/ 138 w 445"/>
              <a:gd name="T103" fmla="*/ 538 h 551"/>
              <a:gd name="T104" fmla="*/ 119 w 445"/>
              <a:gd name="T105" fmla="*/ 513 h 551"/>
              <a:gd name="T106" fmla="*/ 107 w 445"/>
              <a:gd name="T107" fmla="*/ 488 h 551"/>
              <a:gd name="T108" fmla="*/ 132 w 445"/>
              <a:gd name="T109" fmla="*/ 476 h 551"/>
              <a:gd name="T110" fmla="*/ 138 w 445"/>
              <a:gd name="T111" fmla="*/ 432 h 551"/>
              <a:gd name="T112" fmla="*/ 201 w 445"/>
              <a:gd name="T113" fmla="*/ 407 h 551"/>
              <a:gd name="T114" fmla="*/ 194 w 445"/>
              <a:gd name="T115" fmla="*/ 357 h 551"/>
              <a:gd name="T116" fmla="*/ 226 w 445"/>
              <a:gd name="T117" fmla="*/ 338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5" h="551">
                <a:moveTo>
                  <a:pt x="226" y="338"/>
                </a:moveTo>
                <a:lnTo>
                  <a:pt x="226" y="338"/>
                </a:lnTo>
                <a:lnTo>
                  <a:pt x="232" y="332"/>
                </a:lnTo>
                <a:lnTo>
                  <a:pt x="232" y="326"/>
                </a:lnTo>
                <a:lnTo>
                  <a:pt x="226" y="301"/>
                </a:lnTo>
                <a:lnTo>
                  <a:pt x="226" y="301"/>
                </a:lnTo>
                <a:lnTo>
                  <a:pt x="226" y="294"/>
                </a:lnTo>
                <a:lnTo>
                  <a:pt x="219" y="288"/>
                </a:lnTo>
                <a:lnTo>
                  <a:pt x="201" y="294"/>
                </a:lnTo>
                <a:lnTo>
                  <a:pt x="201" y="288"/>
                </a:lnTo>
                <a:lnTo>
                  <a:pt x="201" y="269"/>
                </a:lnTo>
                <a:lnTo>
                  <a:pt x="201" y="263"/>
                </a:lnTo>
                <a:lnTo>
                  <a:pt x="194" y="263"/>
                </a:lnTo>
                <a:lnTo>
                  <a:pt x="194" y="269"/>
                </a:lnTo>
                <a:lnTo>
                  <a:pt x="188" y="269"/>
                </a:lnTo>
                <a:lnTo>
                  <a:pt x="188" y="263"/>
                </a:lnTo>
                <a:lnTo>
                  <a:pt x="182" y="257"/>
                </a:lnTo>
                <a:lnTo>
                  <a:pt x="188" y="257"/>
                </a:lnTo>
                <a:lnTo>
                  <a:pt x="182" y="238"/>
                </a:lnTo>
                <a:lnTo>
                  <a:pt x="176" y="244"/>
                </a:lnTo>
                <a:lnTo>
                  <a:pt x="163" y="238"/>
                </a:lnTo>
                <a:lnTo>
                  <a:pt x="157" y="238"/>
                </a:lnTo>
                <a:lnTo>
                  <a:pt x="119" y="251"/>
                </a:lnTo>
                <a:lnTo>
                  <a:pt x="100" y="251"/>
                </a:lnTo>
                <a:lnTo>
                  <a:pt x="100" y="238"/>
                </a:lnTo>
                <a:lnTo>
                  <a:pt x="94" y="226"/>
                </a:lnTo>
                <a:lnTo>
                  <a:pt x="82" y="226"/>
                </a:lnTo>
                <a:lnTo>
                  <a:pt x="69" y="232"/>
                </a:lnTo>
                <a:lnTo>
                  <a:pt x="57" y="244"/>
                </a:lnTo>
                <a:lnTo>
                  <a:pt x="38" y="251"/>
                </a:lnTo>
                <a:lnTo>
                  <a:pt x="13" y="238"/>
                </a:lnTo>
                <a:lnTo>
                  <a:pt x="19" y="226"/>
                </a:lnTo>
                <a:lnTo>
                  <a:pt x="13" y="219"/>
                </a:lnTo>
                <a:lnTo>
                  <a:pt x="25" y="207"/>
                </a:lnTo>
                <a:lnTo>
                  <a:pt x="32" y="207"/>
                </a:lnTo>
                <a:lnTo>
                  <a:pt x="44" y="201"/>
                </a:lnTo>
                <a:lnTo>
                  <a:pt x="50" y="194"/>
                </a:lnTo>
                <a:lnTo>
                  <a:pt x="57" y="188"/>
                </a:lnTo>
                <a:lnTo>
                  <a:pt x="50" y="175"/>
                </a:lnTo>
                <a:lnTo>
                  <a:pt x="57" y="175"/>
                </a:lnTo>
                <a:lnTo>
                  <a:pt x="57" y="169"/>
                </a:lnTo>
                <a:lnTo>
                  <a:pt x="50" y="157"/>
                </a:lnTo>
                <a:lnTo>
                  <a:pt x="44" y="157"/>
                </a:lnTo>
                <a:lnTo>
                  <a:pt x="50" y="150"/>
                </a:lnTo>
                <a:lnTo>
                  <a:pt x="44" y="150"/>
                </a:lnTo>
                <a:lnTo>
                  <a:pt x="44" y="144"/>
                </a:lnTo>
                <a:lnTo>
                  <a:pt x="38" y="144"/>
                </a:lnTo>
                <a:lnTo>
                  <a:pt x="38" y="132"/>
                </a:lnTo>
                <a:lnTo>
                  <a:pt x="44" y="132"/>
                </a:lnTo>
                <a:lnTo>
                  <a:pt x="38" y="119"/>
                </a:lnTo>
                <a:lnTo>
                  <a:pt x="25" y="119"/>
                </a:lnTo>
                <a:lnTo>
                  <a:pt x="13" y="119"/>
                </a:lnTo>
                <a:lnTo>
                  <a:pt x="13" y="119"/>
                </a:lnTo>
                <a:lnTo>
                  <a:pt x="7" y="119"/>
                </a:lnTo>
                <a:lnTo>
                  <a:pt x="0" y="113"/>
                </a:lnTo>
                <a:lnTo>
                  <a:pt x="7" y="107"/>
                </a:lnTo>
                <a:lnTo>
                  <a:pt x="19" y="107"/>
                </a:lnTo>
                <a:lnTo>
                  <a:pt x="19" y="107"/>
                </a:lnTo>
                <a:lnTo>
                  <a:pt x="32" y="107"/>
                </a:lnTo>
                <a:lnTo>
                  <a:pt x="32" y="100"/>
                </a:lnTo>
                <a:lnTo>
                  <a:pt x="32" y="94"/>
                </a:lnTo>
                <a:lnTo>
                  <a:pt x="38" y="94"/>
                </a:lnTo>
                <a:lnTo>
                  <a:pt x="44" y="82"/>
                </a:lnTo>
                <a:lnTo>
                  <a:pt x="38" y="75"/>
                </a:lnTo>
                <a:lnTo>
                  <a:pt x="44" y="75"/>
                </a:lnTo>
                <a:lnTo>
                  <a:pt x="38" y="69"/>
                </a:lnTo>
                <a:lnTo>
                  <a:pt x="32" y="63"/>
                </a:lnTo>
                <a:lnTo>
                  <a:pt x="32" y="50"/>
                </a:lnTo>
                <a:lnTo>
                  <a:pt x="19" y="50"/>
                </a:lnTo>
                <a:lnTo>
                  <a:pt x="13" y="44"/>
                </a:lnTo>
                <a:lnTo>
                  <a:pt x="19" y="38"/>
                </a:lnTo>
                <a:lnTo>
                  <a:pt x="13" y="38"/>
                </a:lnTo>
                <a:lnTo>
                  <a:pt x="25" y="19"/>
                </a:lnTo>
                <a:lnTo>
                  <a:pt x="38" y="19"/>
                </a:lnTo>
                <a:lnTo>
                  <a:pt x="44" y="13"/>
                </a:lnTo>
                <a:lnTo>
                  <a:pt x="57" y="0"/>
                </a:lnTo>
                <a:lnTo>
                  <a:pt x="63" y="0"/>
                </a:lnTo>
                <a:lnTo>
                  <a:pt x="69" y="13"/>
                </a:lnTo>
                <a:lnTo>
                  <a:pt x="75" y="13"/>
                </a:lnTo>
                <a:lnTo>
                  <a:pt x="69" y="19"/>
                </a:lnTo>
                <a:lnTo>
                  <a:pt x="69" y="19"/>
                </a:lnTo>
                <a:lnTo>
                  <a:pt x="69" y="25"/>
                </a:lnTo>
                <a:lnTo>
                  <a:pt x="75" y="25"/>
                </a:lnTo>
                <a:lnTo>
                  <a:pt x="75" y="32"/>
                </a:lnTo>
                <a:lnTo>
                  <a:pt x="82" y="25"/>
                </a:lnTo>
                <a:lnTo>
                  <a:pt x="94" y="19"/>
                </a:lnTo>
                <a:lnTo>
                  <a:pt x="107" y="19"/>
                </a:lnTo>
                <a:lnTo>
                  <a:pt x="107" y="32"/>
                </a:lnTo>
                <a:lnTo>
                  <a:pt x="107" y="44"/>
                </a:lnTo>
                <a:lnTo>
                  <a:pt x="119" y="50"/>
                </a:lnTo>
                <a:lnTo>
                  <a:pt x="119" y="57"/>
                </a:lnTo>
                <a:lnTo>
                  <a:pt x="125" y="69"/>
                </a:lnTo>
                <a:lnTo>
                  <a:pt x="132" y="69"/>
                </a:lnTo>
                <a:lnTo>
                  <a:pt x="125" y="75"/>
                </a:lnTo>
                <a:lnTo>
                  <a:pt x="132" y="82"/>
                </a:lnTo>
                <a:lnTo>
                  <a:pt x="138" y="75"/>
                </a:lnTo>
                <a:lnTo>
                  <a:pt x="144" y="69"/>
                </a:lnTo>
                <a:lnTo>
                  <a:pt x="157" y="57"/>
                </a:lnTo>
                <a:lnTo>
                  <a:pt x="176" y="50"/>
                </a:lnTo>
                <a:lnTo>
                  <a:pt x="194" y="38"/>
                </a:lnTo>
                <a:lnTo>
                  <a:pt x="201" y="38"/>
                </a:lnTo>
                <a:lnTo>
                  <a:pt x="201" y="44"/>
                </a:lnTo>
                <a:lnTo>
                  <a:pt x="207" y="44"/>
                </a:lnTo>
                <a:lnTo>
                  <a:pt x="201" y="38"/>
                </a:lnTo>
                <a:lnTo>
                  <a:pt x="201" y="25"/>
                </a:lnTo>
                <a:lnTo>
                  <a:pt x="201" y="25"/>
                </a:lnTo>
                <a:lnTo>
                  <a:pt x="207" y="32"/>
                </a:lnTo>
                <a:lnTo>
                  <a:pt x="213" y="32"/>
                </a:lnTo>
                <a:lnTo>
                  <a:pt x="219" y="38"/>
                </a:lnTo>
                <a:lnTo>
                  <a:pt x="226" y="32"/>
                </a:lnTo>
                <a:lnTo>
                  <a:pt x="232" y="32"/>
                </a:lnTo>
                <a:lnTo>
                  <a:pt x="238" y="44"/>
                </a:lnTo>
                <a:lnTo>
                  <a:pt x="244" y="38"/>
                </a:lnTo>
                <a:lnTo>
                  <a:pt x="244" y="32"/>
                </a:lnTo>
                <a:lnTo>
                  <a:pt x="251" y="32"/>
                </a:lnTo>
                <a:lnTo>
                  <a:pt x="257" y="19"/>
                </a:lnTo>
                <a:lnTo>
                  <a:pt x="257" y="19"/>
                </a:lnTo>
                <a:lnTo>
                  <a:pt x="276" y="7"/>
                </a:lnTo>
                <a:lnTo>
                  <a:pt x="282" y="25"/>
                </a:lnTo>
                <a:lnTo>
                  <a:pt x="282" y="32"/>
                </a:lnTo>
                <a:lnTo>
                  <a:pt x="288" y="32"/>
                </a:lnTo>
                <a:lnTo>
                  <a:pt x="288" y="44"/>
                </a:lnTo>
                <a:lnTo>
                  <a:pt x="294" y="57"/>
                </a:lnTo>
                <a:lnTo>
                  <a:pt x="288" y="63"/>
                </a:lnTo>
                <a:lnTo>
                  <a:pt x="294" y="69"/>
                </a:lnTo>
                <a:lnTo>
                  <a:pt x="301" y="69"/>
                </a:lnTo>
                <a:lnTo>
                  <a:pt x="307" y="75"/>
                </a:lnTo>
                <a:lnTo>
                  <a:pt x="313" y="88"/>
                </a:lnTo>
                <a:lnTo>
                  <a:pt x="319" y="94"/>
                </a:lnTo>
                <a:lnTo>
                  <a:pt x="294" y="100"/>
                </a:lnTo>
                <a:lnTo>
                  <a:pt x="288" y="100"/>
                </a:lnTo>
                <a:lnTo>
                  <a:pt x="282" y="107"/>
                </a:lnTo>
                <a:lnTo>
                  <a:pt x="282" y="113"/>
                </a:lnTo>
                <a:lnTo>
                  <a:pt x="269" y="113"/>
                </a:lnTo>
                <a:lnTo>
                  <a:pt x="263" y="119"/>
                </a:lnTo>
                <a:lnTo>
                  <a:pt x="276" y="132"/>
                </a:lnTo>
                <a:lnTo>
                  <a:pt x="282" y="188"/>
                </a:lnTo>
                <a:lnTo>
                  <a:pt x="288" y="188"/>
                </a:lnTo>
                <a:lnTo>
                  <a:pt x="288" y="188"/>
                </a:lnTo>
                <a:lnTo>
                  <a:pt x="307" y="188"/>
                </a:lnTo>
                <a:lnTo>
                  <a:pt x="319" y="175"/>
                </a:lnTo>
                <a:lnTo>
                  <a:pt x="319" y="169"/>
                </a:lnTo>
                <a:lnTo>
                  <a:pt x="332" y="169"/>
                </a:lnTo>
                <a:lnTo>
                  <a:pt x="345" y="169"/>
                </a:lnTo>
                <a:lnTo>
                  <a:pt x="351" y="169"/>
                </a:lnTo>
                <a:lnTo>
                  <a:pt x="351" y="175"/>
                </a:lnTo>
                <a:lnTo>
                  <a:pt x="357" y="175"/>
                </a:lnTo>
                <a:lnTo>
                  <a:pt x="363" y="175"/>
                </a:lnTo>
                <a:lnTo>
                  <a:pt x="376" y="175"/>
                </a:lnTo>
                <a:lnTo>
                  <a:pt x="376" y="182"/>
                </a:lnTo>
                <a:lnTo>
                  <a:pt x="401" y="169"/>
                </a:lnTo>
                <a:lnTo>
                  <a:pt x="407" y="201"/>
                </a:lnTo>
                <a:lnTo>
                  <a:pt x="401" y="201"/>
                </a:lnTo>
                <a:lnTo>
                  <a:pt x="407" y="226"/>
                </a:lnTo>
                <a:lnTo>
                  <a:pt x="407" y="232"/>
                </a:lnTo>
                <a:lnTo>
                  <a:pt x="420" y="244"/>
                </a:lnTo>
                <a:lnTo>
                  <a:pt x="432" y="288"/>
                </a:lnTo>
                <a:lnTo>
                  <a:pt x="426" y="294"/>
                </a:lnTo>
                <a:lnTo>
                  <a:pt x="426" y="313"/>
                </a:lnTo>
                <a:lnTo>
                  <a:pt x="432" y="319"/>
                </a:lnTo>
                <a:lnTo>
                  <a:pt x="426" y="338"/>
                </a:lnTo>
                <a:lnTo>
                  <a:pt x="426" y="338"/>
                </a:lnTo>
                <a:lnTo>
                  <a:pt x="432" y="351"/>
                </a:lnTo>
                <a:lnTo>
                  <a:pt x="426" y="357"/>
                </a:lnTo>
                <a:lnTo>
                  <a:pt x="438" y="376"/>
                </a:lnTo>
                <a:lnTo>
                  <a:pt x="438" y="388"/>
                </a:lnTo>
                <a:lnTo>
                  <a:pt x="445" y="382"/>
                </a:lnTo>
                <a:lnTo>
                  <a:pt x="445" y="395"/>
                </a:lnTo>
                <a:lnTo>
                  <a:pt x="432" y="401"/>
                </a:lnTo>
                <a:lnTo>
                  <a:pt x="413" y="413"/>
                </a:lnTo>
                <a:lnTo>
                  <a:pt x="407" y="407"/>
                </a:lnTo>
                <a:lnTo>
                  <a:pt x="401" y="407"/>
                </a:lnTo>
                <a:lnTo>
                  <a:pt x="401" y="413"/>
                </a:lnTo>
                <a:lnTo>
                  <a:pt x="388" y="420"/>
                </a:lnTo>
                <a:lnTo>
                  <a:pt x="382" y="413"/>
                </a:lnTo>
                <a:lnTo>
                  <a:pt x="370" y="413"/>
                </a:lnTo>
                <a:lnTo>
                  <a:pt x="357" y="420"/>
                </a:lnTo>
                <a:lnTo>
                  <a:pt x="351" y="413"/>
                </a:lnTo>
                <a:lnTo>
                  <a:pt x="345" y="413"/>
                </a:lnTo>
                <a:lnTo>
                  <a:pt x="338" y="420"/>
                </a:lnTo>
                <a:lnTo>
                  <a:pt x="332" y="420"/>
                </a:lnTo>
                <a:lnTo>
                  <a:pt x="326" y="413"/>
                </a:lnTo>
                <a:lnTo>
                  <a:pt x="294" y="413"/>
                </a:lnTo>
                <a:lnTo>
                  <a:pt x="269" y="420"/>
                </a:lnTo>
                <a:lnTo>
                  <a:pt x="251" y="426"/>
                </a:lnTo>
                <a:lnTo>
                  <a:pt x="251" y="432"/>
                </a:lnTo>
                <a:lnTo>
                  <a:pt x="238" y="432"/>
                </a:lnTo>
                <a:lnTo>
                  <a:pt x="232" y="445"/>
                </a:lnTo>
                <a:lnTo>
                  <a:pt x="226" y="445"/>
                </a:lnTo>
                <a:lnTo>
                  <a:pt x="219" y="451"/>
                </a:lnTo>
                <a:lnTo>
                  <a:pt x="213" y="457"/>
                </a:lnTo>
                <a:lnTo>
                  <a:pt x="219" y="463"/>
                </a:lnTo>
                <a:lnTo>
                  <a:pt x="219" y="463"/>
                </a:lnTo>
                <a:lnTo>
                  <a:pt x="219" y="476"/>
                </a:lnTo>
                <a:lnTo>
                  <a:pt x="232" y="495"/>
                </a:lnTo>
                <a:lnTo>
                  <a:pt x="213" y="501"/>
                </a:lnTo>
                <a:lnTo>
                  <a:pt x="232" y="520"/>
                </a:lnTo>
                <a:lnTo>
                  <a:pt x="219" y="538"/>
                </a:lnTo>
                <a:lnTo>
                  <a:pt x="213" y="551"/>
                </a:lnTo>
                <a:lnTo>
                  <a:pt x="207" y="545"/>
                </a:lnTo>
                <a:lnTo>
                  <a:pt x="207" y="538"/>
                </a:lnTo>
                <a:lnTo>
                  <a:pt x="194" y="538"/>
                </a:lnTo>
                <a:lnTo>
                  <a:pt x="188" y="545"/>
                </a:lnTo>
                <a:lnTo>
                  <a:pt x="176" y="538"/>
                </a:lnTo>
                <a:lnTo>
                  <a:pt x="169" y="538"/>
                </a:lnTo>
                <a:lnTo>
                  <a:pt x="169" y="532"/>
                </a:lnTo>
                <a:lnTo>
                  <a:pt x="151" y="532"/>
                </a:lnTo>
                <a:lnTo>
                  <a:pt x="138" y="538"/>
                </a:lnTo>
                <a:lnTo>
                  <a:pt x="132" y="538"/>
                </a:lnTo>
                <a:lnTo>
                  <a:pt x="132" y="532"/>
                </a:lnTo>
                <a:lnTo>
                  <a:pt x="138" y="520"/>
                </a:lnTo>
                <a:lnTo>
                  <a:pt x="119" y="513"/>
                </a:lnTo>
                <a:lnTo>
                  <a:pt x="113" y="513"/>
                </a:lnTo>
                <a:lnTo>
                  <a:pt x="107" y="507"/>
                </a:lnTo>
                <a:lnTo>
                  <a:pt x="113" y="501"/>
                </a:lnTo>
                <a:lnTo>
                  <a:pt x="107" y="488"/>
                </a:lnTo>
                <a:lnTo>
                  <a:pt x="113" y="482"/>
                </a:lnTo>
                <a:lnTo>
                  <a:pt x="113" y="476"/>
                </a:lnTo>
                <a:lnTo>
                  <a:pt x="125" y="476"/>
                </a:lnTo>
                <a:lnTo>
                  <a:pt x="132" y="476"/>
                </a:lnTo>
                <a:lnTo>
                  <a:pt x="138" y="457"/>
                </a:lnTo>
                <a:lnTo>
                  <a:pt x="144" y="445"/>
                </a:lnTo>
                <a:lnTo>
                  <a:pt x="151" y="445"/>
                </a:lnTo>
                <a:lnTo>
                  <a:pt x="138" y="432"/>
                </a:lnTo>
                <a:lnTo>
                  <a:pt x="151" y="420"/>
                </a:lnTo>
                <a:lnTo>
                  <a:pt x="169" y="413"/>
                </a:lnTo>
                <a:lnTo>
                  <a:pt x="182" y="426"/>
                </a:lnTo>
                <a:lnTo>
                  <a:pt x="201" y="407"/>
                </a:lnTo>
                <a:lnTo>
                  <a:pt x="207" y="413"/>
                </a:lnTo>
                <a:lnTo>
                  <a:pt x="207" y="407"/>
                </a:lnTo>
                <a:lnTo>
                  <a:pt x="194" y="388"/>
                </a:lnTo>
                <a:lnTo>
                  <a:pt x="194" y="357"/>
                </a:lnTo>
                <a:lnTo>
                  <a:pt x="201" y="357"/>
                </a:lnTo>
                <a:lnTo>
                  <a:pt x="213" y="344"/>
                </a:lnTo>
                <a:lnTo>
                  <a:pt x="226" y="338"/>
                </a:lnTo>
                <a:lnTo>
                  <a:pt x="226" y="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6" name="Freeform 766"/>
          <p:cNvSpPr>
            <a:spLocks/>
          </p:cNvSpPr>
          <p:nvPr/>
        </p:nvSpPr>
        <p:spPr bwMode="auto">
          <a:xfrm>
            <a:off x="3884613" y="3414713"/>
            <a:ext cx="788987" cy="744537"/>
          </a:xfrm>
          <a:custGeom>
            <a:avLst/>
            <a:gdLst>
              <a:gd name="T0" fmla="*/ 57 w 413"/>
              <a:gd name="T1" fmla="*/ 256 h 425"/>
              <a:gd name="T2" fmla="*/ 38 w 413"/>
              <a:gd name="T3" fmla="*/ 238 h 425"/>
              <a:gd name="T4" fmla="*/ 44 w 413"/>
              <a:gd name="T5" fmla="*/ 219 h 425"/>
              <a:gd name="T6" fmla="*/ 51 w 413"/>
              <a:gd name="T7" fmla="*/ 194 h 425"/>
              <a:gd name="T8" fmla="*/ 32 w 413"/>
              <a:gd name="T9" fmla="*/ 169 h 425"/>
              <a:gd name="T10" fmla="*/ 7 w 413"/>
              <a:gd name="T11" fmla="*/ 169 h 425"/>
              <a:gd name="T12" fmla="*/ 19 w 413"/>
              <a:gd name="T13" fmla="*/ 119 h 425"/>
              <a:gd name="T14" fmla="*/ 44 w 413"/>
              <a:gd name="T15" fmla="*/ 112 h 425"/>
              <a:gd name="T16" fmla="*/ 94 w 413"/>
              <a:gd name="T17" fmla="*/ 106 h 425"/>
              <a:gd name="T18" fmla="*/ 151 w 413"/>
              <a:gd name="T19" fmla="*/ 100 h 425"/>
              <a:gd name="T20" fmla="*/ 176 w 413"/>
              <a:gd name="T21" fmla="*/ 50 h 425"/>
              <a:gd name="T22" fmla="*/ 238 w 413"/>
              <a:gd name="T23" fmla="*/ 31 h 425"/>
              <a:gd name="T24" fmla="*/ 238 w 413"/>
              <a:gd name="T25" fmla="*/ 0 h 425"/>
              <a:gd name="T26" fmla="*/ 270 w 413"/>
              <a:gd name="T27" fmla="*/ 6 h 425"/>
              <a:gd name="T28" fmla="*/ 276 w 413"/>
              <a:gd name="T29" fmla="*/ 31 h 425"/>
              <a:gd name="T30" fmla="*/ 301 w 413"/>
              <a:gd name="T31" fmla="*/ 50 h 425"/>
              <a:gd name="T32" fmla="*/ 351 w 413"/>
              <a:gd name="T33" fmla="*/ 75 h 425"/>
              <a:gd name="T34" fmla="*/ 338 w 413"/>
              <a:gd name="T35" fmla="*/ 119 h 425"/>
              <a:gd name="T36" fmla="*/ 307 w 413"/>
              <a:gd name="T37" fmla="*/ 131 h 425"/>
              <a:gd name="T38" fmla="*/ 295 w 413"/>
              <a:gd name="T39" fmla="*/ 162 h 425"/>
              <a:gd name="T40" fmla="*/ 288 w 413"/>
              <a:gd name="T41" fmla="*/ 194 h 425"/>
              <a:gd name="T42" fmla="*/ 270 w 413"/>
              <a:gd name="T43" fmla="*/ 213 h 425"/>
              <a:gd name="T44" fmla="*/ 282 w 413"/>
              <a:gd name="T45" fmla="*/ 225 h 425"/>
              <a:gd name="T46" fmla="*/ 301 w 413"/>
              <a:gd name="T47" fmla="*/ 244 h 425"/>
              <a:gd name="T48" fmla="*/ 313 w 413"/>
              <a:gd name="T49" fmla="*/ 256 h 425"/>
              <a:gd name="T50" fmla="*/ 307 w 413"/>
              <a:gd name="T51" fmla="*/ 275 h 425"/>
              <a:gd name="T52" fmla="*/ 313 w 413"/>
              <a:gd name="T53" fmla="*/ 300 h 425"/>
              <a:gd name="T54" fmla="*/ 326 w 413"/>
              <a:gd name="T55" fmla="*/ 300 h 425"/>
              <a:gd name="T56" fmla="*/ 320 w 413"/>
              <a:gd name="T57" fmla="*/ 294 h 425"/>
              <a:gd name="T58" fmla="*/ 338 w 413"/>
              <a:gd name="T59" fmla="*/ 269 h 425"/>
              <a:gd name="T60" fmla="*/ 363 w 413"/>
              <a:gd name="T61" fmla="*/ 263 h 425"/>
              <a:gd name="T62" fmla="*/ 382 w 413"/>
              <a:gd name="T63" fmla="*/ 263 h 425"/>
              <a:gd name="T64" fmla="*/ 401 w 413"/>
              <a:gd name="T65" fmla="*/ 288 h 425"/>
              <a:gd name="T66" fmla="*/ 376 w 413"/>
              <a:gd name="T67" fmla="*/ 306 h 425"/>
              <a:gd name="T68" fmla="*/ 407 w 413"/>
              <a:gd name="T69" fmla="*/ 325 h 425"/>
              <a:gd name="T70" fmla="*/ 413 w 413"/>
              <a:gd name="T71" fmla="*/ 344 h 425"/>
              <a:gd name="T72" fmla="*/ 395 w 413"/>
              <a:gd name="T73" fmla="*/ 363 h 425"/>
              <a:gd name="T74" fmla="*/ 388 w 413"/>
              <a:gd name="T75" fmla="*/ 388 h 425"/>
              <a:gd name="T76" fmla="*/ 345 w 413"/>
              <a:gd name="T77" fmla="*/ 400 h 425"/>
              <a:gd name="T78" fmla="*/ 326 w 413"/>
              <a:gd name="T79" fmla="*/ 425 h 425"/>
              <a:gd name="T80" fmla="*/ 307 w 413"/>
              <a:gd name="T81" fmla="*/ 407 h 425"/>
              <a:gd name="T82" fmla="*/ 301 w 413"/>
              <a:gd name="T83" fmla="*/ 419 h 425"/>
              <a:gd name="T84" fmla="*/ 301 w 413"/>
              <a:gd name="T85" fmla="*/ 388 h 425"/>
              <a:gd name="T86" fmla="*/ 282 w 413"/>
              <a:gd name="T87" fmla="*/ 382 h 425"/>
              <a:gd name="T88" fmla="*/ 257 w 413"/>
              <a:gd name="T89" fmla="*/ 382 h 425"/>
              <a:gd name="T90" fmla="*/ 238 w 413"/>
              <a:gd name="T91" fmla="*/ 388 h 425"/>
              <a:gd name="T92" fmla="*/ 219 w 413"/>
              <a:gd name="T93" fmla="*/ 375 h 425"/>
              <a:gd name="T94" fmla="*/ 201 w 413"/>
              <a:gd name="T95" fmla="*/ 388 h 425"/>
              <a:gd name="T96" fmla="*/ 201 w 413"/>
              <a:gd name="T97" fmla="*/ 369 h 425"/>
              <a:gd name="T98" fmla="*/ 169 w 413"/>
              <a:gd name="T99" fmla="*/ 356 h 425"/>
              <a:gd name="T100" fmla="*/ 163 w 413"/>
              <a:gd name="T101" fmla="*/ 356 h 425"/>
              <a:gd name="T102" fmla="*/ 157 w 413"/>
              <a:gd name="T103" fmla="*/ 319 h 425"/>
              <a:gd name="T104" fmla="*/ 157 w 413"/>
              <a:gd name="T105" fmla="*/ 288 h 425"/>
              <a:gd name="T106" fmla="*/ 126 w 413"/>
              <a:gd name="T107" fmla="*/ 281 h 425"/>
              <a:gd name="T108" fmla="*/ 101 w 413"/>
              <a:gd name="T109" fmla="*/ 294 h 425"/>
              <a:gd name="T110" fmla="*/ 76 w 413"/>
              <a:gd name="T111" fmla="*/ 288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3" h="425">
                <a:moveTo>
                  <a:pt x="57" y="275"/>
                </a:moveTo>
                <a:lnTo>
                  <a:pt x="63" y="269"/>
                </a:lnTo>
                <a:lnTo>
                  <a:pt x="57" y="263"/>
                </a:lnTo>
                <a:lnTo>
                  <a:pt x="57" y="256"/>
                </a:lnTo>
                <a:lnTo>
                  <a:pt x="57" y="250"/>
                </a:lnTo>
                <a:lnTo>
                  <a:pt x="51" y="250"/>
                </a:lnTo>
                <a:lnTo>
                  <a:pt x="44" y="238"/>
                </a:lnTo>
                <a:lnTo>
                  <a:pt x="38" y="238"/>
                </a:lnTo>
                <a:lnTo>
                  <a:pt x="44" y="238"/>
                </a:lnTo>
                <a:lnTo>
                  <a:pt x="38" y="231"/>
                </a:lnTo>
                <a:lnTo>
                  <a:pt x="44" y="225"/>
                </a:lnTo>
                <a:lnTo>
                  <a:pt x="44" y="219"/>
                </a:lnTo>
                <a:lnTo>
                  <a:pt x="38" y="213"/>
                </a:lnTo>
                <a:lnTo>
                  <a:pt x="44" y="206"/>
                </a:lnTo>
                <a:lnTo>
                  <a:pt x="51" y="200"/>
                </a:lnTo>
                <a:lnTo>
                  <a:pt x="51" y="194"/>
                </a:lnTo>
                <a:lnTo>
                  <a:pt x="44" y="181"/>
                </a:lnTo>
                <a:lnTo>
                  <a:pt x="44" y="175"/>
                </a:lnTo>
                <a:lnTo>
                  <a:pt x="32" y="175"/>
                </a:lnTo>
                <a:lnTo>
                  <a:pt x="32" y="169"/>
                </a:lnTo>
                <a:lnTo>
                  <a:pt x="25" y="175"/>
                </a:lnTo>
                <a:lnTo>
                  <a:pt x="19" y="169"/>
                </a:lnTo>
                <a:lnTo>
                  <a:pt x="13" y="169"/>
                </a:lnTo>
                <a:lnTo>
                  <a:pt x="7" y="169"/>
                </a:lnTo>
                <a:lnTo>
                  <a:pt x="7" y="156"/>
                </a:lnTo>
                <a:lnTo>
                  <a:pt x="7" y="144"/>
                </a:lnTo>
                <a:lnTo>
                  <a:pt x="0" y="125"/>
                </a:lnTo>
                <a:lnTo>
                  <a:pt x="19" y="119"/>
                </a:lnTo>
                <a:lnTo>
                  <a:pt x="19" y="112"/>
                </a:lnTo>
                <a:lnTo>
                  <a:pt x="25" y="100"/>
                </a:lnTo>
                <a:lnTo>
                  <a:pt x="38" y="106"/>
                </a:lnTo>
                <a:lnTo>
                  <a:pt x="44" y="112"/>
                </a:lnTo>
                <a:lnTo>
                  <a:pt x="57" y="112"/>
                </a:lnTo>
                <a:lnTo>
                  <a:pt x="57" y="119"/>
                </a:lnTo>
                <a:lnTo>
                  <a:pt x="76" y="106"/>
                </a:lnTo>
                <a:lnTo>
                  <a:pt x="94" y="106"/>
                </a:lnTo>
                <a:lnTo>
                  <a:pt x="119" y="119"/>
                </a:lnTo>
                <a:lnTo>
                  <a:pt x="126" y="119"/>
                </a:lnTo>
                <a:lnTo>
                  <a:pt x="144" y="112"/>
                </a:lnTo>
                <a:lnTo>
                  <a:pt x="151" y="100"/>
                </a:lnTo>
                <a:lnTo>
                  <a:pt x="163" y="87"/>
                </a:lnTo>
                <a:lnTo>
                  <a:pt x="182" y="69"/>
                </a:lnTo>
                <a:lnTo>
                  <a:pt x="176" y="50"/>
                </a:lnTo>
                <a:lnTo>
                  <a:pt x="176" y="50"/>
                </a:lnTo>
                <a:lnTo>
                  <a:pt x="194" y="50"/>
                </a:lnTo>
                <a:lnTo>
                  <a:pt x="207" y="44"/>
                </a:lnTo>
                <a:lnTo>
                  <a:pt x="232" y="44"/>
                </a:lnTo>
                <a:lnTo>
                  <a:pt x="238" y="31"/>
                </a:lnTo>
                <a:lnTo>
                  <a:pt x="232" y="12"/>
                </a:lnTo>
                <a:lnTo>
                  <a:pt x="238" y="12"/>
                </a:lnTo>
                <a:lnTo>
                  <a:pt x="238" y="6"/>
                </a:lnTo>
                <a:lnTo>
                  <a:pt x="238" y="0"/>
                </a:lnTo>
                <a:lnTo>
                  <a:pt x="245" y="6"/>
                </a:lnTo>
                <a:lnTo>
                  <a:pt x="257" y="0"/>
                </a:lnTo>
                <a:lnTo>
                  <a:pt x="257" y="12"/>
                </a:lnTo>
                <a:lnTo>
                  <a:pt x="270" y="6"/>
                </a:lnTo>
                <a:lnTo>
                  <a:pt x="276" y="12"/>
                </a:lnTo>
                <a:lnTo>
                  <a:pt x="276" y="25"/>
                </a:lnTo>
                <a:lnTo>
                  <a:pt x="282" y="25"/>
                </a:lnTo>
                <a:lnTo>
                  <a:pt x="276" y="31"/>
                </a:lnTo>
                <a:lnTo>
                  <a:pt x="282" y="44"/>
                </a:lnTo>
                <a:lnTo>
                  <a:pt x="288" y="44"/>
                </a:lnTo>
                <a:lnTo>
                  <a:pt x="295" y="44"/>
                </a:lnTo>
                <a:lnTo>
                  <a:pt x="301" y="50"/>
                </a:lnTo>
                <a:lnTo>
                  <a:pt x="313" y="81"/>
                </a:lnTo>
                <a:lnTo>
                  <a:pt x="326" y="75"/>
                </a:lnTo>
                <a:lnTo>
                  <a:pt x="332" y="81"/>
                </a:lnTo>
                <a:lnTo>
                  <a:pt x="351" y="75"/>
                </a:lnTo>
                <a:lnTo>
                  <a:pt x="357" y="81"/>
                </a:lnTo>
                <a:lnTo>
                  <a:pt x="351" y="106"/>
                </a:lnTo>
                <a:lnTo>
                  <a:pt x="351" y="106"/>
                </a:lnTo>
                <a:lnTo>
                  <a:pt x="338" y="119"/>
                </a:lnTo>
                <a:lnTo>
                  <a:pt x="338" y="131"/>
                </a:lnTo>
                <a:lnTo>
                  <a:pt x="326" y="144"/>
                </a:lnTo>
                <a:lnTo>
                  <a:pt x="313" y="131"/>
                </a:lnTo>
                <a:lnTo>
                  <a:pt x="307" y="131"/>
                </a:lnTo>
                <a:lnTo>
                  <a:pt x="295" y="137"/>
                </a:lnTo>
                <a:lnTo>
                  <a:pt x="288" y="144"/>
                </a:lnTo>
                <a:lnTo>
                  <a:pt x="295" y="156"/>
                </a:lnTo>
                <a:lnTo>
                  <a:pt x="295" y="162"/>
                </a:lnTo>
                <a:lnTo>
                  <a:pt x="288" y="175"/>
                </a:lnTo>
                <a:lnTo>
                  <a:pt x="288" y="175"/>
                </a:lnTo>
                <a:lnTo>
                  <a:pt x="282" y="188"/>
                </a:lnTo>
                <a:lnTo>
                  <a:pt x="288" y="194"/>
                </a:lnTo>
                <a:lnTo>
                  <a:pt x="276" y="200"/>
                </a:lnTo>
                <a:lnTo>
                  <a:pt x="282" y="206"/>
                </a:lnTo>
                <a:lnTo>
                  <a:pt x="276" y="206"/>
                </a:lnTo>
                <a:lnTo>
                  <a:pt x="270" y="213"/>
                </a:lnTo>
                <a:lnTo>
                  <a:pt x="270" y="219"/>
                </a:lnTo>
                <a:lnTo>
                  <a:pt x="270" y="225"/>
                </a:lnTo>
                <a:lnTo>
                  <a:pt x="276" y="231"/>
                </a:lnTo>
                <a:lnTo>
                  <a:pt x="282" y="225"/>
                </a:lnTo>
                <a:lnTo>
                  <a:pt x="288" y="238"/>
                </a:lnTo>
                <a:lnTo>
                  <a:pt x="288" y="250"/>
                </a:lnTo>
                <a:lnTo>
                  <a:pt x="288" y="244"/>
                </a:lnTo>
                <a:lnTo>
                  <a:pt x="301" y="244"/>
                </a:lnTo>
                <a:lnTo>
                  <a:pt x="301" y="250"/>
                </a:lnTo>
                <a:lnTo>
                  <a:pt x="313" y="244"/>
                </a:lnTo>
                <a:lnTo>
                  <a:pt x="313" y="244"/>
                </a:lnTo>
                <a:lnTo>
                  <a:pt x="313" y="256"/>
                </a:lnTo>
                <a:lnTo>
                  <a:pt x="313" y="263"/>
                </a:lnTo>
                <a:lnTo>
                  <a:pt x="307" y="263"/>
                </a:lnTo>
                <a:lnTo>
                  <a:pt x="307" y="269"/>
                </a:lnTo>
                <a:lnTo>
                  <a:pt x="307" y="275"/>
                </a:lnTo>
                <a:lnTo>
                  <a:pt x="295" y="281"/>
                </a:lnTo>
                <a:lnTo>
                  <a:pt x="301" y="288"/>
                </a:lnTo>
                <a:lnTo>
                  <a:pt x="295" y="294"/>
                </a:lnTo>
                <a:lnTo>
                  <a:pt x="313" y="300"/>
                </a:lnTo>
                <a:lnTo>
                  <a:pt x="320" y="300"/>
                </a:lnTo>
                <a:lnTo>
                  <a:pt x="326" y="306"/>
                </a:lnTo>
                <a:lnTo>
                  <a:pt x="332" y="306"/>
                </a:lnTo>
                <a:lnTo>
                  <a:pt x="326" y="300"/>
                </a:lnTo>
                <a:lnTo>
                  <a:pt x="332" y="294"/>
                </a:lnTo>
                <a:lnTo>
                  <a:pt x="326" y="294"/>
                </a:lnTo>
                <a:lnTo>
                  <a:pt x="326" y="294"/>
                </a:lnTo>
                <a:lnTo>
                  <a:pt x="320" y="294"/>
                </a:lnTo>
                <a:lnTo>
                  <a:pt x="326" y="288"/>
                </a:lnTo>
                <a:lnTo>
                  <a:pt x="326" y="275"/>
                </a:lnTo>
                <a:lnTo>
                  <a:pt x="332" y="269"/>
                </a:lnTo>
                <a:lnTo>
                  <a:pt x="338" y="269"/>
                </a:lnTo>
                <a:lnTo>
                  <a:pt x="345" y="263"/>
                </a:lnTo>
                <a:lnTo>
                  <a:pt x="351" y="269"/>
                </a:lnTo>
                <a:lnTo>
                  <a:pt x="351" y="263"/>
                </a:lnTo>
                <a:lnTo>
                  <a:pt x="363" y="263"/>
                </a:lnTo>
                <a:lnTo>
                  <a:pt x="370" y="263"/>
                </a:lnTo>
                <a:lnTo>
                  <a:pt x="376" y="269"/>
                </a:lnTo>
                <a:lnTo>
                  <a:pt x="382" y="269"/>
                </a:lnTo>
                <a:lnTo>
                  <a:pt x="382" y="263"/>
                </a:lnTo>
                <a:lnTo>
                  <a:pt x="395" y="263"/>
                </a:lnTo>
                <a:lnTo>
                  <a:pt x="395" y="269"/>
                </a:lnTo>
                <a:lnTo>
                  <a:pt x="401" y="281"/>
                </a:lnTo>
                <a:lnTo>
                  <a:pt x="401" y="288"/>
                </a:lnTo>
                <a:lnTo>
                  <a:pt x="395" y="294"/>
                </a:lnTo>
                <a:lnTo>
                  <a:pt x="388" y="300"/>
                </a:lnTo>
                <a:lnTo>
                  <a:pt x="376" y="300"/>
                </a:lnTo>
                <a:lnTo>
                  <a:pt x="376" y="306"/>
                </a:lnTo>
                <a:lnTo>
                  <a:pt x="376" y="319"/>
                </a:lnTo>
                <a:lnTo>
                  <a:pt x="382" y="331"/>
                </a:lnTo>
                <a:lnTo>
                  <a:pt x="401" y="331"/>
                </a:lnTo>
                <a:lnTo>
                  <a:pt x="407" y="325"/>
                </a:lnTo>
                <a:lnTo>
                  <a:pt x="413" y="331"/>
                </a:lnTo>
                <a:lnTo>
                  <a:pt x="413" y="338"/>
                </a:lnTo>
                <a:lnTo>
                  <a:pt x="413" y="338"/>
                </a:lnTo>
                <a:lnTo>
                  <a:pt x="413" y="344"/>
                </a:lnTo>
                <a:lnTo>
                  <a:pt x="407" y="344"/>
                </a:lnTo>
                <a:lnTo>
                  <a:pt x="407" y="356"/>
                </a:lnTo>
                <a:lnTo>
                  <a:pt x="395" y="356"/>
                </a:lnTo>
                <a:lnTo>
                  <a:pt x="395" y="363"/>
                </a:lnTo>
                <a:lnTo>
                  <a:pt x="388" y="363"/>
                </a:lnTo>
                <a:lnTo>
                  <a:pt x="388" y="369"/>
                </a:lnTo>
                <a:lnTo>
                  <a:pt x="395" y="382"/>
                </a:lnTo>
                <a:lnTo>
                  <a:pt x="388" y="388"/>
                </a:lnTo>
                <a:lnTo>
                  <a:pt x="376" y="394"/>
                </a:lnTo>
                <a:lnTo>
                  <a:pt x="363" y="400"/>
                </a:lnTo>
                <a:lnTo>
                  <a:pt x="357" y="407"/>
                </a:lnTo>
                <a:lnTo>
                  <a:pt x="345" y="400"/>
                </a:lnTo>
                <a:lnTo>
                  <a:pt x="338" y="407"/>
                </a:lnTo>
                <a:lnTo>
                  <a:pt x="338" y="419"/>
                </a:lnTo>
                <a:lnTo>
                  <a:pt x="332" y="419"/>
                </a:lnTo>
                <a:lnTo>
                  <a:pt x="326" y="425"/>
                </a:lnTo>
                <a:lnTo>
                  <a:pt x="326" y="425"/>
                </a:lnTo>
                <a:lnTo>
                  <a:pt x="326" y="413"/>
                </a:lnTo>
                <a:lnTo>
                  <a:pt x="320" y="407"/>
                </a:lnTo>
                <a:lnTo>
                  <a:pt x="307" y="407"/>
                </a:lnTo>
                <a:lnTo>
                  <a:pt x="307" y="413"/>
                </a:lnTo>
                <a:lnTo>
                  <a:pt x="307" y="413"/>
                </a:lnTo>
                <a:lnTo>
                  <a:pt x="307" y="419"/>
                </a:lnTo>
                <a:lnTo>
                  <a:pt x="301" y="419"/>
                </a:lnTo>
                <a:lnTo>
                  <a:pt x="288" y="407"/>
                </a:lnTo>
                <a:lnTo>
                  <a:pt x="288" y="400"/>
                </a:lnTo>
                <a:lnTo>
                  <a:pt x="295" y="394"/>
                </a:lnTo>
                <a:lnTo>
                  <a:pt x="301" y="388"/>
                </a:lnTo>
                <a:lnTo>
                  <a:pt x="295" y="382"/>
                </a:lnTo>
                <a:lnTo>
                  <a:pt x="288" y="382"/>
                </a:lnTo>
                <a:lnTo>
                  <a:pt x="288" y="375"/>
                </a:lnTo>
                <a:lnTo>
                  <a:pt x="282" y="382"/>
                </a:lnTo>
                <a:lnTo>
                  <a:pt x="282" y="382"/>
                </a:lnTo>
                <a:lnTo>
                  <a:pt x="276" y="388"/>
                </a:lnTo>
                <a:lnTo>
                  <a:pt x="270" y="375"/>
                </a:lnTo>
                <a:lnTo>
                  <a:pt x="257" y="382"/>
                </a:lnTo>
                <a:lnTo>
                  <a:pt x="251" y="382"/>
                </a:lnTo>
                <a:lnTo>
                  <a:pt x="251" y="388"/>
                </a:lnTo>
                <a:lnTo>
                  <a:pt x="245" y="388"/>
                </a:lnTo>
                <a:lnTo>
                  <a:pt x="238" y="388"/>
                </a:lnTo>
                <a:lnTo>
                  <a:pt x="232" y="388"/>
                </a:lnTo>
                <a:lnTo>
                  <a:pt x="232" y="375"/>
                </a:lnTo>
                <a:lnTo>
                  <a:pt x="226" y="369"/>
                </a:lnTo>
                <a:lnTo>
                  <a:pt x="219" y="375"/>
                </a:lnTo>
                <a:lnTo>
                  <a:pt x="219" y="382"/>
                </a:lnTo>
                <a:lnTo>
                  <a:pt x="213" y="382"/>
                </a:lnTo>
                <a:lnTo>
                  <a:pt x="207" y="382"/>
                </a:lnTo>
                <a:lnTo>
                  <a:pt x="201" y="388"/>
                </a:lnTo>
                <a:lnTo>
                  <a:pt x="194" y="375"/>
                </a:lnTo>
                <a:lnTo>
                  <a:pt x="194" y="375"/>
                </a:lnTo>
                <a:lnTo>
                  <a:pt x="194" y="375"/>
                </a:lnTo>
                <a:lnTo>
                  <a:pt x="201" y="369"/>
                </a:lnTo>
                <a:lnTo>
                  <a:pt x="194" y="369"/>
                </a:lnTo>
                <a:lnTo>
                  <a:pt x="194" y="369"/>
                </a:lnTo>
                <a:lnTo>
                  <a:pt x="176" y="375"/>
                </a:lnTo>
                <a:lnTo>
                  <a:pt x="169" y="356"/>
                </a:lnTo>
                <a:lnTo>
                  <a:pt x="163" y="356"/>
                </a:lnTo>
                <a:lnTo>
                  <a:pt x="163" y="363"/>
                </a:lnTo>
                <a:lnTo>
                  <a:pt x="163" y="363"/>
                </a:lnTo>
                <a:lnTo>
                  <a:pt x="163" y="356"/>
                </a:lnTo>
                <a:lnTo>
                  <a:pt x="169" y="338"/>
                </a:lnTo>
                <a:lnTo>
                  <a:pt x="169" y="338"/>
                </a:lnTo>
                <a:lnTo>
                  <a:pt x="169" y="325"/>
                </a:lnTo>
                <a:lnTo>
                  <a:pt x="157" y="319"/>
                </a:lnTo>
                <a:lnTo>
                  <a:pt x="151" y="319"/>
                </a:lnTo>
                <a:lnTo>
                  <a:pt x="151" y="306"/>
                </a:lnTo>
                <a:lnTo>
                  <a:pt x="157" y="300"/>
                </a:lnTo>
                <a:lnTo>
                  <a:pt x="157" y="288"/>
                </a:lnTo>
                <a:lnTo>
                  <a:pt x="157" y="275"/>
                </a:lnTo>
                <a:lnTo>
                  <a:pt x="157" y="269"/>
                </a:lnTo>
                <a:lnTo>
                  <a:pt x="138" y="275"/>
                </a:lnTo>
                <a:lnTo>
                  <a:pt x="126" y="281"/>
                </a:lnTo>
                <a:lnTo>
                  <a:pt x="119" y="281"/>
                </a:lnTo>
                <a:lnTo>
                  <a:pt x="113" y="281"/>
                </a:lnTo>
                <a:lnTo>
                  <a:pt x="113" y="288"/>
                </a:lnTo>
                <a:lnTo>
                  <a:pt x="101" y="294"/>
                </a:lnTo>
                <a:lnTo>
                  <a:pt x="94" y="306"/>
                </a:lnTo>
                <a:lnTo>
                  <a:pt x="76" y="300"/>
                </a:lnTo>
                <a:lnTo>
                  <a:pt x="63" y="300"/>
                </a:lnTo>
                <a:lnTo>
                  <a:pt x="76" y="288"/>
                </a:lnTo>
                <a:lnTo>
                  <a:pt x="69" y="281"/>
                </a:lnTo>
                <a:lnTo>
                  <a:pt x="57" y="275"/>
                </a:lnTo>
                <a:lnTo>
                  <a:pt x="57" y="2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7" name="Freeform 765"/>
          <p:cNvSpPr>
            <a:spLocks/>
          </p:cNvSpPr>
          <p:nvPr/>
        </p:nvSpPr>
        <p:spPr bwMode="auto">
          <a:xfrm>
            <a:off x="4400550" y="3589338"/>
            <a:ext cx="417513" cy="428625"/>
          </a:xfrm>
          <a:custGeom>
            <a:avLst/>
            <a:gdLst>
              <a:gd name="T0" fmla="*/ 18 w 219"/>
              <a:gd name="T1" fmla="*/ 44 h 244"/>
              <a:gd name="T2" fmla="*/ 25 w 219"/>
              <a:gd name="T3" fmla="*/ 62 h 244"/>
              <a:gd name="T4" fmla="*/ 18 w 219"/>
              <a:gd name="T5" fmla="*/ 75 h 244"/>
              <a:gd name="T6" fmla="*/ 18 w 219"/>
              <a:gd name="T7" fmla="*/ 94 h 244"/>
              <a:gd name="T8" fmla="*/ 12 w 219"/>
              <a:gd name="T9" fmla="*/ 106 h 244"/>
              <a:gd name="T10" fmla="*/ 0 w 219"/>
              <a:gd name="T11" fmla="*/ 113 h 244"/>
              <a:gd name="T12" fmla="*/ 0 w 219"/>
              <a:gd name="T13" fmla="*/ 125 h 244"/>
              <a:gd name="T14" fmla="*/ 12 w 219"/>
              <a:gd name="T15" fmla="*/ 125 h 244"/>
              <a:gd name="T16" fmla="*/ 18 w 219"/>
              <a:gd name="T17" fmla="*/ 150 h 244"/>
              <a:gd name="T18" fmla="*/ 31 w 219"/>
              <a:gd name="T19" fmla="*/ 144 h 244"/>
              <a:gd name="T20" fmla="*/ 43 w 219"/>
              <a:gd name="T21" fmla="*/ 144 h 244"/>
              <a:gd name="T22" fmla="*/ 43 w 219"/>
              <a:gd name="T23" fmla="*/ 156 h 244"/>
              <a:gd name="T24" fmla="*/ 37 w 219"/>
              <a:gd name="T25" fmla="*/ 163 h 244"/>
              <a:gd name="T26" fmla="*/ 37 w 219"/>
              <a:gd name="T27" fmla="*/ 175 h 244"/>
              <a:gd name="T28" fmla="*/ 31 w 219"/>
              <a:gd name="T29" fmla="*/ 188 h 244"/>
              <a:gd name="T30" fmla="*/ 43 w 219"/>
              <a:gd name="T31" fmla="*/ 200 h 244"/>
              <a:gd name="T32" fmla="*/ 56 w 219"/>
              <a:gd name="T33" fmla="*/ 206 h 244"/>
              <a:gd name="T34" fmla="*/ 56 w 219"/>
              <a:gd name="T35" fmla="*/ 200 h 244"/>
              <a:gd name="T36" fmla="*/ 56 w 219"/>
              <a:gd name="T37" fmla="*/ 194 h 244"/>
              <a:gd name="T38" fmla="*/ 50 w 219"/>
              <a:gd name="T39" fmla="*/ 194 h 244"/>
              <a:gd name="T40" fmla="*/ 56 w 219"/>
              <a:gd name="T41" fmla="*/ 175 h 244"/>
              <a:gd name="T42" fmla="*/ 68 w 219"/>
              <a:gd name="T43" fmla="*/ 169 h 244"/>
              <a:gd name="T44" fmla="*/ 81 w 219"/>
              <a:gd name="T45" fmla="*/ 169 h 244"/>
              <a:gd name="T46" fmla="*/ 93 w 219"/>
              <a:gd name="T47" fmla="*/ 163 h 244"/>
              <a:gd name="T48" fmla="*/ 106 w 219"/>
              <a:gd name="T49" fmla="*/ 169 h 244"/>
              <a:gd name="T50" fmla="*/ 112 w 219"/>
              <a:gd name="T51" fmla="*/ 163 h 244"/>
              <a:gd name="T52" fmla="*/ 125 w 219"/>
              <a:gd name="T53" fmla="*/ 169 h 244"/>
              <a:gd name="T54" fmla="*/ 131 w 219"/>
              <a:gd name="T55" fmla="*/ 188 h 244"/>
              <a:gd name="T56" fmla="*/ 118 w 219"/>
              <a:gd name="T57" fmla="*/ 200 h 244"/>
              <a:gd name="T58" fmla="*/ 106 w 219"/>
              <a:gd name="T59" fmla="*/ 206 h 244"/>
              <a:gd name="T60" fmla="*/ 112 w 219"/>
              <a:gd name="T61" fmla="*/ 231 h 244"/>
              <a:gd name="T62" fmla="*/ 137 w 219"/>
              <a:gd name="T63" fmla="*/ 225 h 244"/>
              <a:gd name="T64" fmla="*/ 143 w 219"/>
              <a:gd name="T65" fmla="*/ 238 h 244"/>
              <a:gd name="T66" fmla="*/ 143 w 219"/>
              <a:gd name="T67" fmla="*/ 244 h 244"/>
              <a:gd name="T68" fmla="*/ 150 w 219"/>
              <a:gd name="T69" fmla="*/ 238 h 244"/>
              <a:gd name="T70" fmla="*/ 162 w 219"/>
              <a:gd name="T71" fmla="*/ 238 h 244"/>
              <a:gd name="T72" fmla="*/ 175 w 219"/>
              <a:gd name="T73" fmla="*/ 225 h 244"/>
              <a:gd name="T74" fmla="*/ 187 w 219"/>
              <a:gd name="T75" fmla="*/ 219 h 244"/>
              <a:gd name="T76" fmla="*/ 206 w 219"/>
              <a:gd name="T77" fmla="*/ 194 h 244"/>
              <a:gd name="T78" fmla="*/ 206 w 219"/>
              <a:gd name="T79" fmla="*/ 175 h 244"/>
              <a:gd name="T80" fmla="*/ 200 w 219"/>
              <a:gd name="T81" fmla="*/ 163 h 244"/>
              <a:gd name="T82" fmla="*/ 200 w 219"/>
              <a:gd name="T83" fmla="*/ 150 h 244"/>
              <a:gd name="T84" fmla="*/ 200 w 219"/>
              <a:gd name="T85" fmla="*/ 138 h 244"/>
              <a:gd name="T86" fmla="*/ 212 w 219"/>
              <a:gd name="T87" fmla="*/ 125 h 244"/>
              <a:gd name="T88" fmla="*/ 219 w 219"/>
              <a:gd name="T89" fmla="*/ 113 h 244"/>
              <a:gd name="T90" fmla="*/ 206 w 219"/>
              <a:gd name="T91" fmla="*/ 75 h 244"/>
              <a:gd name="T92" fmla="*/ 212 w 219"/>
              <a:gd name="T93" fmla="*/ 50 h 244"/>
              <a:gd name="T94" fmla="*/ 194 w 219"/>
              <a:gd name="T95" fmla="*/ 37 h 244"/>
              <a:gd name="T96" fmla="*/ 187 w 219"/>
              <a:gd name="T97" fmla="*/ 31 h 244"/>
              <a:gd name="T98" fmla="*/ 156 w 219"/>
              <a:gd name="T99" fmla="*/ 37 h 244"/>
              <a:gd name="T100" fmla="*/ 150 w 219"/>
              <a:gd name="T101" fmla="*/ 31 h 244"/>
              <a:gd name="T102" fmla="*/ 137 w 219"/>
              <a:gd name="T103" fmla="*/ 12 h 244"/>
              <a:gd name="T104" fmla="*/ 125 w 219"/>
              <a:gd name="T105" fmla="*/ 6 h 244"/>
              <a:gd name="T106" fmla="*/ 118 w 219"/>
              <a:gd name="T107" fmla="*/ 0 h 244"/>
              <a:gd name="T108" fmla="*/ 106 w 219"/>
              <a:gd name="T109" fmla="*/ 0 h 244"/>
              <a:gd name="T110" fmla="*/ 81 w 219"/>
              <a:gd name="T111" fmla="*/ 6 h 244"/>
              <a:gd name="T112" fmla="*/ 68 w 219"/>
              <a:gd name="T113" fmla="*/ 31 h 244"/>
              <a:gd name="T114" fmla="*/ 43 w 219"/>
              <a:gd name="T115" fmla="*/ 31 h 244"/>
              <a:gd name="T116" fmla="*/ 25 w 219"/>
              <a:gd name="T117" fmla="*/ 3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244">
                <a:moveTo>
                  <a:pt x="25" y="37"/>
                </a:moveTo>
                <a:lnTo>
                  <a:pt x="18" y="44"/>
                </a:lnTo>
                <a:lnTo>
                  <a:pt x="25" y="56"/>
                </a:lnTo>
                <a:lnTo>
                  <a:pt x="25" y="62"/>
                </a:lnTo>
                <a:lnTo>
                  <a:pt x="18" y="75"/>
                </a:lnTo>
                <a:lnTo>
                  <a:pt x="18" y="75"/>
                </a:lnTo>
                <a:lnTo>
                  <a:pt x="12" y="88"/>
                </a:lnTo>
                <a:lnTo>
                  <a:pt x="18" y="94"/>
                </a:lnTo>
                <a:lnTo>
                  <a:pt x="6" y="100"/>
                </a:lnTo>
                <a:lnTo>
                  <a:pt x="12" y="106"/>
                </a:lnTo>
                <a:lnTo>
                  <a:pt x="6" y="106"/>
                </a:lnTo>
                <a:lnTo>
                  <a:pt x="0" y="113"/>
                </a:lnTo>
                <a:lnTo>
                  <a:pt x="0" y="119"/>
                </a:lnTo>
                <a:lnTo>
                  <a:pt x="0" y="125"/>
                </a:lnTo>
                <a:lnTo>
                  <a:pt x="6" y="131"/>
                </a:lnTo>
                <a:lnTo>
                  <a:pt x="12" y="125"/>
                </a:lnTo>
                <a:lnTo>
                  <a:pt x="18" y="138"/>
                </a:lnTo>
                <a:lnTo>
                  <a:pt x="18" y="150"/>
                </a:lnTo>
                <a:lnTo>
                  <a:pt x="18" y="144"/>
                </a:lnTo>
                <a:lnTo>
                  <a:pt x="31" y="144"/>
                </a:lnTo>
                <a:lnTo>
                  <a:pt x="31" y="150"/>
                </a:lnTo>
                <a:lnTo>
                  <a:pt x="43" y="144"/>
                </a:lnTo>
                <a:lnTo>
                  <a:pt x="43" y="144"/>
                </a:lnTo>
                <a:lnTo>
                  <a:pt x="43" y="156"/>
                </a:lnTo>
                <a:lnTo>
                  <a:pt x="43" y="163"/>
                </a:lnTo>
                <a:lnTo>
                  <a:pt x="37" y="163"/>
                </a:lnTo>
                <a:lnTo>
                  <a:pt x="37" y="169"/>
                </a:lnTo>
                <a:lnTo>
                  <a:pt x="37" y="175"/>
                </a:lnTo>
                <a:lnTo>
                  <a:pt x="25" y="181"/>
                </a:lnTo>
                <a:lnTo>
                  <a:pt x="31" y="188"/>
                </a:lnTo>
                <a:lnTo>
                  <a:pt x="25" y="194"/>
                </a:lnTo>
                <a:lnTo>
                  <a:pt x="43" y="200"/>
                </a:lnTo>
                <a:lnTo>
                  <a:pt x="50" y="200"/>
                </a:lnTo>
                <a:lnTo>
                  <a:pt x="56" y="206"/>
                </a:lnTo>
                <a:lnTo>
                  <a:pt x="62" y="206"/>
                </a:lnTo>
                <a:lnTo>
                  <a:pt x="56" y="200"/>
                </a:lnTo>
                <a:lnTo>
                  <a:pt x="62" y="194"/>
                </a:lnTo>
                <a:lnTo>
                  <a:pt x="56" y="194"/>
                </a:lnTo>
                <a:lnTo>
                  <a:pt x="56" y="194"/>
                </a:lnTo>
                <a:lnTo>
                  <a:pt x="50" y="194"/>
                </a:lnTo>
                <a:lnTo>
                  <a:pt x="56" y="188"/>
                </a:lnTo>
                <a:lnTo>
                  <a:pt x="56" y="175"/>
                </a:lnTo>
                <a:lnTo>
                  <a:pt x="62" y="169"/>
                </a:lnTo>
                <a:lnTo>
                  <a:pt x="68" y="169"/>
                </a:lnTo>
                <a:lnTo>
                  <a:pt x="75" y="163"/>
                </a:lnTo>
                <a:lnTo>
                  <a:pt x="81" y="169"/>
                </a:lnTo>
                <a:lnTo>
                  <a:pt x="81" y="163"/>
                </a:lnTo>
                <a:lnTo>
                  <a:pt x="93" y="163"/>
                </a:lnTo>
                <a:lnTo>
                  <a:pt x="100" y="163"/>
                </a:lnTo>
                <a:lnTo>
                  <a:pt x="106" y="169"/>
                </a:lnTo>
                <a:lnTo>
                  <a:pt x="112" y="169"/>
                </a:lnTo>
                <a:lnTo>
                  <a:pt x="112" y="163"/>
                </a:lnTo>
                <a:lnTo>
                  <a:pt x="125" y="163"/>
                </a:lnTo>
                <a:lnTo>
                  <a:pt x="125" y="169"/>
                </a:lnTo>
                <a:lnTo>
                  <a:pt x="131" y="181"/>
                </a:lnTo>
                <a:lnTo>
                  <a:pt x="131" y="188"/>
                </a:lnTo>
                <a:lnTo>
                  <a:pt x="125" y="194"/>
                </a:lnTo>
                <a:lnTo>
                  <a:pt x="118" y="200"/>
                </a:lnTo>
                <a:lnTo>
                  <a:pt x="106" y="200"/>
                </a:lnTo>
                <a:lnTo>
                  <a:pt x="106" y="206"/>
                </a:lnTo>
                <a:lnTo>
                  <a:pt x="106" y="219"/>
                </a:lnTo>
                <a:lnTo>
                  <a:pt x="112" y="231"/>
                </a:lnTo>
                <a:lnTo>
                  <a:pt x="131" y="231"/>
                </a:lnTo>
                <a:lnTo>
                  <a:pt x="137" y="225"/>
                </a:lnTo>
                <a:lnTo>
                  <a:pt x="143" y="231"/>
                </a:lnTo>
                <a:lnTo>
                  <a:pt x="143" y="238"/>
                </a:lnTo>
                <a:lnTo>
                  <a:pt x="143" y="238"/>
                </a:lnTo>
                <a:lnTo>
                  <a:pt x="143" y="244"/>
                </a:lnTo>
                <a:lnTo>
                  <a:pt x="150" y="244"/>
                </a:lnTo>
                <a:lnTo>
                  <a:pt x="150" y="238"/>
                </a:lnTo>
                <a:lnTo>
                  <a:pt x="156" y="238"/>
                </a:lnTo>
                <a:lnTo>
                  <a:pt x="162" y="238"/>
                </a:lnTo>
                <a:lnTo>
                  <a:pt x="175" y="238"/>
                </a:lnTo>
                <a:lnTo>
                  <a:pt x="175" y="225"/>
                </a:lnTo>
                <a:lnTo>
                  <a:pt x="181" y="219"/>
                </a:lnTo>
                <a:lnTo>
                  <a:pt x="187" y="219"/>
                </a:lnTo>
                <a:lnTo>
                  <a:pt x="194" y="200"/>
                </a:lnTo>
                <a:lnTo>
                  <a:pt x="206" y="194"/>
                </a:lnTo>
                <a:lnTo>
                  <a:pt x="206" y="181"/>
                </a:lnTo>
                <a:lnTo>
                  <a:pt x="206" y="175"/>
                </a:lnTo>
                <a:lnTo>
                  <a:pt x="200" y="169"/>
                </a:lnTo>
                <a:lnTo>
                  <a:pt x="200" y="163"/>
                </a:lnTo>
                <a:lnTo>
                  <a:pt x="206" y="156"/>
                </a:lnTo>
                <a:lnTo>
                  <a:pt x="200" y="150"/>
                </a:lnTo>
                <a:lnTo>
                  <a:pt x="200" y="150"/>
                </a:lnTo>
                <a:lnTo>
                  <a:pt x="200" y="138"/>
                </a:lnTo>
                <a:lnTo>
                  <a:pt x="206" y="131"/>
                </a:lnTo>
                <a:lnTo>
                  <a:pt x="212" y="125"/>
                </a:lnTo>
                <a:lnTo>
                  <a:pt x="212" y="119"/>
                </a:lnTo>
                <a:lnTo>
                  <a:pt x="219" y="113"/>
                </a:lnTo>
                <a:lnTo>
                  <a:pt x="212" y="100"/>
                </a:lnTo>
                <a:lnTo>
                  <a:pt x="206" y="75"/>
                </a:lnTo>
                <a:lnTo>
                  <a:pt x="206" y="62"/>
                </a:lnTo>
                <a:lnTo>
                  <a:pt x="212" y="50"/>
                </a:lnTo>
                <a:lnTo>
                  <a:pt x="206" y="44"/>
                </a:lnTo>
                <a:lnTo>
                  <a:pt x="194" y="37"/>
                </a:lnTo>
                <a:lnTo>
                  <a:pt x="187" y="37"/>
                </a:lnTo>
                <a:lnTo>
                  <a:pt x="187" y="31"/>
                </a:lnTo>
                <a:lnTo>
                  <a:pt x="169" y="31"/>
                </a:lnTo>
                <a:lnTo>
                  <a:pt x="156" y="37"/>
                </a:lnTo>
                <a:lnTo>
                  <a:pt x="150" y="37"/>
                </a:lnTo>
                <a:lnTo>
                  <a:pt x="150" y="31"/>
                </a:lnTo>
                <a:lnTo>
                  <a:pt x="156" y="19"/>
                </a:lnTo>
                <a:lnTo>
                  <a:pt x="137" y="12"/>
                </a:lnTo>
                <a:lnTo>
                  <a:pt x="131" y="12"/>
                </a:lnTo>
                <a:lnTo>
                  <a:pt x="125" y="6"/>
                </a:lnTo>
                <a:lnTo>
                  <a:pt x="131" y="0"/>
                </a:lnTo>
                <a:lnTo>
                  <a:pt x="118" y="0"/>
                </a:lnTo>
                <a:lnTo>
                  <a:pt x="112" y="6"/>
                </a:lnTo>
                <a:lnTo>
                  <a:pt x="106" y="0"/>
                </a:lnTo>
                <a:lnTo>
                  <a:pt x="81" y="6"/>
                </a:lnTo>
                <a:lnTo>
                  <a:pt x="81" y="6"/>
                </a:lnTo>
                <a:lnTo>
                  <a:pt x="68" y="19"/>
                </a:lnTo>
                <a:lnTo>
                  <a:pt x="68" y="31"/>
                </a:lnTo>
                <a:lnTo>
                  <a:pt x="56" y="44"/>
                </a:lnTo>
                <a:lnTo>
                  <a:pt x="43" y="31"/>
                </a:lnTo>
                <a:lnTo>
                  <a:pt x="37" y="31"/>
                </a:lnTo>
                <a:lnTo>
                  <a:pt x="25" y="37"/>
                </a:lnTo>
                <a:lnTo>
                  <a:pt x="25" y="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8" name="Freeform 764"/>
          <p:cNvSpPr>
            <a:spLocks/>
          </p:cNvSpPr>
          <p:nvPr/>
        </p:nvSpPr>
        <p:spPr bwMode="auto">
          <a:xfrm>
            <a:off x="4483100" y="3414713"/>
            <a:ext cx="1016000" cy="1150937"/>
          </a:xfrm>
          <a:custGeom>
            <a:avLst/>
            <a:gdLst>
              <a:gd name="T0" fmla="*/ 138 w 532"/>
              <a:gd name="T1" fmla="*/ 319 h 657"/>
              <a:gd name="T2" fmla="*/ 113 w 532"/>
              <a:gd name="T3" fmla="*/ 338 h 657"/>
              <a:gd name="T4" fmla="*/ 94 w 532"/>
              <a:gd name="T5" fmla="*/ 344 h 657"/>
              <a:gd name="T6" fmla="*/ 75 w 532"/>
              <a:gd name="T7" fmla="*/ 363 h 657"/>
              <a:gd name="T8" fmla="*/ 63 w 532"/>
              <a:gd name="T9" fmla="*/ 394 h 657"/>
              <a:gd name="T10" fmla="*/ 25 w 532"/>
              <a:gd name="T11" fmla="*/ 407 h 657"/>
              <a:gd name="T12" fmla="*/ 7 w 532"/>
              <a:gd name="T13" fmla="*/ 444 h 657"/>
              <a:gd name="T14" fmla="*/ 0 w 532"/>
              <a:gd name="T15" fmla="*/ 469 h 657"/>
              <a:gd name="T16" fmla="*/ 25 w 532"/>
              <a:gd name="T17" fmla="*/ 500 h 657"/>
              <a:gd name="T18" fmla="*/ 63 w 532"/>
              <a:gd name="T19" fmla="*/ 507 h 657"/>
              <a:gd name="T20" fmla="*/ 57 w 532"/>
              <a:gd name="T21" fmla="*/ 538 h 657"/>
              <a:gd name="T22" fmla="*/ 69 w 532"/>
              <a:gd name="T23" fmla="*/ 557 h 657"/>
              <a:gd name="T24" fmla="*/ 88 w 532"/>
              <a:gd name="T25" fmla="*/ 576 h 657"/>
              <a:gd name="T26" fmla="*/ 88 w 532"/>
              <a:gd name="T27" fmla="*/ 601 h 657"/>
              <a:gd name="T28" fmla="*/ 132 w 532"/>
              <a:gd name="T29" fmla="*/ 601 h 657"/>
              <a:gd name="T30" fmla="*/ 188 w 532"/>
              <a:gd name="T31" fmla="*/ 607 h 657"/>
              <a:gd name="T32" fmla="*/ 194 w 532"/>
              <a:gd name="T33" fmla="*/ 638 h 657"/>
              <a:gd name="T34" fmla="*/ 282 w 532"/>
              <a:gd name="T35" fmla="*/ 626 h 657"/>
              <a:gd name="T36" fmla="*/ 307 w 532"/>
              <a:gd name="T37" fmla="*/ 644 h 657"/>
              <a:gd name="T38" fmla="*/ 338 w 532"/>
              <a:gd name="T39" fmla="*/ 644 h 657"/>
              <a:gd name="T40" fmla="*/ 382 w 532"/>
              <a:gd name="T41" fmla="*/ 638 h 657"/>
              <a:gd name="T42" fmla="*/ 407 w 532"/>
              <a:gd name="T43" fmla="*/ 638 h 657"/>
              <a:gd name="T44" fmla="*/ 407 w 532"/>
              <a:gd name="T45" fmla="*/ 613 h 657"/>
              <a:gd name="T46" fmla="*/ 413 w 532"/>
              <a:gd name="T47" fmla="*/ 588 h 657"/>
              <a:gd name="T48" fmla="*/ 413 w 532"/>
              <a:gd name="T49" fmla="*/ 563 h 657"/>
              <a:gd name="T50" fmla="*/ 413 w 532"/>
              <a:gd name="T51" fmla="*/ 550 h 657"/>
              <a:gd name="T52" fmla="*/ 382 w 532"/>
              <a:gd name="T53" fmla="*/ 525 h 657"/>
              <a:gd name="T54" fmla="*/ 413 w 532"/>
              <a:gd name="T55" fmla="*/ 500 h 657"/>
              <a:gd name="T56" fmla="*/ 451 w 532"/>
              <a:gd name="T57" fmla="*/ 488 h 657"/>
              <a:gd name="T58" fmla="*/ 463 w 532"/>
              <a:gd name="T59" fmla="*/ 494 h 657"/>
              <a:gd name="T60" fmla="*/ 476 w 532"/>
              <a:gd name="T61" fmla="*/ 494 h 657"/>
              <a:gd name="T62" fmla="*/ 482 w 532"/>
              <a:gd name="T63" fmla="*/ 475 h 657"/>
              <a:gd name="T64" fmla="*/ 507 w 532"/>
              <a:gd name="T65" fmla="*/ 482 h 657"/>
              <a:gd name="T66" fmla="*/ 532 w 532"/>
              <a:gd name="T67" fmla="*/ 469 h 657"/>
              <a:gd name="T68" fmla="*/ 514 w 532"/>
              <a:gd name="T69" fmla="*/ 438 h 657"/>
              <a:gd name="T70" fmla="*/ 532 w 532"/>
              <a:gd name="T71" fmla="*/ 394 h 657"/>
              <a:gd name="T72" fmla="*/ 520 w 532"/>
              <a:gd name="T73" fmla="*/ 388 h 657"/>
              <a:gd name="T74" fmla="*/ 495 w 532"/>
              <a:gd name="T75" fmla="*/ 363 h 657"/>
              <a:gd name="T76" fmla="*/ 488 w 532"/>
              <a:gd name="T77" fmla="*/ 313 h 657"/>
              <a:gd name="T78" fmla="*/ 495 w 532"/>
              <a:gd name="T79" fmla="*/ 300 h 657"/>
              <a:gd name="T80" fmla="*/ 482 w 532"/>
              <a:gd name="T81" fmla="*/ 275 h 657"/>
              <a:gd name="T82" fmla="*/ 514 w 532"/>
              <a:gd name="T83" fmla="*/ 250 h 657"/>
              <a:gd name="T84" fmla="*/ 501 w 532"/>
              <a:gd name="T85" fmla="*/ 213 h 657"/>
              <a:gd name="T86" fmla="*/ 482 w 532"/>
              <a:gd name="T87" fmla="*/ 206 h 657"/>
              <a:gd name="T88" fmla="*/ 482 w 532"/>
              <a:gd name="T89" fmla="*/ 162 h 657"/>
              <a:gd name="T90" fmla="*/ 470 w 532"/>
              <a:gd name="T91" fmla="*/ 144 h 657"/>
              <a:gd name="T92" fmla="*/ 470 w 532"/>
              <a:gd name="T93" fmla="*/ 131 h 657"/>
              <a:gd name="T94" fmla="*/ 463 w 532"/>
              <a:gd name="T95" fmla="*/ 94 h 657"/>
              <a:gd name="T96" fmla="*/ 457 w 532"/>
              <a:gd name="T97" fmla="*/ 62 h 657"/>
              <a:gd name="T98" fmla="*/ 426 w 532"/>
              <a:gd name="T99" fmla="*/ 31 h 657"/>
              <a:gd name="T100" fmla="*/ 388 w 532"/>
              <a:gd name="T101" fmla="*/ 12 h 657"/>
              <a:gd name="T102" fmla="*/ 363 w 532"/>
              <a:gd name="T103" fmla="*/ 19 h 657"/>
              <a:gd name="T104" fmla="*/ 326 w 532"/>
              <a:gd name="T105" fmla="*/ 12 h 657"/>
              <a:gd name="T106" fmla="*/ 301 w 532"/>
              <a:gd name="T107" fmla="*/ 12 h 657"/>
              <a:gd name="T108" fmla="*/ 226 w 532"/>
              <a:gd name="T109" fmla="*/ 31 h 657"/>
              <a:gd name="T110" fmla="*/ 194 w 532"/>
              <a:gd name="T111" fmla="*/ 50 h 657"/>
              <a:gd name="T112" fmla="*/ 194 w 532"/>
              <a:gd name="T113" fmla="*/ 75 h 657"/>
              <a:gd name="T114" fmla="*/ 194 w 532"/>
              <a:gd name="T115" fmla="*/ 137 h 657"/>
              <a:gd name="T116" fmla="*/ 169 w 532"/>
              <a:gd name="T117" fmla="*/ 137 h 657"/>
              <a:gd name="T118" fmla="*/ 163 w 532"/>
              <a:gd name="T119" fmla="*/ 175 h 657"/>
              <a:gd name="T120" fmla="*/ 169 w 532"/>
              <a:gd name="T121" fmla="*/ 225 h 657"/>
              <a:gd name="T122" fmla="*/ 157 w 532"/>
              <a:gd name="T123" fmla="*/ 250 h 657"/>
              <a:gd name="T124" fmla="*/ 163 w 532"/>
              <a:gd name="T125" fmla="*/ 275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2" h="657">
                <a:moveTo>
                  <a:pt x="163" y="294"/>
                </a:moveTo>
                <a:lnTo>
                  <a:pt x="151" y="300"/>
                </a:lnTo>
                <a:lnTo>
                  <a:pt x="144" y="319"/>
                </a:lnTo>
                <a:lnTo>
                  <a:pt x="138" y="319"/>
                </a:lnTo>
                <a:lnTo>
                  <a:pt x="132" y="325"/>
                </a:lnTo>
                <a:lnTo>
                  <a:pt x="132" y="338"/>
                </a:lnTo>
                <a:lnTo>
                  <a:pt x="119" y="338"/>
                </a:lnTo>
                <a:lnTo>
                  <a:pt x="113" y="338"/>
                </a:lnTo>
                <a:lnTo>
                  <a:pt x="107" y="338"/>
                </a:lnTo>
                <a:lnTo>
                  <a:pt x="107" y="344"/>
                </a:lnTo>
                <a:lnTo>
                  <a:pt x="100" y="344"/>
                </a:lnTo>
                <a:lnTo>
                  <a:pt x="94" y="344"/>
                </a:lnTo>
                <a:lnTo>
                  <a:pt x="94" y="356"/>
                </a:lnTo>
                <a:lnTo>
                  <a:pt x="82" y="356"/>
                </a:lnTo>
                <a:lnTo>
                  <a:pt x="82" y="363"/>
                </a:lnTo>
                <a:lnTo>
                  <a:pt x="75" y="363"/>
                </a:lnTo>
                <a:lnTo>
                  <a:pt x="75" y="369"/>
                </a:lnTo>
                <a:lnTo>
                  <a:pt x="82" y="382"/>
                </a:lnTo>
                <a:lnTo>
                  <a:pt x="75" y="388"/>
                </a:lnTo>
                <a:lnTo>
                  <a:pt x="63" y="394"/>
                </a:lnTo>
                <a:lnTo>
                  <a:pt x="50" y="400"/>
                </a:lnTo>
                <a:lnTo>
                  <a:pt x="44" y="407"/>
                </a:lnTo>
                <a:lnTo>
                  <a:pt x="32" y="400"/>
                </a:lnTo>
                <a:lnTo>
                  <a:pt x="25" y="407"/>
                </a:lnTo>
                <a:lnTo>
                  <a:pt x="25" y="419"/>
                </a:lnTo>
                <a:lnTo>
                  <a:pt x="19" y="419"/>
                </a:lnTo>
                <a:lnTo>
                  <a:pt x="13" y="425"/>
                </a:lnTo>
                <a:lnTo>
                  <a:pt x="7" y="444"/>
                </a:lnTo>
                <a:lnTo>
                  <a:pt x="0" y="450"/>
                </a:lnTo>
                <a:lnTo>
                  <a:pt x="0" y="450"/>
                </a:lnTo>
                <a:lnTo>
                  <a:pt x="7" y="463"/>
                </a:lnTo>
                <a:lnTo>
                  <a:pt x="0" y="469"/>
                </a:lnTo>
                <a:lnTo>
                  <a:pt x="7" y="469"/>
                </a:lnTo>
                <a:lnTo>
                  <a:pt x="13" y="482"/>
                </a:lnTo>
                <a:lnTo>
                  <a:pt x="19" y="482"/>
                </a:lnTo>
                <a:lnTo>
                  <a:pt x="25" y="500"/>
                </a:lnTo>
                <a:lnTo>
                  <a:pt x="38" y="513"/>
                </a:lnTo>
                <a:lnTo>
                  <a:pt x="38" y="513"/>
                </a:lnTo>
                <a:lnTo>
                  <a:pt x="63" y="507"/>
                </a:lnTo>
                <a:lnTo>
                  <a:pt x="63" y="507"/>
                </a:lnTo>
                <a:lnTo>
                  <a:pt x="57" y="519"/>
                </a:lnTo>
                <a:lnTo>
                  <a:pt x="57" y="525"/>
                </a:lnTo>
                <a:lnTo>
                  <a:pt x="50" y="532"/>
                </a:lnTo>
                <a:lnTo>
                  <a:pt x="57" y="538"/>
                </a:lnTo>
                <a:lnTo>
                  <a:pt x="57" y="544"/>
                </a:lnTo>
                <a:lnTo>
                  <a:pt x="63" y="544"/>
                </a:lnTo>
                <a:lnTo>
                  <a:pt x="69" y="550"/>
                </a:lnTo>
                <a:lnTo>
                  <a:pt x="69" y="557"/>
                </a:lnTo>
                <a:lnTo>
                  <a:pt x="75" y="569"/>
                </a:lnTo>
                <a:lnTo>
                  <a:pt x="88" y="557"/>
                </a:lnTo>
                <a:lnTo>
                  <a:pt x="88" y="563"/>
                </a:lnTo>
                <a:lnTo>
                  <a:pt x="88" y="576"/>
                </a:lnTo>
                <a:lnTo>
                  <a:pt x="88" y="582"/>
                </a:lnTo>
                <a:lnTo>
                  <a:pt x="82" y="582"/>
                </a:lnTo>
                <a:lnTo>
                  <a:pt x="82" y="601"/>
                </a:lnTo>
                <a:lnTo>
                  <a:pt x="88" y="601"/>
                </a:lnTo>
                <a:lnTo>
                  <a:pt x="94" y="601"/>
                </a:lnTo>
                <a:lnTo>
                  <a:pt x="100" y="607"/>
                </a:lnTo>
                <a:lnTo>
                  <a:pt x="119" y="601"/>
                </a:lnTo>
                <a:lnTo>
                  <a:pt x="132" y="601"/>
                </a:lnTo>
                <a:lnTo>
                  <a:pt x="138" y="601"/>
                </a:lnTo>
                <a:lnTo>
                  <a:pt x="169" y="594"/>
                </a:lnTo>
                <a:lnTo>
                  <a:pt x="169" y="601"/>
                </a:lnTo>
                <a:lnTo>
                  <a:pt x="188" y="607"/>
                </a:lnTo>
                <a:lnTo>
                  <a:pt x="194" y="613"/>
                </a:lnTo>
                <a:lnTo>
                  <a:pt x="188" y="626"/>
                </a:lnTo>
                <a:lnTo>
                  <a:pt x="188" y="632"/>
                </a:lnTo>
                <a:lnTo>
                  <a:pt x="194" y="638"/>
                </a:lnTo>
                <a:lnTo>
                  <a:pt x="194" y="644"/>
                </a:lnTo>
                <a:lnTo>
                  <a:pt x="201" y="644"/>
                </a:lnTo>
                <a:lnTo>
                  <a:pt x="213" y="657"/>
                </a:lnTo>
                <a:lnTo>
                  <a:pt x="282" y="626"/>
                </a:lnTo>
                <a:lnTo>
                  <a:pt x="288" y="638"/>
                </a:lnTo>
                <a:lnTo>
                  <a:pt x="294" y="638"/>
                </a:lnTo>
                <a:lnTo>
                  <a:pt x="301" y="644"/>
                </a:lnTo>
                <a:lnTo>
                  <a:pt x="307" y="644"/>
                </a:lnTo>
                <a:lnTo>
                  <a:pt x="320" y="644"/>
                </a:lnTo>
                <a:lnTo>
                  <a:pt x="326" y="651"/>
                </a:lnTo>
                <a:lnTo>
                  <a:pt x="326" y="644"/>
                </a:lnTo>
                <a:lnTo>
                  <a:pt x="338" y="644"/>
                </a:lnTo>
                <a:lnTo>
                  <a:pt x="363" y="638"/>
                </a:lnTo>
                <a:lnTo>
                  <a:pt x="370" y="644"/>
                </a:lnTo>
                <a:lnTo>
                  <a:pt x="370" y="632"/>
                </a:lnTo>
                <a:lnTo>
                  <a:pt x="382" y="638"/>
                </a:lnTo>
                <a:lnTo>
                  <a:pt x="388" y="638"/>
                </a:lnTo>
                <a:lnTo>
                  <a:pt x="388" y="644"/>
                </a:lnTo>
                <a:lnTo>
                  <a:pt x="395" y="644"/>
                </a:lnTo>
                <a:lnTo>
                  <a:pt x="407" y="638"/>
                </a:lnTo>
                <a:lnTo>
                  <a:pt x="407" y="632"/>
                </a:lnTo>
                <a:lnTo>
                  <a:pt x="407" y="626"/>
                </a:lnTo>
                <a:lnTo>
                  <a:pt x="407" y="619"/>
                </a:lnTo>
                <a:lnTo>
                  <a:pt x="407" y="613"/>
                </a:lnTo>
                <a:lnTo>
                  <a:pt x="407" y="607"/>
                </a:lnTo>
                <a:lnTo>
                  <a:pt x="407" y="601"/>
                </a:lnTo>
                <a:lnTo>
                  <a:pt x="413" y="594"/>
                </a:lnTo>
                <a:lnTo>
                  <a:pt x="413" y="588"/>
                </a:lnTo>
                <a:lnTo>
                  <a:pt x="407" y="588"/>
                </a:lnTo>
                <a:lnTo>
                  <a:pt x="413" y="569"/>
                </a:lnTo>
                <a:lnTo>
                  <a:pt x="413" y="569"/>
                </a:lnTo>
                <a:lnTo>
                  <a:pt x="413" y="563"/>
                </a:lnTo>
                <a:lnTo>
                  <a:pt x="420" y="563"/>
                </a:lnTo>
                <a:lnTo>
                  <a:pt x="426" y="557"/>
                </a:lnTo>
                <a:lnTo>
                  <a:pt x="420" y="557"/>
                </a:lnTo>
                <a:lnTo>
                  <a:pt x="413" y="550"/>
                </a:lnTo>
                <a:lnTo>
                  <a:pt x="395" y="538"/>
                </a:lnTo>
                <a:lnTo>
                  <a:pt x="395" y="532"/>
                </a:lnTo>
                <a:lnTo>
                  <a:pt x="388" y="532"/>
                </a:lnTo>
                <a:lnTo>
                  <a:pt x="382" y="525"/>
                </a:lnTo>
                <a:lnTo>
                  <a:pt x="388" y="519"/>
                </a:lnTo>
                <a:lnTo>
                  <a:pt x="401" y="513"/>
                </a:lnTo>
                <a:lnTo>
                  <a:pt x="407" y="500"/>
                </a:lnTo>
                <a:lnTo>
                  <a:pt x="413" y="500"/>
                </a:lnTo>
                <a:lnTo>
                  <a:pt x="426" y="500"/>
                </a:lnTo>
                <a:lnTo>
                  <a:pt x="445" y="507"/>
                </a:lnTo>
                <a:lnTo>
                  <a:pt x="445" y="500"/>
                </a:lnTo>
                <a:lnTo>
                  <a:pt x="451" y="488"/>
                </a:lnTo>
                <a:lnTo>
                  <a:pt x="451" y="488"/>
                </a:lnTo>
                <a:lnTo>
                  <a:pt x="457" y="494"/>
                </a:lnTo>
                <a:lnTo>
                  <a:pt x="463" y="494"/>
                </a:lnTo>
                <a:lnTo>
                  <a:pt x="463" y="494"/>
                </a:lnTo>
                <a:lnTo>
                  <a:pt x="470" y="494"/>
                </a:lnTo>
                <a:lnTo>
                  <a:pt x="470" y="494"/>
                </a:lnTo>
                <a:lnTo>
                  <a:pt x="476" y="494"/>
                </a:lnTo>
                <a:lnTo>
                  <a:pt x="476" y="494"/>
                </a:lnTo>
                <a:lnTo>
                  <a:pt x="482" y="494"/>
                </a:lnTo>
                <a:lnTo>
                  <a:pt x="482" y="488"/>
                </a:lnTo>
                <a:lnTo>
                  <a:pt x="488" y="482"/>
                </a:lnTo>
                <a:lnTo>
                  <a:pt x="482" y="475"/>
                </a:lnTo>
                <a:lnTo>
                  <a:pt x="488" y="463"/>
                </a:lnTo>
                <a:lnTo>
                  <a:pt x="495" y="469"/>
                </a:lnTo>
                <a:lnTo>
                  <a:pt x="514" y="482"/>
                </a:lnTo>
                <a:lnTo>
                  <a:pt x="507" y="482"/>
                </a:lnTo>
                <a:lnTo>
                  <a:pt x="514" y="488"/>
                </a:lnTo>
                <a:lnTo>
                  <a:pt x="520" y="475"/>
                </a:lnTo>
                <a:lnTo>
                  <a:pt x="532" y="475"/>
                </a:lnTo>
                <a:lnTo>
                  <a:pt x="532" y="469"/>
                </a:lnTo>
                <a:lnTo>
                  <a:pt x="526" y="469"/>
                </a:lnTo>
                <a:lnTo>
                  <a:pt x="520" y="469"/>
                </a:lnTo>
                <a:lnTo>
                  <a:pt x="526" y="463"/>
                </a:lnTo>
                <a:lnTo>
                  <a:pt x="514" y="438"/>
                </a:lnTo>
                <a:lnTo>
                  <a:pt x="507" y="425"/>
                </a:lnTo>
                <a:lnTo>
                  <a:pt x="532" y="407"/>
                </a:lnTo>
                <a:lnTo>
                  <a:pt x="526" y="400"/>
                </a:lnTo>
                <a:lnTo>
                  <a:pt x="532" y="394"/>
                </a:lnTo>
                <a:lnTo>
                  <a:pt x="532" y="394"/>
                </a:lnTo>
                <a:lnTo>
                  <a:pt x="526" y="394"/>
                </a:lnTo>
                <a:lnTo>
                  <a:pt x="520" y="382"/>
                </a:lnTo>
                <a:lnTo>
                  <a:pt x="520" y="388"/>
                </a:lnTo>
                <a:lnTo>
                  <a:pt x="507" y="375"/>
                </a:lnTo>
                <a:lnTo>
                  <a:pt x="514" y="369"/>
                </a:lnTo>
                <a:lnTo>
                  <a:pt x="501" y="369"/>
                </a:lnTo>
                <a:lnTo>
                  <a:pt x="495" y="363"/>
                </a:lnTo>
                <a:lnTo>
                  <a:pt x="501" y="344"/>
                </a:lnTo>
                <a:lnTo>
                  <a:pt x="495" y="344"/>
                </a:lnTo>
                <a:lnTo>
                  <a:pt x="482" y="319"/>
                </a:lnTo>
                <a:lnTo>
                  <a:pt x="488" y="313"/>
                </a:lnTo>
                <a:lnTo>
                  <a:pt x="488" y="313"/>
                </a:lnTo>
                <a:lnTo>
                  <a:pt x="495" y="306"/>
                </a:lnTo>
                <a:lnTo>
                  <a:pt x="488" y="306"/>
                </a:lnTo>
                <a:lnTo>
                  <a:pt x="495" y="300"/>
                </a:lnTo>
                <a:lnTo>
                  <a:pt x="488" y="294"/>
                </a:lnTo>
                <a:lnTo>
                  <a:pt x="495" y="281"/>
                </a:lnTo>
                <a:lnTo>
                  <a:pt x="495" y="275"/>
                </a:lnTo>
                <a:lnTo>
                  <a:pt x="482" y="275"/>
                </a:lnTo>
                <a:lnTo>
                  <a:pt x="482" y="269"/>
                </a:lnTo>
                <a:lnTo>
                  <a:pt x="501" y="263"/>
                </a:lnTo>
                <a:lnTo>
                  <a:pt x="501" y="250"/>
                </a:lnTo>
                <a:lnTo>
                  <a:pt x="514" y="250"/>
                </a:lnTo>
                <a:lnTo>
                  <a:pt x="507" y="238"/>
                </a:lnTo>
                <a:lnTo>
                  <a:pt x="507" y="238"/>
                </a:lnTo>
                <a:lnTo>
                  <a:pt x="507" y="225"/>
                </a:lnTo>
                <a:lnTo>
                  <a:pt x="501" y="213"/>
                </a:lnTo>
                <a:lnTo>
                  <a:pt x="495" y="213"/>
                </a:lnTo>
                <a:lnTo>
                  <a:pt x="495" y="213"/>
                </a:lnTo>
                <a:lnTo>
                  <a:pt x="495" y="213"/>
                </a:lnTo>
                <a:lnTo>
                  <a:pt x="482" y="206"/>
                </a:lnTo>
                <a:lnTo>
                  <a:pt x="488" y="194"/>
                </a:lnTo>
                <a:lnTo>
                  <a:pt x="482" y="188"/>
                </a:lnTo>
                <a:lnTo>
                  <a:pt x="482" y="175"/>
                </a:lnTo>
                <a:lnTo>
                  <a:pt x="482" y="162"/>
                </a:lnTo>
                <a:lnTo>
                  <a:pt x="476" y="156"/>
                </a:lnTo>
                <a:lnTo>
                  <a:pt x="470" y="150"/>
                </a:lnTo>
                <a:lnTo>
                  <a:pt x="470" y="144"/>
                </a:lnTo>
                <a:lnTo>
                  <a:pt x="470" y="144"/>
                </a:lnTo>
                <a:lnTo>
                  <a:pt x="470" y="137"/>
                </a:lnTo>
                <a:lnTo>
                  <a:pt x="463" y="137"/>
                </a:lnTo>
                <a:lnTo>
                  <a:pt x="463" y="137"/>
                </a:lnTo>
                <a:lnTo>
                  <a:pt x="470" y="131"/>
                </a:lnTo>
                <a:lnTo>
                  <a:pt x="463" y="119"/>
                </a:lnTo>
                <a:lnTo>
                  <a:pt x="463" y="106"/>
                </a:lnTo>
                <a:lnTo>
                  <a:pt x="470" y="100"/>
                </a:lnTo>
                <a:lnTo>
                  <a:pt x="463" y="94"/>
                </a:lnTo>
                <a:lnTo>
                  <a:pt x="463" y="81"/>
                </a:lnTo>
                <a:lnTo>
                  <a:pt x="457" y="75"/>
                </a:lnTo>
                <a:lnTo>
                  <a:pt x="457" y="62"/>
                </a:lnTo>
                <a:lnTo>
                  <a:pt x="457" y="62"/>
                </a:lnTo>
                <a:lnTo>
                  <a:pt x="451" y="50"/>
                </a:lnTo>
                <a:lnTo>
                  <a:pt x="438" y="37"/>
                </a:lnTo>
                <a:lnTo>
                  <a:pt x="438" y="31"/>
                </a:lnTo>
                <a:lnTo>
                  <a:pt x="426" y="31"/>
                </a:lnTo>
                <a:lnTo>
                  <a:pt x="420" y="19"/>
                </a:lnTo>
                <a:lnTo>
                  <a:pt x="413" y="0"/>
                </a:lnTo>
                <a:lnTo>
                  <a:pt x="407" y="0"/>
                </a:lnTo>
                <a:lnTo>
                  <a:pt x="388" y="12"/>
                </a:lnTo>
                <a:lnTo>
                  <a:pt x="382" y="6"/>
                </a:lnTo>
                <a:lnTo>
                  <a:pt x="376" y="6"/>
                </a:lnTo>
                <a:lnTo>
                  <a:pt x="376" y="12"/>
                </a:lnTo>
                <a:lnTo>
                  <a:pt x="363" y="19"/>
                </a:lnTo>
                <a:lnTo>
                  <a:pt x="357" y="12"/>
                </a:lnTo>
                <a:lnTo>
                  <a:pt x="345" y="12"/>
                </a:lnTo>
                <a:lnTo>
                  <a:pt x="332" y="19"/>
                </a:lnTo>
                <a:lnTo>
                  <a:pt x="326" y="12"/>
                </a:lnTo>
                <a:lnTo>
                  <a:pt x="320" y="12"/>
                </a:lnTo>
                <a:lnTo>
                  <a:pt x="313" y="19"/>
                </a:lnTo>
                <a:lnTo>
                  <a:pt x="307" y="19"/>
                </a:lnTo>
                <a:lnTo>
                  <a:pt x="301" y="12"/>
                </a:lnTo>
                <a:lnTo>
                  <a:pt x="269" y="12"/>
                </a:lnTo>
                <a:lnTo>
                  <a:pt x="244" y="19"/>
                </a:lnTo>
                <a:lnTo>
                  <a:pt x="226" y="25"/>
                </a:lnTo>
                <a:lnTo>
                  <a:pt x="226" y="31"/>
                </a:lnTo>
                <a:lnTo>
                  <a:pt x="213" y="31"/>
                </a:lnTo>
                <a:lnTo>
                  <a:pt x="207" y="44"/>
                </a:lnTo>
                <a:lnTo>
                  <a:pt x="201" y="44"/>
                </a:lnTo>
                <a:lnTo>
                  <a:pt x="194" y="50"/>
                </a:lnTo>
                <a:lnTo>
                  <a:pt x="188" y="56"/>
                </a:lnTo>
                <a:lnTo>
                  <a:pt x="194" y="62"/>
                </a:lnTo>
                <a:lnTo>
                  <a:pt x="194" y="62"/>
                </a:lnTo>
                <a:lnTo>
                  <a:pt x="194" y="75"/>
                </a:lnTo>
                <a:lnTo>
                  <a:pt x="207" y="94"/>
                </a:lnTo>
                <a:lnTo>
                  <a:pt x="188" y="100"/>
                </a:lnTo>
                <a:lnTo>
                  <a:pt x="207" y="119"/>
                </a:lnTo>
                <a:lnTo>
                  <a:pt x="194" y="137"/>
                </a:lnTo>
                <a:lnTo>
                  <a:pt x="188" y="150"/>
                </a:lnTo>
                <a:lnTo>
                  <a:pt x="182" y="144"/>
                </a:lnTo>
                <a:lnTo>
                  <a:pt x="182" y="137"/>
                </a:lnTo>
                <a:lnTo>
                  <a:pt x="169" y="137"/>
                </a:lnTo>
                <a:lnTo>
                  <a:pt x="163" y="144"/>
                </a:lnTo>
                <a:lnTo>
                  <a:pt x="169" y="150"/>
                </a:lnTo>
                <a:lnTo>
                  <a:pt x="163" y="162"/>
                </a:lnTo>
                <a:lnTo>
                  <a:pt x="163" y="175"/>
                </a:lnTo>
                <a:lnTo>
                  <a:pt x="169" y="200"/>
                </a:lnTo>
                <a:lnTo>
                  <a:pt x="176" y="213"/>
                </a:lnTo>
                <a:lnTo>
                  <a:pt x="169" y="219"/>
                </a:lnTo>
                <a:lnTo>
                  <a:pt x="169" y="225"/>
                </a:lnTo>
                <a:lnTo>
                  <a:pt x="163" y="231"/>
                </a:lnTo>
                <a:lnTo>
                  <a:pt x="157" y="238"/>
                </a:lnTo>
                <a:lnTo>
                  <a:pt x="157" y="250"/>
                </a:lnTo>
                <a:lnTo>
                  <a:pt x="157" y="250"/>
                </a:lnTo>
                <a:lnTo>
                  <a:pt x="163" y="256"/>
                </a:lnTo>
                <a:lnTo>
                  <a:pt x="157" y="263"/>
                </a:lnTo>
                <a:lnTo>
                  <a:pt x="157" y="269"/>
                </a:lnTo>
                <a:lnTo>
                  <a:pt x="163" y="275"/>
                </a:lnTo>
                <a:lnTo>
                  <a:pt x="163" y="281"/>
                </a:lnTo>
                <a:lnTo>
                  <a:pt x="163" y="294"/>
                </a:lnTo>
                <a:lnTo>
                  <a:pt x="163" y="2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29" name="Freeform 762"/>
          <p:cNvSpPr>
            <a:spLocks/>
          </p:cNvSpPr>
          <p:nvPr/>
        </p:nvSpPr>
        <p:spPr bwMode="auto">
          <a:xfrm>
            <a:off x="5319713" y="3162300"/>
            <a:ext cx="2082800" cy="1292225"/>
          </a:xfrm>
          <a:custGeom>
            <a:avLst/>
            <a:gdLst>
              <a:gd name="T0" fmla="*/ 76 w 1089"/>
              <a:gd name="T1" fmla="*/ 394 h 738"/>
              <a:gd name="T2" fmla="*/ 44 w 1089"/>
              <a:gd name="T3" fmla="*/ 350 h 738"/>
              <a:gd name="T4" fmla="*/ 32 w 1089"/>
              <a:gd name="T5" fmla="*/ 288 h 738"/>
              <a:gd name="T6" fmla="*/ 25 w 1089"/>
              <a:gd name="T7" fmla="*/ 238 h 738"/>
              <a:gd name="T8" fmla="*/ 7 w 1089"/>
              <a:gd name="T9" fmla="*/ 169 h 738"/>
              <a:gd name="T10" fmla="*/ 38 w 1089"/>
              <a:gd name="T11" fmla="*/ 125 h 738"/>
              <a:gd name="T12" fmla="*/ 94 w 1089"/>
              <a:gd name="T13" fmla="*/ 156 h 738"/>
              <a:gd name="T14" fmla="*/ 144 w 1089"/>
              <a:gd name="T15" fmla="*/ 156 h 738"/>
              <a:gd name="T16" fmla="*/ 251 w 1089"/>
              <a:gd name="T17" fmla="*/ 194 h 738"/>
              <a:gd name="T18" fmla="*/ 338 w 1089"/>
              <a:gd name="T19" fmla="*/ 225 h 738"/>
              <a:gd name="T20" fmla="*/ 420 w 1089"/>
              <a:gd name="T21" fmla="*/ 256 h 738"/>
              <a:gd name="T22" fmla="*/ 495 w 1089"/>
              <a:gd name="T23" fmla="*/ 256 h 738"/>
              <a:gd name="T24" fmla="*/ 582 w 1089"/>
              <a:gd name="T25" fmla="*/ 213 h 738"/>
              <a:gd name="T26" fmla="*/ 645 w 1089"/>
              <a:gd name="T27" fmla="*/ 163 h 738"/>
              <a:gd name="T28" fmla="*/ 733 w 1089"/>
              <a:gd name="T29" fmla="*/ 119 h 738"/>
              <a:gd name="T30" fmla="*/ 827 w 1089"/>
              <a:gd name="T31" fmla="*/ 138 h 738"/>
              <a:gd name="T32" fmla="*/ 895 w 1089"/>
              <a:gd name="T33" fmla="*/ 163 h 738"/>
              <a:gd name="T34" fmla="*/ 945 w 1089"/>
              <a:gd name="T35" fmla="*/ 94 h 738"/>
              <a:gd name="T36" fmla="*/ 933 w 1089"/>
              <a:gd name="T37" fmla="*/ 44 h 738"/>
              <a:gd name="T38" fmla="*/ 958 w 1089"/>
              <a:gd name="T39" fmla="*/ 19 h 738"/>
              <a:gd name="T40" fmla="*/ 995 w 1089"/>
              <a:gd name="T41" fmla="*/ 0 h 738"/>
              <a:gd name="T42" fmla="*/ 1039 w 1089"/>
              <a:gd name="T43" fmla="*/ 37 h 738"/>
              <a:gd name="T44" fmla="*/ 1089 w 1089"/>
              <a:gd name="T45" fmla="*/ 62 h 738"/>
              <a:gd name="T46" fmla="*/ 1021 w 1089"/>
              <a:gd name="T47" fmla="*/ 119 h 738"/>
              <a:gd name="T48" fmla="*/ 1046 w 1089"/>
              <a:gd name="T49" fmla="*/ 169 h 738"/>
              <a:gd name="T50" fmla="*/ 1071 w 1089"/>
              <a:gd name="T51" fmla="*/ 225 h 738"/>
              <a:gd name="T52" fmla="*/ 1021 w 1089"/>
              <a:gd name="T53" fmla="*/ 244 h 738"/>
              <a:gd name="T54" fmla="*/ 933 w 1089"/>
              <a:gd name="T55" fmla="*/ 250 h 738"/>
              <a:gd name="T56" fmla="*/ 852 w 1089"/>
              <a:gd name="T57" fmla="*/ 281 h 738"/>
              <a:gd name="T58" fmla="*/ 795 w 1089"/>
              <a:gd name="T59" fmla="*/ 313 h 738"/>
              <a:gd name="T60" fmla="*/ 745 w 1089"/>
              <a:gd name="T61" fmla="*/ 357 h 738"/>
              <a:gd name="T62" fmla="*/ 714 w 1089"/>
              <a:gd name="T63" fmla="*/ 413 h 738"/>
              <a:gd name="T64" fmla="*/ 720 w 1089"/>
              <a:gd name="T65" fmla="*/ 469 h 738"/>
              <a:gd name="T66" fmla="*/ 764 w 1089"/>
              <a:gd name="T67" fmla="*/ 463 h 738"/>
              <a:gd name="T68" fmla="*/ 833 w 1089"/>
              <a:gd name="T69" fmla="*/ 444 h 738"/>
              <a:gd name="T70" fmla="*/ 877 w 1089"/>
              <a:gd name="T71" fmla="*/ 507 h 738"/>
              <a:gd name="T72" fmla="*/ 889 w 1089"/>
              <a:gd name="T73" fmla="*/ 569 h 738"/>
              <a:gd name="T74" fmla="*/ 858 w 1089"/>
              <a:gd name="T75" fmla="*/ 638 h 738"/>
              <a:gd name="T76" fmla="*/ 845 w 1089"/>
              <a:gd name="T77" fmla="*/ 682 h 738"/>
              <a:gd name="T78" fmla="*/ 839 w 1089"/>
              <a:gd name="T79" fmla="*/ 707 h 738"/>
              <a:gd name="T80" fmla="*/ 758 w 1089"/>
              <a:gd name="T81" fmla="*/ 720 h 738"/>
              <a:gd name="T82" fmla="*/ 676 w 1089"/>
              <a:gd name="T83" fmla="*/ 701 h 738"/>
              <a:gd name="T84" fmla="*/ 645 w 1089"/>
              <a:gd name="T85" fmla="*/ 669 h 738"/>
              <a:gd name="T86" fmla="*/ 614 w 1089"/>
              <a:gd name="T87" fmla="*/ 657 h 738"/>
              <a:gd name="T88" fmla="*/ 589 w 1089"/>
              <a:gd name="T89" fmla="*/ 663 h 738"/>
              <a:gd name="T90" fmla="*/ 539 w 1089"/>
              <a:gd name="T91" fmla="*/ 694 h 738"/>
              <a:gd name="T92" fmla="*/ 495 w 1089"/>
              <a:gd name="T93" fmla="*/ 738 h 738"/>
              <a:gd name="T94" fmla="*/ 401 w 1089"/>
              <a:gd name="T95" fmla="*/ 732 h 738"/>
              <a:gd name="T96" fmla="*/ 357 w 1089"/>
              <a:gd name="T97" fmla="*/ 694 h 738"/>
              <a:gd name="T98" fmla="*/ 338 w 1089"/>
              <a:gd name="T99" fmla="*/ 682 h 738"/>
              <a:gd name="T100" fmla="*/ 313 w 1089"/>
              <a:gd name="T101" fmla="*/ 669 h 738"/>
              <a:gd name="T102" fmla="*/ 282 w 1089"/>
              <a:gd name="T103" fmla="*/ 651 h 738"/>
              <a:gd name="T104" fmla="*/ 282 w 1089"/>
              <a:gd name="T105" fmla="*/ 601 h 738"/>
              <a:gd name="T106" fmla="*/ 251 w 1089"/>
              <a:gd name="T107" fmla="*/ 551 h 738"/>
              <a:gd name="T108" fmla="*/ 238 w 1089"/>
              <a:gd name="T109" fmla="*/ 513 h 738"/>
              <a:gd name="T110" fmla="*/ 182 w 1089"/>
              <a:gd name="T111" fmla="*/ 519 h 738"/>
              <a:gd name="T112" fmla="*/ 138 w 1089"/>
              <a:gd name="T113" fmla="*/ 526 h 738"/>
              <a:gd name="T114" fmla="*/ 88 w 1089"/>
              <a:gd name="T115" fmla="*/ 519 h 738"/>
              <a:gd name="T116" fmla="*/ 63 w 1089"/>
              <a:gd name="T117" fmla="*/ 488 h 738"/>
              <a:gd name="T118" fmla="*/ 50 w 1089"/>
              <a:gd name="T119" fmla="*/ 438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9" h="738">
                <a:moveTo>
                  <a:pt x="50" y="438"/>
                </a:moveTo>
                <a:lnTo>
                  <a:pt x="57" y="425"/>
                </a:lnTo>
                <a:lnTo>
                  <a:pt x="57" y="419"/>
                </a:lnTo>
                <a:lnTo>
                  <a:pt x="44" y="419"/>
                </a:lnTo>
                <a:lnTo>
                  <a:pt x="44" y="413"/>
                </a:lnTo>
                <a:lnTo>
                  <a:pt x="63" y="407"/>
                </a:lnTo>
                <a:lnTo>
                  <a:pt x="63" y="394"/>
                </a:lnTo>
                <a:lnTo>
                  <a:pt x="76" y="394"/>
                </a:lnTo>
                <a:lnTo>
                  <a:pt x="69" y="382"/>
                </a:lnTo>
                <a:lnTo>
                  <a:pt x="69" y="382"/>
                </a:lnTo>
                <a:lnTo>
                  <a:pt x="69" y="369"/>
                </a:lnTo>
                <a:lnTo>
                  <a:pt x="63" y="357"/>
                </a:lnTo>
                <a:lnTo>
                  <a:pt x="57" y="357"/>
                </a:lnTo>
                <a:lnTo>
                  <a:pt x="57" y="357"/>
                </a:lnTo>
                <a:lnTo>
                  <a:pt x="57" y="357"/>
                </a:lnTo>
                <a:lnTo>
                  <a:pt x="44" y="350"/>
                </a:lnTo>
                <a:lnTo>
                  <a:pt x="50" y="338"/>
                </a:lnTo>
                <a:lnTo>
                  <a:pt x="44" y="332"/>
                </a:lnTo>
                <a:lnTo>
                  <a:pt x="44" y="319"/>
                </a:lnTo>
                <a:lnTo>
                  <a:pt x="44" y="306"/>
                </a:lnTo>
                <a:lnTo>
                  <a:pt x="38" y="300"/>
                </a:lnTo>
                <a:lnTo>
                  <a:pt x="32" y="294"/>
                </a:lnTo>
                <a:lnTo>
                  <a:pt x="32" y="288"/>
                </a:lnTo>
                <a:lnTo>
                  <a:pt x="32" y="288"/>
                </a:lnTo>
                <a:lnTo>
                  <a:pt x="32" y="281"/>
                </a:lnTo>
                <a:lnTo>
                  <a:pt x="25" y="281"/>
                </a:lnTo>
                <a:lnTo>
                  <a:pt x="25" y="281"/>
                </a:lnTo>
                <a:lnTo>
                  <a:pt x="32" y="275"/>
                </a:lnTo>
                <a:lnTo>
                  <a:pt x="25" y="263"/>
                </a:lnTo>
                <a:lnTo>
                  <a:pt x="25" y="250"/>
                </a:lnTo>
                <a:lnTo>
                  <a:pt x="32" y="244"/>
                </a:lnTo>
                <a:lnTo>
                  <a:pt x="25" y="238"/>
                </a:lnTo>
                <a:lnTo>
                  <a:pt x="25" y="225"/>
                </a:lnTo>
                <a:lnTo>
                  <a:pt x="19" y="219"/>
                </a:lnTo>
                <a:lnTo>
                  <a:pt x="19" y="206"/>
                </a:lnTo>
                <a:lnTo>
                  <a:pt x="19" y="206"/>
                </a:lnTo>
                <a:lnTo>
                  <a:pt x="13" y="194"/>
                </a:lnTo>
                <a:lnTo>
                  <a:pt x="0" y="181"/>
                </a:lnTo>
                <a:lnTo>
                  <a:pt x="0" y="175"/>
                </a:lnTo>
                <a:lnTo>
                  <a:pt x="7" y="169"/>
                </a:lnTo>
                <a:lnTo>
                  <a:pt x="7" y="163"/>
                </a:lnTo>
                <a:lnTo>
                  <a:pt x="13" y="163"/>
                </a:lnTo>
                <a:lnTo>
                  <a:pt x="13" y="156"/>
                </a:lnTo>
                <a:lnTo>
                  <a:pt x="13" y="150"/>
                </a:lnTo>
                <a:lnTo>
                  <a:pt x="13" y="144"/>
                </a:lnTo>
                <a:lnTo>
                  <a:pt x="19" y="138"/>
                </a:lnTo>
                <a:lnTo>
                  <a:pt x="32" y="131"/>
                </a:lnTo>
                <a:lnTo>
                  <a:pt x="38" y="125"/>
                </a:lnTo>
                <a:lnTo>
                  <a:pt x="38" y="119"/>
                </a:lnTo>
                <a:lnTo>
                  <a:pt x="50" y="138"/>
                </a:lnTo>
                <a:lnTo>
                  <a:pt x="50" y="138"/>
                </a:lnTo>
                <a:lnTo>
                  <a:pt x="50" y="144"/>
                </a:lnTo>
                <a:lnTo>
                  <a:pt x="57" y="150"/>
                </a:lnTo>
                <a:lnTo>
                  <a:pt x="63" y="150"/>
                </a:lnTo>
                <a:lnTo>
                  <a:pt x="88" y="156"/>
                </a:lnTo>
                <a:lnTo>
                  <a:pt x="94" y="156"/>
                </a:lnTo>
                <a:lnTo>
                  <a:pt x="94" y="150"/>
                </a:lnTo>
                <a:lnTo>
                  <a:pt x="113" y="150"/>
                </a:lnTo>
                <a:lnTo>
                  <a:pt x="113" y="156"/>
                </a:lnTo>
                <a:lnTo>
                  <a:pt x="126" y="156"/>
                </a:lnTo>
                <a:lnTo>
                  <a:pt x="126" y="144"/>
                </a:lnTo>
                <a:lnTo>
                  <a:pt x="138" y="144"/>
                </a:lnTo>
                <a:lnTo>
                  <a:pt x="144" y="156"/>
                </a:lnTo>
                <a:lnTo>
                  <a:pt x="144" y="156"/>
                </a:lnTo>
                <a:lnTo>
                  <a:pt x="151" y="169"/>
                </a:lnTo>
                <a:lnTo>
                  <a:pt x="163" y="169"/>
                </a:lnTo>
                <a:lnTo>
                  <a:pt x="169" y="175"/>
                </a:lnTo>
                <a:lnTo>
                  <a:pt x="182" y="188"/>
                </a:lnTo>
                <a:lnTo>
                  <a:pt x="194" y="188"/>
                </a:lnTo>
                <a:lnTo>
                  <a:pt x="213" y="188"/>
                </a:lnTo>
                <a:lnTo>
                  <a:pt x="251" y="181"/>
                </a:lnTo>
                <a:lnTo>
                  <a:pt x="251" y="194"/>
                </a:lnTo>
                <a:lnTo>
                  <a:pt x="263" y="194"/>
                </a:lnTo>
                <a:lnTo>
                  <a:pt x="270" y="200"/>
                </a:lnTo>
                <a:lnTo>
                  <a:pt x="288" y="194"/>
                </a:lnTo>
                <a:lnTo>
                  <a:pt x="301" y="206"/>
                </a:lnTo>
                <a:lnTo>
                  <a:pt x="307" y="213"/>
                </a:lnTo>
                <a:lnTo>
                  <a:pt x="326" y="219"/>
                </a:lnTo>
                <a:lnTo>
                  <a:pt x="332" y="225"/>
                </a:lnTo>
                <a:lnTo>
                  <a:pt x="338" y="225"/>
                </a:lnTo>
                <a:lnTo>
                  <a:pt x="338" y="231"/>
                </a:lnTo>
                <a:lnTo>
                  <a:pt x="338" y="238"/>
                </a:lnTo>
                <a:lnTo>
                  <a:pt x="363" y="244"/>
                </a:lnTo>
                <a:lnTo>
                  <a:pt x="370" y="250"/>
                </a:lnTo>
                <a:lnTo>
                  <a:pt x="382" y="250"/>
                </a:lnTo>
                <a:lnTo>
                  <a:pt x="395" y="250"/>
                </a:lnTo>
                <a:lnTo>
                  <a:pt x="407" y="244"/>
                </a:lnTo>
                <a:lnTo>
                  <a:pt x="420" y="256"/>
                </a:lnTo>
                <a:lnTo>
                  <a:pt x="432" y="275"/>
                </a:lnTo>
                <a:lnTo>
                  <a:pt x="445" y="263"/>
                </a:lnTo>
                <a:lnTo>
                  <a:pt x="451" y="269"/>
                </a:lnTo>
                <a:lnTo>
                  <a:pt x="457" y="269"/>
                </a:lnTo>
                <a:lnTo>
                  <a:pt x="470" y="263"/>
                </a:lnTo>
                <a:lnTo>
                  <a:pt x="482" y="263"/>
                </a:lnTo>
                <a:lnTo>
                  <a:pt x="489" y="256"/>
                </a:lnTo>
                <a:lnTo>
                  <a:pt x="495" y="256"/>
                </a:lnTo>
                <a:lnTo>
                  <a:pt x="514" y="250"/>
                </a:lnTo>
                <a:lnTo>
                  <a:pt x="526" y="238"/>
                </a:lnTo>
                <a:lnTo>
                  <a:pt x="526" y="244"/>
                </a:lnTo>
                <a:lnTo>
                  <a:pt x="551" y="244"/>
                </a:lnTo>
                <a:lnTo>
                  <a:pt x="551" y="238"/>
                </a:lnTo>
                <a:lnTo>
                  <a:pt x="564" y="225"/>
                </a:lnTo>
                <a:lnTo>
                  <a:pt x="570" y="219"/>
                </a:lnTo>
                <a:lnTo>
                  <a:pt x="582" y="213"/>
                </a:lnTo>
                <a:lnTo>
                  <a:pt x="595" y="206"/>
                </a:lnTo>
                <a:lnTo>
                  <a:pt x="595" y="194"/>
                </a:lnTo>
                <a:lnTo>
                  <a:pt x="601" y="194"/>
                </a:lnTo>
                <a:lnTo>
                  <a:pt x="601" y="181"/>
                </a:lnTo>
                <a:lnTo>
                  <a:pt x="607" y="181"/>
                </a:lnTo>
                <a:lnTo>
                  <a:pt x="620" y="175"/>
                </a:lnTo>
                <a:lnTo>
                  <a:pt x="632" y="169"/>
                </a:lnTo>
                <a:lnTo>
                  <a:pt x="645" y="163"/>
                </a:lnTo>
                <a:lnTo>
                  <a:pt x="645" y="156"/>
                </a:lnTo>
                <a:lnTo>
                  <a:pt x="664" y="144"/>
                </a:lnTo>
                <a:lnTo>
                  <a:pt x="676" y="138"/>
                </a:lnTo>
                <a:lnTo>
                  <a:pt x="689" y="144"/>
                </a:lnTo>
                <a:lnTo>
                  <a:pt x="695" y="138"/>
                </a:lnTo>
                <a:lnTo>
                  <a:pt x="714" y="119"/>
                </a:lnTo>
                <a:lnTo>
                  <a:pt x="733" y="112"/>
                </a:lnTo>
                <a:lnTo>
                  <a:pt x="733" y="119"/>
                </a:lnTo>
                <a:lnTo>
                  <a:pt x="751" y="119"/>
                </a:lnTo>
                <a:lnTo>
                  <a:pt x="764" y="119"/>
                </a:lnTo>
                <a:lnTo>
                  <a:pt x="783" y="112"/>
                </a:lnTo>
                <a:lnTo>
                  <a:pt x="789" y="125"/>
                </a:lnTo>
                <a:lnTo>
                  <a:pt x="814" y="125"/>
                </a:lnTo>
                <a:lnTo>
                  <a:pt x="814" y="131"/>
                </a:lnTo>
                <a:lnTo>
                  <a:pt x="820" y="138"/>
                </a:lnTo>
                <a:lnTo>
                  <a:pt x="827" y="138"/>
                </a:lnTo>
                <a:lnTo>
                  <a:pt x="833" y="138"/>
                </a:lnTo>
                <a:lnTo>
                  <a:pt x="839" y="144"/>
                </a:lnTo>
                <a:lnTo>
                  <a:pt x="845" y="144"/>
                </a:lnTo>
                <a:lnTo>
                  <a:pt x="877" y="138"/>
                </a:lnTo>
                <a:lnTo>
                  <a:pt x="877" y="144"/>
                </a:lnTo>
                <a:lnTo>
                  <a:pt x="883" y="150"/>
                </a:lnTo>
                <a:lnTo>
                  <a:pt x="889" y="156"/>
                </a:lnTo>
                <a:lnTo>
                  <a:pt x="895" y="163"/>
                </a:lnTo>
                <a:lnTo>
                  <a:pt x="902" y="156"/>
                </a:lnTo>
                <a:lnTo>
                  <a:pt x="914" y="150"/>
                </a:lnTo>
                <a:lnTo>
                  <a:pt x="920" y="138"/>
                </a:lnTo>
                <a:lnTo>
                  <a:pt x="927" y="125"/>
                </a:lnTo>
                <a:lnTo>
                  <a:pt x="933" y="119"/>
                </a:lnTo>
                <a:lnTo>
                  <a:pt x="933" y="112"/>
                </a:lnTo>
                <a:lnTo>
                  <a:pt x="939" y="100"/>
                </a:lnTo>
                <a:lnTo>
                  <a:pt x="945" y="94"/>
                </a:lnTo>
                <a:lnTo>
                  <a:pt x="958" y="87"/>
                </a:lnTo>
                <a:lnTo>
                  <a:pt x="964" y="75"/>
                </a:lnTo>
                <a:lnTo>
                  <a:pt x="958" y="75"/>
                </a:lnTo>
                <a:lnTo>
                  <a:pt x="958" y="69"/>
                </a:lnTo>
                <a:lnTo>
                  <a:pt x="945" y="62"/>
                </a:lnTo>
                <a:lnTo>
                  <a:pt x="945" y="56"/>
                </a:lnTo>
                <a:lnTo>
                  <a:pt x="945" y="50"/>
                </a:lnTo>
                <a:lnTo>
                  <a:pt x="933" y="44"/>
                </a:lnTo>
                <a:lnTo>
                  <a:pt x="933" y="37"/>
                </a:lnTo>
                <a:lnTo>
                  <a:pt x="933" y="31"/>
                </a:lnTo>
                <a:lnTo>
                  <a:pt x="939" y="31"/>
                </a:lnTo>
                <a:lnTo>
                  <a:pt x="939" y="19"/>
                </a:lnTo>
                <a:lnTo>
                  <a:pt x="945" y="19"/>
                </a:lnTo>
                <a:lnTo>
                  <a:pt x="952" y="19"/>
                </a:lnTo>
                <a:lnTo>
                  <a:pt x="952" y="19"/>
                </a:lnTo>
                <a:lnTo>
                  <a:pt x="958" y="19"/>
                </a:lnTo>
                <a:lnTo>
                  <a:pt x="952" y="12"/>
                </a:lnTo>
                <a:lnTo>
                  <a:pt x="952" y="12"/>
                </a:lnTo>
                <a:lnTo>
                  <a:pt x="958" y="12"/>
                </a:lnTo>
                <a:lnTo>
                  <a:pt x="964" y="19"/>
                </a:lnTo>
                <a:lnTo>
                  <a:pt x="964" y="6"/>
                </a:lnTo>
                <a:lnTo>
                  <a:pt x="970" y="0"/>
                </a:lnTo>
                <a:lnTo>
                  <a:pt x="977" y="6"/>
                </a:lnTo>
                <a:lnTo>
                  <a:pt x="995" y="0"/>
                </a:lnTo>
                <a:lnTo>
                  <a:pt x="1008" y="0"/>
                </a:lnTo>
                <a:lnTo>
                  <a:pt x="1014" y="19"/>
                </a:lnTo>
                <a:lnTo>
                  <a:pt x="1014" y="25"/>
                </a:lnTo>
                <a:lnTo>
                  <a:pt x="1014" y="25"/>
                </a:lnTo>
                <a:lnTo>
                  <a:pt x="1014" y="31"/>
                </a:lnTo>
                <a:lnTo>
                  <a:pt x="1027" y="25"/>
                </a:lnTo>
                <a:lnTo>
                  <a:pt x="1033" y="44"/>
                </a:lnTo>
                <a:lnTo>
                  <a:pt x="1039" y="37"/>
                </a:lnTo>
                <a:lnTo>
                  <a:pt x="1052" y="50"/>
                </a:lnTo>
                <a:lnTo>
                  <a:pt x="1058" y="50"/>
                </a:lnTo>
                <a:lnTo>
                  <a:pt x="1064" y="56"/>
                </a:lnTo>
                <a:lnTo>
                  <a:pt x="1071" y="62"/>
                </a:lnTo>
                <a:lnTo>
                  <a:pt x="1083" y="62"/>
                </a:lnTo>
                <a:lnTo>
                  <a:pt x="1089" y="56"/>
                </a:lnTo>
                <a:lnTo>
                  <a:pt x="1089" y="56"/>
                </a:lnTo>
                <a:lnTo>
                  <a:pt x="1089" y="62"/>
                </a:lnTo>
                <a:lnTo>
                  <a:pt x="1064" y="75"/>
                </a:lnTo>
                <a:lnTo>
                  <a:pt x="1058" y="75"/>
                </a:lnTo>
                <a:lnTo>
                  <a:pt x="1052" y="87"/>
                </a:lnTo>
                <a:lnTo>
                  <a:pt x="1027" y="87"/>
                </a:lnTo>
                <a:lnTo>
                  <a:pt x="1021" y="100"/>
                </a:lnTo>
                <a:lnTo>
                  <a:pt x="1014" y="106"/>
                </a:lnTo>
                <a:lnTo>
                  <a:pt x="1014" y="112"/>
                </a:lnTo>
                <a:lnTo>
                  <a:pt x="1021" y="119"/>
                </a:lnTo>
                <a:lnTo>
                  <a:pt x="1027" y="131"/>
                </a:lnTo>
                <a:lnTo>
                  <a:pt x="1039" y="144"/>
                </a:lnTo>
                <a:lnTo>
                  <a:pt x="1039" y="150"/>
                </a:lnTo>
                <a:lnTo>
                  <a:pt x="1046" y="156"/>
                </a:lnTo>
                <a:lnTo>
                  <a:pt x="1046" y="156"/>
                </a:lnTo>
                <a:lnTo>
                  <a:pt x="1046" y="163"/>
                </a:lnTo>
                <a:lnTo>
                  <a:pt x="1046" y="169"/>
                </a:lnTo>
                <a:lnTo>
                  <a:pt x="1046" y="169"/>
                </a:lnTo>
                <a:lnTo>
                  <a:pt x="1046" y="181"/>
                </a:lnTo>
                <a:lnTo>
                  <a:pt x="1046" y="181"/>
                </a:lnTo>
                <a:lnTo>
                  <a:pt x="1058" y="181"/>
                </a:lnTo>
                <a:lnTo>
                  <a:pt x="1071" y="188"/>
                </a:lnTo>
                <a:lnTo>
                  <a:pt x="1071" y="200"/>
                </a:lnTo>
                <a:lnTo>
                  <a:pt x="1077" y="213"/>
                </a:lnTo>
                <a:lnTo>
                  <a:pt x="1071" y="213"/>
                </a:lnTo>
                <a:lnTo>
                  <a:pt x="1071" y="225"/>
                </a:lnTo>
                <a:lnTo>
                  <a:pt x="1071" y="225"/>
                </a:lnTo>
                <a:lnTo>
                  <a:pt x="1071" y="238"/>
                </a:lnTo>
                <a:lnTo>
                  <a:pt x="1071" y="244"/>
                </a:lnTo>
                <a:lnTo>
                  <a:pt x="1071" y="250"/>
                </a:lnTo>
                <a:lnTo>
                  <a:pt x="1052" y="244"/>
                </a:lnTo>
                <a:lnTo>
                  <a:pt x="1046" y="244"/>
                </a:lnTo>
                <a:lnTo>
                  <a:pt x="1027" y="244"/>
                </a:lnTo>
                <a:lnTo>
                  <a:pt x="1021" y="244"/>
                </a:lnTo>
                <a:lnTo>
                  <a:pt x="1008" y="256"/>
                </a:lnTo>
                <a:lnTo>
                  <a:pt x="983" y="269"/>
                </a:lnTo>
                <a:lnTo>
                  <a:pt x="970" y="263"/>
                </a:lnTo>
                <a:lnTo>
                  <a:pt x="964" y="256"/>
                </a:lnTo>
                <a:lnTo>
                  <a:pt x="958" y="256"/>
                </a:lnTo>
                <a:lnTo>
                  <a:pt x="952" y="250"/>
                </a:lnTo>
                <a:lnTo>
                  <a:pt x="945" y="256"/>
                </a:lnTo>
                <a:lnTo>
                  <a:pt x="933" y="250"/>
                </a:lnTo>
                <a:lnTo>
                  <a:pt x="914" y="256"/>
                </a:lnTo>
                <a:lnTo>
                  <a:pt x="902" y="263"/>
                </a:lnTo>
                <a:lnTo>
                  <a:pt x="889" y="275"/>
                </a:lnTo>
                <a:lnTo>
                  <a:pt x="883" y="275"/>
                </a:lnTo>
                <a:lnTo>
                  <a:pt x="877" y="275"/>
                </a:lnTo>
                <a:lnTo>
                  <a:pt x="870" y="281"/>
                </a:lnTo>
                <a:lnTo>
                  <a:pt x="864" y="288"/>
                </a:lnTo>
                <a:lnTo>
                  <a:pt x="852" y="281"/>
                </a:lnTo>
                <a:lnTo>
                  <a:pt x="845" y="281"/>
                </a:lnTo>
                <a:lnTo>
                  <a:pt x="839" y="281"/>
                </a:lnTo>
                <a:lnTo>
                  <a:pt x="833" y="275"/>
                </a:lnTo>
                <a:lnTo>
                  <a:pt x="808" y="288"/>
                </a:lnTo>
                <a:lnTo>
                  <a:pt x="814" y="300"/>
                </a:lnTo>
                <a:lnTo>
                  <a:pt x="808" y="306"/>
                </a:lnTo>
                <a:lnTo>
                  <a:pt x="801" y="313"/>
                </a:lnTo>
                <a:lnTo>
                  <a:pt x="795" y="313"/>
                </a:lnTo>
                <a:lnTo>
                  <a:pt x="789" y="325"/>
                </a:lnTo>
                <a:lnTo>
                  <a:pt x="789" y="338"/>
                </a:lnTo>
                <a:lnTo>
                  <a:pt x="770" y="332"/>
                </a:lnTo>
                <a:lnTo>
                  <a:pt x="764" y="338"/>
                </a:lnTo>
                <a:lnTo>
                  <a:pt x="758" y="344"/>
                </a:lnTo>
                <a:lnTo>
                  <a:pt x="758" y="357"/>
                </a:lnTo>
                <a:lnTo>
                  <a:pt x="751" y="357"/>
                </a:lnTo>
                <a:lnTo>
                  <a:pt x="745" y="357"/>
                </a:lnTo>
                <a:lnTo>
                  <a:pt x="739" y="369"/>
                </a:lnTo>
                <a:lnTo>
                  <a:pt x="739" y="382"/>
                </a:lnTo>
                <a:lnTo>
                  <a:pt x="733" y="388"/>
                </a:lnTo>
                <a:lnTo>
                  <a:pt x="726" y="400"/>
                </a:lnTo>
                <a:lnTo>
                  <a:pt x="726" y="400"/>
                </a:lnTo>
                <a:lnTo>
                  <a:pt x="720" y="407"/>
                </a:lnTo>
                <a:lnTo>
                  <a:pt x="720" y="407"/>
                </a:lnTo>
                <a:lnTo>
                  <a:pt x="714" y="413"/>
                </a:lnTo>
                <a:lnTo>
                  <a:pt x="708" y="419"/>
                </a:lnTo>
                <a:lnTo>
                  <a:pt x="701" y="425"/>
                </a:lnTo>
                <a:lnTo>
                  <a:pt x="701" y="432"/>
                </a:lnTo>
                <a:lnTo>
                  <a:pt x="695" y="444"/>
                </a:lnTo>
                <a:lnTo>
                  <a:pt x="701" y="450"/>
                </a:lnTo>
                <a:lnTo>
                  <a:pt x="708" y="450"/>
                </a:lnTo>
                <a:lnTo>
                  <a:pt x="720" y="457"/>
                </a:lnTo>
                <a:lnTo>
                  <a:pt x="720" y="469"/>
                </a:lnTo>
                <a:lnTo>
                  <a:pt x="726" y="475"/>
                </a:lnTo>
                <a:lnTo>
                  <a:pt x="726" y="482"/>
                </a:lnTo>
                <a:lnTo>
                  <a:pt x="733" y="488"/>
                </a:lnTo>
                <a:lnTo>
                  <a:pt x="739" y="488"/>
                </a:lnTo>
                <a:lnTo>
                  <a:pt x="745" y="488"/>
                </a:lnTo>
                <a:lnTo>
                  <a:pt x="751" y="488"/>
                </a:lnTo>
                <a:lnTo>
                  <a:pt x="764" y="475"/>
                </a:lnTo>
                <a:lnTo>
                  <a:pt x="764" y="463"/>
                </a:lnTo>
                <a:lnTo>
                  <a:pt x="770" y="463"/>
                </a:lnTo>
                <a:lnTo>
                  <a:pt x="789" y="457"/>
                </a:lnTo>
                <a:lnTo>
                  <a:pt x="795" y="457"/>
                </a:lnTo>
                <a:lnTo>
                  <a:pt x="808" y="450"/>
                </a:lnTo>
                <a:lnTo>
                  <a:pt x="814" y="450"/>
                </a:lnTo>
                <a:lnTo>
                  <a:pt x="820" y="444"/>
                </a:lnTo>
                <a:lnTo>
                  <a:pt x="827" y="438"/>
                </a:lnTo>
                <a:lnTo>
                  <a:pt x="833" y="444"/>
                </a:lnTo>
                <a:lnTo>
                  <a:pt x="858" y="438"/>
                </a:lnTo>
                <a:lnTo>
                  <a:pt x="864" y="444"/>
                </a:lnTo>
                <a:lnTo>
                  <a:pt x="858" y="450"/>
                </a:lnTo>
                <a:lnTo>
                  <a:pt x="870" y="457"/>
                </a:lnTo>
                <a:lnTo>
                  <a:pt x="864" y="482"/>
                </a:lnTo>
                <a:lnTo>
                  <a:pt x="870" y="488"/>
                </a:lnTo>
                <a:lnTo>
                  <a:pt x="870" y="494"/>
                </a:lnTo>
                <a:lnTo>
                  <a:pt x="877" y="507"/>
                </a:lnTo>
                <a:lnTo>
                  <a:pt x="877" y="513"/>
                </a:lnTo>
                <a:lnTo>
                  <a:pt x="883" y="526"/>
                </a:lnTo>
                <a:lnTo>
                  <a:pt x="902" y="538"/>
                </a:lnTo>
                <a:lnTo>
                  <a:pt x="908" y="544"/>
                </a:lnTo>
                <a:lnTo>
                  <a:pt x="908" y="551"/>
                </a:lnTo>
                <a:lnTo>
                  <a:pt x="895" y="551"/>
                </a:lnTo>
                <a:lnTo>
                  <a:pt x="889" y="557"/>
                </a:lnTo>
                <a:lnTo>
                  <a:pt x="889" y="569"/>
                </a:lnTo>
                <a:lnTo>
                  <a:pt x="889" y="588"/>
                </a:lnTo>
                <a:lnTo>
                  <a:pt x="902" y="594"/>
                </a:lnTo>
                <a:lnTo>
                  <a:pt x="889" y="601"/>
                </a:lnTo>
                <a:lnTo>
                  <a:pt x="889" y="607"/>
                </a:lnTo>
                <a:lnTo>
                  <a:pt x="883" y="613"/>
                </a:lnTo>
                <a:lnTo>
                  <a:pt x="877" y="619"/>
                </a:lnTo>
                <a:lnTo>
                  <a:pt x="864" y="632"/>
                </a:lnTo>
                <a:lnTo>
                  <a:pt x="858" y="638"/>
                </a:lnTo>
                <a:lnTo>
                  <a:pt x="852" y="644"/>
                </a:lnTo>
                <a:lnTo>
                  <a:pt x="845" y="651"/>
                </a:lnTo>
                <a:lnTo>
                  <a:pt x="839" y="657"/>
                </a:lnTo>
                <a:lnTo>
                  <a:pt x="839" y="663"/>
                </a:lnTo>
                <a:lnTo>
                  <a:pt x="839" y="663"/>
                </a:lnTo>
                <a:lnTo>
                  <a:pt x="839" y="669"/>
                </a:lnTo>
                <a:lnTo>
                  <a:pt x="845" y="676"/>
                </a:lnTo>
                <a:lnTo>
                  <a:pt x="845" y="682"/>
                </a:lnTo>
                <a:lnTo>
                  <a:pt x="845" y="682"/>
                </a:lnTo>
                <a:lnTo>
                  <a:pt x="845" y="694"/>
                </a:lnTo>
                <a:lnTo>
                  <a:pt x="858" y="688"/>
                </a:lnTo>
                <a:lnTo>
                  <a:pt x="864" y="694"/>
                </a:lnTo>
                <a:lnTo>
                  <a:pt x="864" y="701"/>
                </a:lnTo>
                <a:lnTo>
                  <a:pt x="858" y="701"/>
                </a:lnTo>
                <a:lnTo>
                  <a:pt x="845" y="701"/>
                </a:lnTo>
                <a:lnTo>
                  <a:pt x="839" y="707"/>
                </a:lnTo>
                <a:lnTo>
                  <a:pt x="833" y="707"/>
                </a:lnTo>
                <a:lnTo>
                  <a:pt x="820" y="713"/>
                </a:lnTo>
                <a:lnTo>
                  <a:pt x="814" y="720"/>
                </a:lnTo>
                <a:lnTo>
                  <a:pt x="808" y="726"/>
                </a:lnTo>
                <a:lnTo>
                  <a:pt x="789" y="726"/>
                </a:lnTo>
                <a:lnTo>
                  <a:pt x="776" y="720"/>
                </a:lnTo>
                <a:lnTo>
                  <a:pt x="770" y="720"/>
                </a:lnTo>
                <a:lnTo>
                  <a:pt x="758" y="720"/>
                </a:lnTo>
                <a:lnTo>
                  <a:pt x="739" y="720"/>
                </a:lnTo>
                <a:lnTo>
                  <a:pt x="726" y="720"/>
                </a:lnTo>
                <a:lnTo>
                  <a:pt x="714" y="720"/>
                </a:lnTo>
                <a:lnTo>
                  <a:pt x="708" y="720"/>
                </a:lnTo>
                <a:lnTo>
                  <a:pt x="701" y="720"/>
                </a:lnTo>
                <a:lnTo>
                  <a:pt x="695" y="720"/>
                </a:lnTo>
                <a:lnTo>
                  <a:pt x="695" y="701"/>
                </a:lnTo>
                <a:lnTo>
                  <a:pt x="676" y="701"/>
                </a:lnTo>
                <a:lnTo>
                  <a:pt x="670" y="688"/>
                </a:lnTo>
                <a:lnTo>
                  <a:pt x="658" y="682"/>
                </a:lnTo>
                <a:lnTo>
                  <a:pt x="651" y="682"/>
                </a:lnTo>
                <a:lnTo>
                  <a:pt x="651" y="682"/>
                </a:lnTo>
                <a:lnTo>
                  <a:pt x="651" y="676"/>
                </a:lnTo>
                <a:lnTo>
                  <a:pt x="651" y="669"/>
                </a:lnTo>
                <a:lnTo>
                  <a:pt x="645" y="669"/>
                </a:lnTo>
                <a:lnTo>
                  <a:pt x="645" y="669"/>
                </a:lnTo>
                <a:lnTo>
                  <a:pt x="639" y="663"/>
                </a:lnTo>
                <a:lnTo>
                  <a:pt x="632" y="657"/>
                </a:lnTo>
                <a:lnTo>
                  <a:pt x="632" y="651"/>
                </a:lnTo>
                <a:lnTo>
                  <a:pt x="632" y="644"/>
                </a:lnTo>
                <a:lnTo>
                  <a:pt x="626" y="644"/>
                </a:lnTo>
                <a:lnTo>
                  <a:pt x="620" y="651"/>
                </a:lnTo>
                <a:lnTo>
                  <a:pt x="614" y="657"/>
                </a:lnTo>
                <a:lnTo>
                  <a:pt x="614" y="657"/>
                </a:lnTo>
                <a:lnTo>
                  <a:pt x="607" y="657"/>
                </a:lnTo>
                <a:lnTo>
                  <a:pt x="607" y="663"/>
                </a:lnTo>
                <a:lnTo>
                  <a:pt x="601" y="663"/>
                </a:lnTo>
                <a:lnTo>
                  <a:pt x="601" y="669"/>
                </a:lnTo>
                <a:lnTo>
                  <a:pt x="589" y="669"/>
                </a:lnTo>
                <a:lnTo>
                  <a:pt x="589" y="663"/>
                </a:lnTo>
                <a:lnTo>
                  <a:pt x="589" y="663"/>
                </a:lnTo>
                <a:lnTo>
                  <a:pt x="589" y="663"/>
                </a:lnTo>
                <a:lnTo>
                  <a:pt x="582" y="663"/>
                </a:lnTo>
                <a:lnTo>
                  <a:pt x="582" y="657"/>
                </a:lnTo>
                <a:lnTo>
                  <a:pt x="570" y="663"/>
                </a:lnTo>
                <a:lnTo>
                  <a:pt x="564" y="669"/>
                </a:lnTo>
                <a:lnTo>
                  <a:pt x="551" y="676"/>
                </a:lnTo>
                <a:lnTo>
                  <a:pt x="545" y="682"/>
                </a:lnTo>
                <a:lnTo>
                  <a:pt x="539" y="688"/>
                </a:lnTo>
                <a:lnTo>
                  <a:pt x="539" y="694"/>
                </a:lnTo>
                <a:lnTo>
                  <a:pt x="526" y="701"/>
                </a:lnTo>
                <a:lnTo>
                  <a:pt x="526" y="713"/>
                </a:lnTo>
                <a:lnTo>
                  <a:pt x="520" y="713"/>
                </a:lnTo>
                <a:lnTo>
                  <a:pt x="514" y="720"/>
                </a:lnTo>
                <a:lnTo>
                  <a:pt x="507" y="720"/>
                </a:lnTo>
                <a:lnTo>
                  <a:pt x="507" y="726"/>
                </a:lnTo>
                <a:lnTo>
                  <a:pt x="507" y="732"/>
                </a:lnTo>
                <a:lnTo>
                  <a:pt x="495" y="738"/>
                </a:lnTo>
                <a:lnTo>
                  <a:pt x="482" y="738"/>
                </a:lnTo>
                <a:lnTo>
                  <a:pt x="476" y="738"/>
                </a:lnTo>
                <a:lnTo>
                  <a:pt x="457" y="738"/>
                </a:lnTo>
                <a:lnTo>
                  <a:pt x="451" y="732"/>
                </a:lnTo>
                <a:lnTo>
                  <a:pt x="432" y="726"/>
                </a:lnTo>
                <a:lnTo>
                  <a:pt x="426" y="726"/>
                </a:lnTo>
                <a:lnTo>
                  <a:pt x="413" y="732"/>
                </a:lnTo>
                <a:lnTo>
                  <a:pt x="401" y="732"/>
                </a:lnTo>
                <a:lnTo>
                  <a:pt x="395" y="726"/>
                </a:lnTo>
                <a:lnTo>
                  <a:pt x="382" y="726"/>
                </a:lnTo>
                <a:lnTo>
                  <a:pt x="388" y="713"/>
                </a:lnTo>
                <a:lnTo>
                  <a:pt x="370" y="707"/>
                </a:lnTo>
                <a:lnTo>
                  <a:pt x="370" y="701"/>
                </a:lnTo>
                <a:lnTo>
                  <a:pt x="363" y="694"/>
                </a:lnTo>
                <a:lnTo>
                  <a:pt x="357" y="694"/>
                </a:lnTo>
                <a:lnTo>
                  <a:pt x="357" y="694"/>
                </a:lnTo>
                <a:lnTo>
                  <a:pt x="345" y="701"/>
                </a:lnTo>
                <a:lnTo>
                  <a:pt x="338" y="694"/>
                </a:lnTo>
                <a:lnTo>
                  <a:pt x="345" y="694"/>
                </a:lnTo>
                <a:lnTo>
                  <a:pt x="345" y="688"/>
                </a:lnTo>
                <a:lnTo>
                  <a:pt x="338" y="688"/>
                </a:lnTo>
                <a:lnTo>
                  <a:pt x="338" y="682"/>
                </a:lnTo>
                <a:lnTo>
                  <a:pt x="338" y="682"/>
                </a:lnTo>
                <a:lnTo>
                  <a:pt x="338" y="682"/>
                </a:lnTo>
                <a:lnTo>
                  <a:pt x="332" y="682"/>
                </a:lnTo>
                <a:lnTo>
                  <a:pt x="338" y="676"/>
                </a:lnTo>
                <a:lnTo>
                  <a:pt x="332" y="663"/>
                </a:lnTo>
                <a:lnTo>
                  <a:pt x="326" y="663"/>
                </a:lnTo>
                <a:lnTo>
                  <a:pt x="320" y="663"/>
                </a:lnTo>
                <a:lnTo>
                  <a:pt x="320" y="657"/>
                </a:lnTo>
                <a:lnTo>
                  <a:pt x="313" y="657"/>
                </a:lnTo>
                <a:lnTo>
                  <a:pt x="313" y="669"/>
                </a:lnTo>
                <a:lnTo>
                  <a:pt x="307" y="676"/>
                </a:lnTo>
                <a:lnTo>
                  <a:pt x="295" y="669"/>
                </a:lnTo>
                <a:lnTo>
                  <a:pt x="288" y="669"/>
                </a:lnTo>
                <a:lnTo>
                  <a:pt x="288" y="676"/>
                </a:lnTo>
                <a:lnTo>
                  <a:pt x="288" y="669"/>
                </a:lnTo>
                <a:lnTo>
                  <a:pt x="282" y="669"/>
                </a:lnTo>
                <a:lnTo>
                  <a:pt x="276" y="669"/>
                </a:lnTo>
                <a:lnTo>
                  <a:pt x="282" y="651"/>
                </a:lnTo>
                <a:lnTo>
                  <a:pt x="295" y="644"/>
                </a:lnTo>
                <a:lnTo>
                  <a:pt x="288" y="632"/>
                </a:lnTo>
                <a:lnTo>
                  <a:pt x="295" y="632"/>
                </a:lnTo>
                <a:lnTo>
                  <a:pt x="295" y="626"/>
                </a:lnTo>
                <a:lnTo>
                  <a:pt x="295" y="626"/>
                </a:lnTo>
                <a:lnTo>
                  <a:pt x="295" y="619"/>
                </a:lnTo>
                <a:lnTo>
                  <a:pt x="282" y="607"/>
                </a:lnTo>
                <a:lnTo>
                  <a:pt x="282" y="601"/>
                </a:lnTo>
                <a:lnTo>
                  <a:pt x="276" y="594"/>
                </a:lnTo>
                <a:lnTo>
                  <a:pt x="263" y="588"/>
                </a:lnTo>
                <a:lnTo>
                  <a:pt x="257" y="588"/>
                </a:lnTo>
                <a:lnTo>
                  <a:pt x="257" y="576"/>
                </a:lnTo>
                <a:lnTo>
                  <a:pt x="244" y="569"/>
                </a:lnTo>
                <a:lnTo>
                  <a:pt x="244" y="557"/>
                </a:lnTo>
                <a:lnTo>
                  <a:pt x="244" y="557"/>
                </a:lnTo>
                <a:lnTo>
                  <a:pt x="251" y="551"/>
                </a:lnTo>
                <a:lnTo>
                  <a:pt x="263" y="532"/>
                </a:lnTo>
                <a:lnTo>
                  <a:pt x="263" y="532"/>
                </a:lnTo>
                <a:lnTo>
                  <a:pt x="257" y="526"/>
                </a:lnTo>
                <a:lnTo>
                  <a:pt x="263" y="513"/>
                </a:lnTo>
                <a:lnTo>
                  <a:pt x="251" y="513"/>
                </a:lnTo>
                <a:lnTo>
                  <a:pt x="251" y="519"/>
                </a:lnTo>
                <a:lnTo>
                  <a:pt x="244" y="519"/>
                </a:lnTo>
                <a:lnTo>
                  <a:pt x="238" y="513"/>
                </a:lnTo>
                <a:lnTo>
                  <a:pt x="226" y="513"/>
                </a:lnTo>
                <a:lnTo>
                  <a:pt x="219" y="513"/>
                </a:lnTo>
                <a:lnTo>
                  <a:pt x="207" y="507"/>
                </a:lnTo>
                <a:lnTo>
                  <a:pt x="207" y="507"/>
                </a:lnTo>
                <a:lnTo>
                  <a:pt x="194" y="500"/>
                </a:lnTo>
                <a:lnTo>
                  <a:pt x="194" y="513"/>
                </a:lnTo>
                <a:lnTo>
                  <a:pt x="188" y="519"/>
                </a:lnTo>
                <a:lnTo>
                  <a:pt x="182" y="519"/>
                </a:lnTo>
                <a:lnTo>
                  <a:pt x="169" y="519"/>
                </a:lnTo>
                <a:lnTo>
                  <a:pt x="169" y="513"/>
                </a:lnTo>
                <a:lnTo>
                  <a:pt x="163" y="507"/>
                </a:lnTo>
                <a:lnTo>
                  <a:pt x="157" y="507"/>
                </a:lnTo>
                <a:lnTo>
                  <a:pt x="157" y="513"/>
                </a:lnTo>
                <a:lnTo>
                  <a:pt x="151" y="513"/>
                </a:lnTo>
                <a:lnTo>
                  <a:pt x="151" y="519"/>
                </a:lnTo>
                <a:lnTo>
                  <a:pt x="138" y="526"/>
                </a:lnTo>
                <a:lnTo>
                  <a:pt x="126" y="519"/>
                </a:lnTo>
                <a:lnTo>
                  <a:pt x="126" y="526"/>
                </a:lnTo>
                <a:lnTo>
                  <a:pt x="126" y="513"/>
                </a:lnTo>
                <a:lnTo>
                  <a:pt x="119" y="513"/>
                </a:lnTo>
                <a:lnTo>
                  <a:pt x="119" y="519"/>
                </a:lnTo>
                <a:lnTo>
                  <a:pt x="101" y="519"/>
                </a:lnTo>
                <a:lnTo>
                  <a:pt x="94" y="519"/>
                </a:lnTo>
                <a:lnTo>
                  <a:pt x="88" y="519"/>
                </a:lnTo>
                <a:lnTo>
                  <a:pt x="82" y="519"/>
                </a:lnTo>
                <a:lnTo>
                  <a:pt x="82" y="526"/>
                </a:lnTo>
                <a:lnTo>
                  <a:pt x="82" y="532"/>
                </a:lnTo>
                <a:lnTo>
                  <a:pt x="69" y="519"/>
                </a:lnTo>
                <a:lnTo>
                  <a:pt x="76" y="513"/>
                </a:lnTo>
                <a:lnTo>
                  <a:pt x="63" y="513"/>
                </a:lnTo>
                <a:lnTo>
                  <a:pt x="57" y="507"/>
                </a:lnTo>
                <a:lnTo>
                  <a:pt x="63" y="488"/>
                </a:lnTo>
                <a:lnTo>
                  <a:pt x="57" y="488"/>
                </a:lnTo>
                <a:lnTo>
                  <a:pt x="44" y="463"/>
                </a:lnTo>
                <a:lnTo>
                  <a:pt x="50" y="457"/>
                </a:lnTo>
                <a:lnTo>
                  <a:pt x="50" y="457"/>
                </a:lnTo>
                <a:lnTo>
                  <a:pt x="57" y="450"/>
                </a:lnTo>
                <a:lnTo>
                  <a:pt x="50" y="450"/>
                </a:lnTo>
                <a:lnTo>
                  <a:pt x="57" y="444"/>
                </a:lnTo>
                <a:lnTo>
                  <a:pt x="50" y="438"/>
                </a:lnTo>
                <a:lnTo>
                  <a:pt x="50" y="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0" name="Freeform 761"/>
          <p:cNvSpPr>
            <a:spLocks/>
          </p:cNvSpPr>
          <p:nvPr/>
        </p:nvSpPr>
        <p:spPr bwMode="auto">
          <a:xfrm>
            <a:off x="6267450" y="1190625"/>
            <a:ext cx="979488" cy="569913"/>
          </a:xfrm>
          <a:custGeom>
            <a:avLst/>
            <a:gdLst>
              <a:gd name="T0" fmla="*/ 0 w 513"/>
              <a:gd name="T1" fmla="*/ 219 h 326"/>
              <a:gd name="T2" fmla="*/ 31 w 513"/>
              <a:gd name="T3" fmla="*/ 188 h 326"/>
              <a:gd name="T4" fmla="*/ 81 w 513"/>
              <a:gd name="T5" fmla="*/ 157 h 326"/>
              <a:gd name="T6" fmla="*/ 106 w 513"/>
              <a:gd name="T7" fmla="*/ 132 h 326"/>
              <a:gd name="T8" fmla="*/ 56 w 513"/>
              <a:gd name="T9" fmla="*/ 113 h 326"/>
              <a:gd name="T10" fmla="*/ 44 w 513"/>
              <a:gd name="T11" fmla="*/ 75 h 326"/>
              <a:gd name="T12" fmla="*/ 50 w 513"/>
              <a:gd name="T13" fmla="*/ 38 h 326"/>
              <a:gd name="T14" fmla="*/ 56 w 513"/>
              <a:gd name="T15" fmla="*/ 13 h 326"/>
              <a:gd name="T16" fmla="*/ 81 w 513"/>
              <a:gd name="T17" fmla="*/ 0 h 326"/>
              <a:gd name="T18" fmla="*/ 144 w 513"/>
              <a:gd name="T19" fmla="*/ 7 h 326"/>
              <a:gd name="T20" fmla="*/ 206 w 513"/>
              <a:gd name="T21" fmla="*/ 7 h 326"/>
              <a:gd name="T22" fmla="*/ 250 w 513"/>
              <a:gd name="T23" fmla="*/ 19 h 326"/>
              <a:gd name="T24" fmla="*/ 269 w 513"/>
              <a:gd name="T25" fmla="*/ 44 h 326"/>
              <a:gd name="T26" fmla="*/ 281 w 513"/>
              <a:gd name="T27" fmla="*/ 19 h 326"/>
              <a:gd name="T28" fmla="*/ 306 w 513"/>
              <a:gd name="T29" fmla="*/ 25 h 326"/>
              <a:gd name="T30" fmla="*/ 325 w 513"/>
              <a:gd name="T31" fmla="*/ 38 h 326"/>
              <a:gd name="T32" fmla="*/ 338 w 513"/>
              <a:gd name="T33" fmla="*/ 57 h 326"/>
              <a:gd name="T34" fmla="*/ 350 w 513"/>
              <a:gd name="T35" fmla="*/ 75 h 326"/>
              <a:gd name="T36" fmla="*/ 369 w 513"/>
              <a:gd name="T37" fmla="*/ 88 h 326"/>
              <a:gd name="T38" fmla="*/ 369 w 513"/>
              <a:gd name="T39" fmla="*/ 126 h 326"/>
              <a:gd name="T40" fmla="*/ 363 w 513"/>
              <a:gd name="T41" fmla="*/ 151 h 326"/>
              <a:gd name="T42" fmla="*/ 394 w 513"/>
              <a:gd name="T43" fmla="*/ 138 h 326"/>
              <a:gd name="T44" fmla="*/ 413 w 513"/>
              <a:gd name="T45" fmla="*/ 132 h 326"/>
              <a:gd name="T46" fmla="*/ 425 w 513"/>
              <a:gd name="T47" fmla="*/ 126 h 326"/>
              <a:gd name="T48" fmla="*/ 438 w 513"/>
              <a:gd name="T49" fmla="*/ 113 h 326"/>
              <a:gd name="T50" fmla="*/ 463 w 513"/>
              <a:gd name="T51" fmla="*/ 100 h 326"/>
              <a:gd name="T52" fmla="*/ 494 w 513"/>
              <a:gd name="T53" fmla="*/ 107 h 326"/>
              <a:gd name="T54" fmla="*/ 494 w 513"/>
              <a:gd name="T55" fmla="*/ 144 h 326"/>
              <a:gd name="T56" fmla="*/ 488 w 513"/>
              <a:gd name="T57" fmla="*/ 176 h 326"/>
              <a:gd name="T58" fmla="*/ 488 w 513"/>
              <a:gd name="T59" fmla="*/ 207 h 326"/>
              <a:gd name="T60" fmla="*/ 469 w 513"/>
              <a:gd name="T61" fmla="*/ 232 h 326"/>
              <a:gd name="T62" fmla="*/ 444 w 513"/>
              <a:gd name="T63" fmla="*/ 251 h 326"/>
              <a:gd name="T64" fmla="*/ 400 w 513"/>
              <a:gd name="T65" fmla="*/ 226 h 326"/>
              <a:gd name="T66" fmla="*/ 388 w 513"/>
              <a:gd name="T67" fmla="*/ 226 h 326"/>
              <a:gd name="T68" fmla="*/ 369 w 513"/>
              <a:gd name="T69" fmla="*/ 219 h 326"/>
              <a:gd name="T70" fmla="*/ 338 w 513"/>
              <a:gd name="T71" fmla="*/ 219 h 326"/>
              <a:gd name="T72" fmla="*/ 319 w 513"/>
              <a:gd name="T73" fmla="*/ 251 h 326"/>
              <a:gd name="T74" fmla="*/ 300 w 513"/>
              <a:gd name="T75" fmla="*/ 269 h 326"/>
              <a:gd name="T76" fmla="*/ 263 w 513"/>
              <a:gd name="T77" fmla="*/ 276 h 326"/>
              <a:gd name="T78" fmla="*/ 250 w 513"/>
              <a:gd name="T79" fmla="*/ 320 h 326"/>
              <a:gd name="T80" fmla="*/ 225 w 513"/>
              <a:gd name="T81" fmla="*/ 320 h 326"/>
              <a:gd name="T82" fmla="*/ 206 w 513"/>
              <a:gd name="T83" fmla="*/ 294 h 326"/>
              <a:gd name="T84" fmla="*/ 181 w 513"/>
              <a:gd name="T85" fmla="*/ 288 h 326"/>
              <a:gd name="T86" fmla="*/ 169 w 513"/>
              <a:gd name="T87" fmla="*/ 269 h 326"/>
              <a:gd name="T88" fmla="*/ 169 w 513"/>
              <a:gd name="T89" fmla="*/ 257 h 326"/>
              <a:gd name="T90" fmla="*/ 150 w 513"/>
              <a:gd name="T91" fmla="*/ 257 h 326"/>
              <a:gd name="T92" fmla="*/ 94 w 513"/>
              <a:gd name="T93" fmla="*/ 244 h 326"/>
              <a:gd name="T94" fmla="*/ 56 w 513"/>
              <a:gd name="T95" fmla="*/ 244 h 326"/>
              <a:gd name="T96" fmla="*/ 12 w 513"/>
              <a:gd name="T97" fmla="*/ 244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3" h="326">
                <a:moveTo>
                  <a:pt x="12" y="244"/>
                </a:moveTo>
                <a:lnTo>
                  <a:pt x="6" y="238"/>
                </a:lnTo>
                <a:lnTo>
                  <a:pt x="6" y="232"/>
                </a:lnTo>
                <a:lnTo>
                  <a:pt x="0" y="219"/>
                </a:lnTo>
                <a:lnTo>
                  <a:pt x="6" y="207"/>
                </a:lnTo>
                <a:lnTo>
                  <a:pt x="19" y="201"/>
                </a:lnTo>
                <a:lnTo>
                  <a:pt x="25" y="194"/>
                </a:lnTo>
                <a:lnTo>
                  <a:pt x="31" y="188"/>
                </a:lnTo>
                <a:lnTo>
                  <a:pt x="50" y="176"/>
                </a:lnTo>
                <a:lnTo>
                  <a:pt x="56" y="176"/>
                </a:lnTo>
                <a:lnTo>
                  <a:pt x="75" y="169"/>
                </a:lnTo>
                <a:lnTo>
                  <a:pt x="81" y="157"/>
                </a:lnTo>
                <a:lnTo>
                  <a:pt x="87" y="157"/>
                </a:lnTo>
                <a:lnTo>
                  <a:pt x="100" y="138"/>
                </a:lnTo>
                <a:lnTo>
                  <a:pt x="100" y="138"/>
                </a:lnTo>
                <a:lnTo>
                  <a:pt x="106" y="132"/>
                </a:lnTo>
                <a:lnTo>
                  <a:pt x="112" y="126"/>
                </a:lnTo>
                <a:lnTo>
                  <a:pt x="87" y="119"/>
                </a:lnTo>
                <a:lnTo>
                  <a:pt x="69" y="113"/>
                </a:lnTo>
                <a:lnTo>
                  <a:pt x="56" y="113"/>
                </a:lnTo>
                <a:lnTo>
                  <a:pt x="44" y="100"/>
                </a:lnTo>
                <a:lnTo>
                  <a:pt x="44" y="88"/>
                </a:lnTo>
                <a:lnTo>
                  <a:pt x="37" y="82"/>
                </a:lnTo>
                <a:lnTo>
                  <a:pt x="44" y="75"/>
                </a:lnTo>
                <a:lnTo>
                  <a:pt x="44" y="63"/>
                </a:lnTo>
                <a:lnTo>
                  <a:pt x="56" y="57"/>
                </a:lnTo>
                <a:lnTo>
                  <a:pt x="50" y="50"/>
                </a:lnTo>
                <a:lnTo>
                  <a:pt x="50" y="38"/>
                </a:lnTo>
                <a:lnTo>
                  <a:pt x="56" y="32"/>
                </a:lnTo>
                <a:lnTo>
                  <a:pt x="56" y="25"/>
                </a:lnTo>
                <a:lnTo>
                  <a:pt x="56" y="25"/>
                </a:lnTo>
                <a:lnTo>
                  <a:pt x="56" y="13"/>
                </a:lnTo>
                <a:lnTo>
                  <a:pt x="50" y="13"/>
                </a:lnTo>
                <a:lnTo>
                  <a:pt x="56" y="0"/>
                </a:lnTo>
                <a:lnTo>
                  <a:pt x="62" y="7"/>
                </a:lnTo>
                <a:lnTo>
                  <a:pt x="81" y="0"/>
                </a:lnTo>
                <a:lnTo>
                  <a:pt x="87" y="0"/>
                </a:lnTo>
                <a:lnTo>
                  <a:pt x="100" y="7"/>
                </a:lnTo>
                <a:lnTo>
                  <a:pt x="112" y="0"/>
                </a:lnTo>
                <a:lnTo>
                  <a:pt x="144" y="7"/>
                </a:lnTo>
                <a:lnTo>
                  <a:pt x="144" y="13"/>
                </a:lnTo>
                <a:lnTo>
                  <a:pt x="163" y="13"/>
                </a:lnTo>
                <a:lnTo>
                  <a:pt x="175" y="13"/>
                </a:lnTo>
                <a:lnTo>
                  <a:pt x="206" y="7"/>
                </a:lnTo>
                <a:lnTo>
                  <a:pt x="206" y="7"/>
                </a:lnTo>
                <a:lnTo>
                  <a:pt x="219" y="0"/>
                </a:lnTo>
                <a:lnTo>
                  <a:pt x="238" y="19"/>
                </a:lnTo>
                <a:lnTo>
                  <a:pt x="250" y="19"/>
                </a:lnTo>
                <a:lnTo>
                  <a:pt x="256" y="25"/>
                </a:lnTo>
                <a:lnTo>
                  <a:pt x="256" y="32"/>
                </a:lnTo>
                <a:lnTo>
                  <a:pt x="269" y="38"/>
                </a:lnTo>
                <a:lnTo>
                  <a:pt x="269" y="44"/>
                </a:lnTo>
                <a:lnTo>
                  <a:pt x="269" y="44"/>
                </a:lnTo>
                <a:lnTo>
                  <a:pt x="281" y="32"/>
                </a:lnTo>
                <a:lnTo>
                  <a:pt x="281" y="32"/>
                </a:lnTo>
                <a:lnTo>
                  <a:pt x="281" y="19"/>
                </a:lnTo>
                <a:lnTo>
                  <a:pt x="288" y="19"/>
                </a:lnTo>
                <a:lnTo>
                  <a:pt x="300" y="19"/>
                </a:lnTo>
                <a:lnTo>
                  <a:pt x="300" y="19"/>
                </a:lnTo>
                <a:lnTo>
                  <a:pt x="306" y="25"/>
                </a:lnTo>
                <a:lnTo>
                  <a:pt x="306" y="32"/>
                </a:lnTo>
                <a:lnTo>
                  <a:pt x="319" y="25"/>
                </a:lnTo>
                <a:lnTo>
                  <a:pt x="325" y="32"/>
                </a:lnTo>
                <a:lnTo>
                  <a:pt x="325" y="38"/>
                </a:lnTo>
                <a:lnTo>
                  <a:pt x="325" y="44"/>
                </a:lnTo>
                <a:lnTo>
                  <a:pt x="338" y="44"/>
                </a:lnTo>
                <a:lnTo>
                  <a:pt x="338" y="50"/>
                </a:lnTo>
                <a:lnTo>
                  <a:pt x="338" y="57"/>
                </a:lnTo>
                <a:lnTo>
                  <a:pt x="338" y="63"/>
                </a:lnTo>
                <a:lnTo>
                  <a:pt x="344" y="69"/>
                </a:lnTo>
                <a:lnTo>
                  <a:pt x="350" y="69"/>
                </a:lnTo>
                <a:lnTo>
                  <a:pt x="350" y="75"/>
                </a:lnTo>
                <a:lnTo>
                  <a:pt x="357" y="75"/>
                </a:lnTo>
                <a:lnTo>
                  <a:pt x="357" y="82"/>
                </a:lnTo>
                <a:lnTo>
                  <a:pt x="369" y="82"/>
                </a:lnTo>
                <a:lnTo>
                  <a:pt x="369" y="88"/>
                </a:lnTo>
                <a:lnTo>
                  <a:pt x="375" y="100"/>
                </a:lnTo>
                <a:lnTo>
                  <a:pt x="369" y="100"/>
                </a:lnTo>
                <a:lnTo>
                  <a:pt x="369" y="113"/>
                </a:lnTo>
                <a:lnTo>
                  <a:pt x="369" y="126"/>
                </a:lnTo>
                <a:lnTo>
                  <a:pt x="369" y="132"/>
                </a:lnTo>
                <a:lnTo>
                  <a:pt x="357" y="144"/>
                </a:lnTo>
                <a:lnTo>
                  <a:pt x="357" y="144"/>
                </a:lnTo>
                <a:lnTo>
                  <a:pt x="363" y="151"/>
                </a:lnTo>
                <a:lnTo>
                  <a:pt x="369" y="151"/>
                </a:lnTo>
                <a:lnTo>
                  <a:pt x="375" y="151"/>
                </a:lnTo>
                <a:lnTo>
                  <a:pt x="388" y="144"/>
                </a:lnTo>
                <a:lnTo>
                  <a:pt x="394" y="138"/>
                </a:lnTo>
                <a:lnTo>
                  <a:pt x="394" y="144"/>
                </a:lnTo>
                <a:lnTo>
                  <a:pt x="400" y="144"/>
                </a:lnTo>
                <a:lnTo>
                  <a:pt x="407" y="132"/>
                </a:lnTo>
                <a:lnTo>
                  <a:pt x="413" y="132"/>
                </a:lnTo>
                <a:lnTo>
                  <a:pt x="413" y="126"/>
                </a:lnTo>
                <a:lnTo>
                  <a:pt x="413" y="132"/>
                </a:lnTo>
                <a:lnTo>
                  <a:pt x="425" y="132"/>
                </a:lnTo>
                <a:lnTo>
                  <a:pt x="425" y="126"/>
                </a:lnTo>
                <a:lnTo>
                  <a:pt x="432" y="126"/>
                </a:lnTo>
                <a:lnTo>
                  <a:pt x="432" y="113"/>
                </a:lnTo>
                <a:lnTo>
                  <a:pt x="438" y="107"/>
                </a:lnTo>
                <a:lnTo>
                  <a:pt x="438" y="113"/>
                </a:lnTo>
                <a:lnTo>
                  <a:pt x="444" y="113"/>
                </a:lnTo>
                <a:lnTo>
                  <a:pt x="450" y="100"/>
                </a:lnTo>
                <a:lnTo>
                  <a:pt x="457" y="100"/>
                </a:lnTo>
                <a:lnTo>
                  <a:pt x="463" y="100"/>
                </a:lnTo>
                <a:lnTo>
                  <a:pt x="469" y="100"/>
                </a:lnTo>
                <a:lnTo>
                  <a:pt x="482" y="94"/>
                </a:lnTo>
                <a:lnTo>
                  <a:pt x="494" y="100"/>
                </a:lnTo>
                <a:lnTo>
                  <a:pt x="494" y="107"/>
                </a:lnTo>
                <a:lnTo>
                  <a:pt x="500" y="107"/>
                </a:lnTo>
                <a:lnTo>
                  <a:pt x="513" y="113"/>
                </a:lnTo>
                <a:lnTo>
                  <a:pt x="488" y="144"/>
                </a:lnTo>
                <a:lnTo>
                  <a:pt x="494" y="144"/>
                </a:lnTo>
                <a:lnTo>
                  <a:pt x="488" y="157"/>
                </a:lnTo>
                <a:lnTo>
                  <a:pt x="482" y="163"/>
                </a:lnTo>
                <a:lnTo>
                  <a:pt x="482" y="163"/>
                </a:lnTo>
                <a:lnTo>
                  <a:pt x="488" y="176"/>
                </a:lnTo>
                <a:lnTo>
                  <a:pt x="482" y="188"/>
                </a:lnTo>
                <a:lnTo>
                  <a:pt x="482" y="194"/>
                </a:lnTo>
                <a:lnTo>
                  <a:pt x="482" y="201"/>
                </a:lnTo>
                <a:lnTo>
                  <a:pt x="488" y="207"/>
                </a:lnTo>
                <a:lnTo>
                  <a:pt x="482" y="219"/>
                </a:lnTo>
                <a:lnTo>
                  <a:pt x="482" y="226"/>
                </a:lnTo>
                <a:lnTo>
                  <a:pt x="475" y="232"/>
                </a:lnTo>
                <a:lnTo>
                  <a:pt x="469" y="232"/>
                </a:lnTo>
                <a:lnTo>
                  <a:pt x="463" y="238"/>
                </a:lnTo>
                <a:lnTo>
                  <a:pt x="463" y="244"/>
                </a:lnTo>
                <a:lnTo>
                  <a:pt x="457" y="244"/>
                </a:lnTo>
                <a:lnTo>
                  <a:pt x="444" y="251"/>
                </a:lnTo>
                <a:lnTo>
                  <a:pt x="444" y="244"/>
                </a:lnTo>
                <a:lnTo>
                  <a:pt x="438" y="244"/>
                </a:lnTo>
                <a:lnTo>
                  <a:pt x="413" y="232"/>
                </a:lnTo>
                <a:lnTo>
                  <a:pt x="400" y="226"/>
                </a:lnTo>
                <a:lnTo>
                  <a:pt x="400" y="219"/>
                </a:lnTo>
                <a:lnTo>
                  <a:pt x="400" y="213"/>
                </a:lnTo>
                <a:lnTo>
                  <a:pt x="388" y="219"/>
                </a:lnTo>
                <a:lnTo>
                  <a:pt x="388" y="226"/>
                </a:lnTo>
                <a:lnTo>
                  <a:pt x="382" y="226"/>
                </a:lnTo>
                <a:lnTo>
                  <a:pt x="375" y="219"/>
                </a:lnTo>
                <a:lnTo>
                  <a:pt x="369" y="219"/>
                </a:lnTo>
                <a:lnTo>
                  <a:pt x="369" y="219"/>
                </a:lnTo>
                <a:lnTo>
                  <a:pt x="369" y="226"/>
                </a:lnTo>
                <a:lnTo>
                  <a:pt x="357" y="232"/>
                </a:lnTo>
                <a:lnTo>
                  <a:pt x="350" y="226"/>
                </a:lnTo>
                <a:lnTo>
                  <a:pt x="338" y="219"/>
                </a:lnTo>
                <a:lnTo>
                  <a:pt x="325" y="232"/>
                </a:lnTo>
                <a:lnTo>
                  <a:pt x="325" y="238"/>
                </a:lnTo>
                <a:lnTo>
                  <a:pt x="319" y="244"/>
                </a:lnTo>
                <a:lnTo>
                  <a:pt x="319" y="251"/>
                </a:lnTo>
                <a:lnTo>
                  <a:pt x="313" y="263"/>
                </a:lnTo>
                <a:lnTo>
                  <a:pt x="313" y="269"/>
                </a:lnTo>
                <a:lnTo>
                  <a:pt x="300" y="269"/>
                </a:lnTo>
                <a:lnTo>
                  <a:pt x="300" y="269"/>
                </a:lnTo>
                <a:lnTo>
                  <a:pt x="294" y="263"/>
                </a:lnTo>
                <a:lnTo>
                  <a:pt x="281" y="276"/>
                </a:lnTo>
                <a:lnTo>
                  <a:pt x="269" y="276"/>
                </a:lnTo>
                <a:lnTo>
                  <a:pt x="263" y="276"/>
                </a:lnTo>
                <a:lnTo>
                  <a:pt x="263" y="294"/>
                </a:lnTo>
                <a:lnTo>
                  <a:pt x="256" y="301"/>
                </a:lnTo>
                <a:lnTo>
                  <a:pt x="250" y="313"/>
                </a:lnTo>
                <a:lnTo>
                  <a:pt x="250" y="320"/>
                </a:lnTo>
                <a:lnTo>
                  <a:pt x="244" y="326"/>
                </a:lnTo>
                <a:lnTo>
                  <a:pt x="244" y="320"/>
                </a:lnTo>
                <a:lnTo>
                  <a:pt x="231" y="320"/>
                </a:lnTo>
                <a:lnTo>
                  <a:pt x="225" y="320"/>
                </a:lnTo>
                <a:lnTo>
                  <a:pt x="219" y="313"/>
                </a:lnTo>
                <a:lnTo>
                  <a:pt x="213" y="313"/>
                </a:lnTo>
                <a:lnTo>
                  <a:pt x="219" y="294"/>
                </a:lnTo>
                <a:lnTo>
                  <a:pt x="206" y="294"/>
                </a:lnTo>
                <a:lnTo>
                  <a:pt x="200" y="288"/>
                </a:lnTo>
                <a:lnTo>
                  <a:pt x="206" y="276"/>
                </a:lnTo>
                <a:lnTo>
                  <a:pt x="200" y="276"/>
                </a:lnTo>
                <a:lnTo>
                  <a:pt x="181" y="288"/>
                </a:lnTo>
                <a:lnTo>
                  <a:pt x="175" y="301"/>
                </a:lnTo>
                <a:lnTo>
                  <a:pt x="169" y="294"/>
                </a:lnTo>
                <a:lnTo>
                  <a:pt x="163" y="276"/>
                </a:lnTo>
                <a:lnTo>
                  <a:pt x="169" y="269"/>
                </a:lnTo>
                <a:lnTo>
                  <a:pt x="169" y="263"/>
                </a:lnTo>
                <a:lnTo>
                  <a:pt x="163" y="263"/>
                </a:lnTo>
                <a:lnTo>
                  <a:pt x="163" y="257"/>
                </a:lnTo>
                <a:lnTo>
                  <a:pt x="169" y="257"/>
                </a:lnTo>
                <a:lnTo>
                  <a:pt x="163" y="251"/>
                </a:lnTo>
                <a:lnTo>
                  <a:pt x="163" y="251"/>
                </a:lnTo>
                <a:lnTo>
                  <a:pt x="156" y="251"/>
                </a:lnTo>
                <a:lnTo>
                  <a:pt x="150" y="257"/>
                </a:lnTo>
                <a:lnTo>
                  <a:pt x="144" y="251"/>
                </a:lnTo>
                <a:lnTo>
                  <a:pt x="112" y="244"/>
                </a:lnTo>
                <a:lnTo>
                  <a:pt x="112" y="238"/>
                </a:lnTo>
                <a:lnTo>
                  <a:pt x="94" y="244"/>
                </a:lnTo>
                <a:lnTo>
                  <a:pt x="87" y="244"/>
                </a:lnTo>
                <a:lnTo>
                  <a:pt x="81" y="251"/>
                </a:lnTo>
                <a:lnTo>
                  <a:pt x="62" y="257"/>
                </a:lnTo>
                <a:lnTo>
                  <a:pt x="56" y="244"/>
                </a:lnTo>
                <a:lnTo>
                  <a:pt x="50" y="257"/>
                </a:lnTo>
                <a:lnTo>
                  <a:pt x="31" y="257"/>
                </a:lnTo>
                <a:lnTo>
                  <a:pt x="19" y="257"/>
                </a:lnTo>
                <a:lnTo>
                  <a:pt x="12" y="244"/>
                </a:lnTo>
                <a:lnTo>
                  <a:pt x="12" y="2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1" name="Freeform 757"/>
          <p:cNvSpPr>
            <a:spLocks/>
          </p:cNvSpPr>
          <p:nvPr/>
        </p:nvSpPr>
        <p:spPr bwMode="auto">
          <a:xfrm>
            <a:off x="6040438" y="446088"/>
            <a:ext cx="1552575" cy="1008062"/>
          </a:xfrm>
          <a:custGeom>
            <a:avLst/>
            <a:gdLst>
              <a:gd name="T0" fmla="*/ 169 w 813"/>
              <a:gd name="T1" fmla="*/ 363 h 576"/>
              <a:gd name="T2" fmla="*/ 163 w 813"/>
              <a:gd name="T3" fmla="*/ 325 h 576"/>
              <a:gd name="T4" fmla="*/ 138 w 813"/>
              <a:gd name="T5" fmla="*/ 269 h 576"/>
              <a:gd name="T6" fmla="*/ 50 w 813"/>
              <a:gd name="T7" fmla="*/ 219 h 576"/>
              <a:gd name="T8" fmla="*/ 19 w 813"/>
              <a:gd name="T9" fmla="*/ 194 h 576"/>
              <a:gd name="T10" fmla="*/ 12 w 813"/>
              <a:gd name="T11" fmla="*/ 163 h 576"/>
              <a:gd name="T12" fmla="*/ 12 w 813"/>
              <a:gd name="T13" fmla="*/ 131 h 576"/>
              <a:gd name="T14" fmla="*/ 50 w 813"/>
              <a:gd name="T15" fmla="*/ 131 h 576"/>
              <a:gd name="T16" fmla="*/ 88 w 813"/>
              <a:gd name="T17" fmla="*/ 137 h 576"/>
              <a:gd name="T18" fmla="*/ 131 w 813"/>
              <a:gd name="T19" fmla="*/ 137 h 576"/>
              <a:gd name="T20" fmla="*/ 181 w 813"/>
              <a:gd name="T21" fmla="*/ 56 h 576"/>
              <a:gd name="T22" fmla="*/ 250 w 813"/>
              <a:gd name="T23" fmla="*/ 50 h 576"/>
              <a:gd name="T24" fmla="*/ 375 w 813"/>
              <a:gd name="T25" fmla="*/ 19 h 576"/>
              <a:gd name="T26" fmla="*/ 388 w 813"/>
              <a:gd name="T27" fmla="*/ 69 h 576"/>
              <a:gd name="T28" fmla="*/ 400 w 813"/>
              <a:gd name="T29" fmla="*/ 144 h 576"/>
              <a:gd name="T30" fmla="*/ 407 w 813"/>
              <a:gd name="T31" fmla="*/ 194 h 576"/>
              <a:gd name="T32" fmla="*/ 419 w 813"/>
              <a:gd name="T33" fmla="*/ 200 h 576"/>
              <a:gd name="T34" fmla="*/ 482 w 813"/>
              <a:gd name="T35" fmla="*/ 206 h 576"/>
              <a:gd name="T36" fmla="*/ 576 w 813"/>
              <a:gd name="T37" fmla="*/ 200 h 576"/>
              <a:gd name="T38" fmla="*/ 594 w 813"/>
              <a:gd name="T39" fmla="*/ 188 h 576"/>
              <a:gd name="T40" fmla="*/ 645 w 813"/>
              <a:gd name="T41" fmla="*/ 163 h 576"/>
              <a:gd name="T42" fmla="*/ 670 w 813"/>
              <a:gd name="T43" fmla="*/ 125 h 576"/>
              <a:gd name="T44" fmla="*/ 701 w 813"/>
              <a:gd name="T45" fmla="*/ 94 h 576"/>
              <a:gd name="T46" fmla="*/ 720 w 813"/>
              <a:gd name="T47" fmla="*/ 62 h 576"/>
              <a:gd name="T48" fmla="*/ 751 w 813"/>
              <a:gd name="T49" fmla="*/ 31 h 576"/>
              <a:gd name="T50" fmla="*/ 788 w 813"/>
              <a:gd name="T51" fmla="*/ 50 h 576"/>
              <a:gd name="T52" fmla="*/ 782 w 813"/>
              <a:gd name="T53" fmla="*/ 100 h 576"/>
              <a:gd name="T54" fmla="*/ 795 w 813"/>
              <a:gd name="T55" fmla="*/ 156 h 576"/>
              <a:gd name="T56" fmla="*/ 782 w 813"/>
              <a:gd name="T57" fmla="*/ 213 h 576"/>
              <a:gd name="T58" fmla="*/ 770 w 813"/>
              <a:gd name="T59" fmla="*/ 250 h 576"/>
              <a:gd name="T60" fmla="*/ 751 w 813"/>
              <a:gd name="T61" fmla="*/ 288 h 576"/>
              <a:gd name="T62" fmla="*/ 701 w 813"/>
              <a:gd name="T63" fmla="*/ 300 h 576"/>
              <a:gd name="T64" fmla="*/ 682 w 813"/>
              <a:gd name="T65" fmla="*/ 331 h 576"/>
              <a:gd name="T66" fmla="*/ 676 w 813"/>
              <a:gd name="T67" fmla="*/ 375 h 576"/>
              <a:gd name="T68" fmla="*/ 676 w 813"/>
              <a:gd name="T69" fmla="*/ 394 h 576"/>
              <a:gd name="T70" fmla="*/ 701 w 813"/>
              <a:gd name="T71" fmla="*/ 419 h 576"/>
              <a:gd name="T72" fmla="*/ 751 w 813"/>
              <a:gd name="T73" fmla="*/ 444 h 576"/>
              <a:gd name="T74" fmla="*/ 738 w 813"/>
              <a:gd name="T75" fmla="*/ 469 h 576"/>
              <a:gd name="T76" fmla="*/ 745 w 813"/>
              <a:gd name="T77" fmla="*/ 500 h 576"/>
              <a:gd name="T78" fmla="*/ 720 w 813"/>
              <a:gd name="T79" fmla="*/ 538 h 576"/>
              <a:gd name="T80" fmla="*/ 701 w 813"/>
              <a:gd name="T81" fmla="*/ 525 h 576"/>
              <a:gd name="T82" fmla="*/ 688 w 813"/>
              <a:gd name="T83" fmla="*/ 532 h 576"/>
              <a:gd name="T84" fmla="*/ 676 w 813"/>
              <a:gd name="T85" fmla="*/ 538 h 576"/>
              <a:gd name="T86" fmla="*/ 638 w 813"/>
              <a:gd name="T87" fmla="*/ 538 h 576"/>
              <a:gd name="T88" fmla="*/ 613 w 813"/>
              <a:gd name="T89" fmla="*/ 525 h 576"/>
              <a:gd name="T90" fmla="*/ 569 w 813"/>
              <a:gd name="T91" fmla="*/ 525 h 576"/>
              <a:gd name="T92" fmla="*/ 551 w 813"/>
              <a:gd name="T93" fmla="*/ 551 h 576"/>
              <a:gd name="T94" fmla="*/ 532 w 813"/>
              <a:gd name="T95" fmla="*/ 557 h 576"/>
              <a:gd name="T96" fmla="*/ 507 w 813"/>
              <a:gd name="T97" fmla="*/ 569 h 576"/>
              <a:gd name="T98" fmla="*/ 476 w 813"/>
              <a:gd name="T99" fmla="*/ 569 h 576"/>
              <a:gd name="T100" fmla="*/ 494 w 813"/>
              <a:gd name="T101" fmla="*/ 525 h 576"/>
              <a:gd name="T102" fmla="*/ 469 w 813"/>
              <a:gd name="T103" fmla="*/ 500 h 576"/>
              <a:gd name="T104" fmla="*/ 457 w 813"/>
              <a:gd name="T105" fmla="*/ 475 h 576"/>
              <a:gd name="T106" fmla="*/ 438 w 813"/>
              <a:gd name="T107" fmla="*/ 450 h 576"/>
              <a:gd name="T108" fmla="*/ 407 w 813"/>
              <a:gd name="T109" fmla="*/ 444 h 576"/>
              <a:gd name="T110" fmla="*/ 388 w 813"/>
              <a:gd name="T111" fmla="*/ 469 h 576"/>
              <a:gd name="T112" fmla="*/ 357 w 813"/>
              <a:gd name="T113" fmla="*/ 444 h 576"/>
              <a:gd name="T114" fmla="*/ 282 w 813"/>
              <a:gd name="T115" fmla="*/ 438 h 576"/>
              <a:gd name="T116" fmla="*/ 206 w 813"/>
              <a:gd name="T117" fmla="*/ 425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3" h="576">
                <a:moveTo>
                  <a:pt x="175" y="425"/>
                </a:moveTo>
                <a:lnTo>
                  <a:pt x="169" y="382"/>
                </a:lnTo>
                <a:lnTo>
                  <a:pt x="169" y="375"/>
                </a:lnTo>
                <a:lnTo>
                  <a:pt x="163" y="369"/>
                </a:lnTo>
                <a:lnTo>
                  <a:pt x="169" y="363"/>
                </a:lnTo>
                <a:lnTo>
                  <a:pt x="175" y="363"/>
                </a:lnTo>
                <a:lnTo>
                  <a:pt x="175" y="350"/>
                </a:lnTo>
                <a:lnTo>
                  <a:pt x="169" y="344"/>
                </a:lnTo>
                <a:lnTo>
                  <a:pt x="163" y="331"/>
                </a:lnTo>
                <a:lnTo>
                  <a:pt x="163" y="325"/>
                </a:lnTo>
                <a:lnTo>
                  <a:pt x="156" y="306"/>
                </a:lnTo>
                <a:lnTo>
                  <a:pt x="144" y="281"/>
                </a:lnTo>
                <a:lnTo>
                  <a:pt x="150" y="275"/>
                </a:lnTo>
                <a:lnTo>
                  <a:pt x="138" y="275"/>
                </a:lnTo>
                <a:lnTo>
                  <a:pt x="138" y="269"/>
                </a:lnTo>
                <a:lnTo>
                  <a:pt x="106" y="250"/>
                </a:lnTo>
                <a:lnTo>
                  <a:pt x="100" y="244"/>
                </a:lnTo>
                <a:lnTo>
                  <a:pt x="100" y="238"/>
                </a:lnTo>
                <a:lnTo>
                  <a:pt x="62" y="231"/>
                </a:lnTo>
                <a:lnTo>
                  <a:pt x="50" y="219"/>
                </a:lnTo>
                <a:lnTo>
                  <a:pt x="31" y="219"/>
                </a:lnTo>
                <a:lnTo>
                  <a:pt x="19" y="206"/>
                </a:lnTo>
                <a:lnTo>
                  <a:pt x="31" y="200"/>
                </a:lnTo>
                <a:lnTo>
                  <a:pt x="19" y="200"/>
                </a:lnTo>
                <a:lnTo>
                  <a:pt x="19" y="194"/>
                </a:lnTo>
                <a:lnTo>
                  <a:pt x="25" y="188"/>
                </a:lnTo>
                <a:lnTo>
                  <a:pt x="25" y="175"/>
                </a:lnTo>
                <a:lnTo>
                  <a:pt x="19" y="175"/>
                </a:lnTo>
                <a:lnTo>
                  <a:pt x="25" y="169"/>
                </a:lnTo>
                <a:lnTo>
                  <a:pt x="12" y="163"/>
                </a:lnTo>
                <a:lnTo>
                  <a:pt x="6" y="163"/>
                </a:lnTo>
                <a:lnTo>
                  <a:pt x="12" y="144"/>
                </a:lnTo>
                <a:lnTo>
                  <a:pt x="0" y="131"/>
                </a:lnTo>
                <a:lnTo>
                  <a:pt x="6" y="125"/>
                </a:lnTo>
                <a:lnTo>
                  <a:pt x="12" y="131"/>
                </a:lnTo>
                <a:lnTo>
                  <a:pt x="12" y="125"/>
                </a:lnTo>
                <a:lnTo>
                  <a:pt x="19" y="131"/>
                </a:lnTo>
                <a:lnTo>
                  <a:pt x="25" y="137"/>
                </a:lnTo>
                <a:lnTo>
                  <a:pt x="37" y="131"/>
                </a:lnTo>
                <a:lnTo>
                  <a:pt x="50" y="131"/>
                </a:lnTo>
                <a:lnTo>
                  <a:pt x="56" y="144"/>
                </a:lnTo>
                <a:lnTo>
                  <a:pt x="62" y="144"/>
                </a:lnTo>
                <a:lnTo>
                  <a:pt x="75" y="144"/>
                </a:lnTo>
                <a:lnTo>
                  <a:pt x="88" y="144"/>
                </a:lnTo>
                <a:lnTo>
                  <a:pt x="88" y="137"/>
                </a:lnTo>
                <a:lnTo>
                  <a:pt x="100" y="131"/>
                </a:lnTo>
                <a:lnTo>
                  <a:pt x="119" y="144"/>
                </a:lnTo>
                <a:lnTo>
                  <a:pt x="119" y="137"/>
                </a:lnTo>
                <a:lnTo>
                  <a:pt x="125" y="131"/>
                </a:lnTo>
                <a:lnTo>
                  <a:pt x="131" y="137"/>
                </a:lnTo>
                <a:lnTo>
                  <a:pt x="150" y="119"/>
                </a:lnTo>
                <a:lnTo>
                  <a:pt x="156" y="94"/>
                </a:lnTo>
                <a:lnTo>
                  <a:pt x="156" y="69"/>
                </a:lnTo>
                <a:lnTo>
                  <a:pt x="169" y="56"/>
                </a:lnTo>
                <a:lnTo>
                  <a:pt x="181" y="56"/>
                </a:lnTo>
                <a:lnTo>
                  <a:pt x="181" y="50"/>
                </a:lnTo>
                <a:lnTo>
                  <a:pt x="200" y="31"/>
                </a:lnTo>
                <a:lnTo>
                  <a:pt x="213" y="37"/>
                </a:lnTo>
                <a:lnTo>
                  <a:pt x="250" y="50"/>
                </a:lnTo>
                <a:lnTo>
                  <a:pt x="250" y="50"/>
                </a:lnTo>
                <a:lnTo>
                  <a:pt x="338" y="0"/>
                </a:lnTo>
                <a:lnTo>
                  <a:pt x="357" y="12"/>
                </a:lnTo>
                <a:lnTo>
                  <a:pt x="363" y="19"/>
                </a:lnTo>
                <a:lnTo>
                  <a:pt x="382" y="12"/>
                </a:lnTo>
                <a:lnTo>
                  <a:pt x="375" y="19"/>
                </a:lnTo>
                <a:lnTo>
                  <a:pt x="375" y="25"/>
                </a:lnTo>
                <a:lnTo>
                  <a:pt x="382" y="31"/>
                </a:lnTo>
                <a:lnTo>
                  <a:pt x="388" y="31"/>
                </a:lnTo>
                <a:lnTo>
                  <a:pt x="394" y="44"/>
                </a:lnTo>
                <a:lnTo>
                  <a:pt x="388" y="69"/>
                </a:lnTo>
                <a:lnTo>
                  <a:pt x="400" y="81"/>
                </a:lnTo>
                <a:lnTo>
                  <a:pt x="400" y="106"/>
                </a:lnTo>
                <a:lnTo>
                  <a:pt x="400" y="112"/>
                </a:lnTo>
                <a:lnTo>
                  <a:pt x="394" y="131"/>
                </a:lnTo>
                <a:lnTo>
                  <a:pt x="400" y="144"/>
                </a:lnTo>
                <a:lnTo>
                  <a:pt x="413" y="150"/>
                </a:lnTo>
                <a:lnTo>
                  <a:pt x="413" y="163"/>
                </a:lnTo>
                <a:lnTo>
                  <a:pt x="400" y="169"/>
                </a:lnTo>
                <a:lnTo>
                  <a:pt x="400" y="181"/>
                </a:lnTo>
                <a:lnTo>
                  <a:pt x="407" y="194"/>
                </a:lnTo>
                <a:lnTo>
                  <a:pt x="407" y="206"/>
                </a:lnTo>
                <a:lnTo>
                  <a:pt x="400" y="213"/>
                </a:lnTo>
                <a:lnTo>
                  <a:pt x="407" y="219"/>
                </a:lnTo>
                <a:lnTo>
                  <a:pt x="413" y="206"/>
                </a:lnTo>
                <a:lnTo>
                  <a:pt x="419" y="200"/>
                </a:lnTo>
                <a:lnTo>
                  <a:pt x="432" y="213"/>
                </a:lnTo>
                <a:lnTo>
                  <a:pt x="432" y="219"/>
                </a:lnTo>
                <a:lnTo>
                  <a:pt x="438" y="225"/>
                </a:lnTo>
                <a:lnTo>
                  <a:pt x="469" y="206"/>
                </a:lnTo>
                <a:lnTo>
                  <a:pt x="482" y="206"/>
                </a:lnTo>
                <a:lnTo>
                  <a:pt x="544" y="213"/>
                </a:lnTo>
                <a:lnTo>
                  <a:pt x="544" y="206"/>
                </a:lnTo>
                <a:lnTo>
                  <a:pt x="557" y="206"/>
                </a:lnTo>
                <a:lnTo>
                  <a:pt x="563" y="206"/>
                </a:lnTo>
                <a:lnTo>
                  <a:pt x="576" y="200"/>
                </a:lnTo>
                <a:lnTo>
                  <a:pt x="582" y="188"/>
                </a:lnTo>
                <a:lnTo>
                  <a:pt x="588" y="188"/>
                </a:lnTo>
                <a:lnTo>
                  <a:pt x="588" y="194"/>
                </a:lnTo>
                <a:lnTo>
                  <a:pt x="594" y="194"/>
                </a:lnTo>
                <a:lnTo>
                  <a:pt x="594" y="188"/>
                </a:lnTo>
                <a:lnTo>
                  <a:pt x="626" y="194"/>
                </a:lnTo>
                <a:lnTo>
                  <a:pt x="626" y="188"/>
                </a:lnTo>
                <a:lnTo>
                  <a:pt x="632" y="181"/>
                </a:lnTo>
                <a:lnTo>
                  <a:pt x="632" y="169"/>
                </a:lnTo>
                <a:lnTo>
                  <a:pt x="645" y="163"/>
                </a:lnTo>
                <a:lnTo>
                  <a:pt x="651" y="150"/>
                </a:lnTo>
                <a:lnTo>
                  <a:pt x="663" y="150"/>
                </a:lnTo>
                <a:lnTo>
                  <a:pt x="670" y="144"/>
                </a:lnTo>
                <a:lnTo>
                  <a:pt x="663" y="131"/>
                </a:lnTo>
                <a:lnTo>
                  <a:pt x="670" y="125"/>
                </a:lnTo>
                <a:lnTo>
                  <a:pt x="663" y="112"/>
                </a:lnTo>
                <a:lnTo>
                  <a:pt x="676" y="112"/>
                </a:lnTo>
                <a:lnTo>
                  <a:pt x="682" y="100"/>
                </a:lnTo>
                <a:lnTo>
                  <a:pt x="695" y="100"/>
                </a:lnTo>
                <a:lnTo>
                  <a:pt x="701" y="94"/>
                </a:lnTo>
                <a:lnTo>
                  <a:pt x="701" y="87"/>
                </a:lnTo>
                <a:lnTo>
                  <a:pt x="701" y="81"/>
                </a:lnTo>
                <a:lnTo>
                  <a:pt x="707" y="69"/>
                </a:lnTo>
                <a:lnTo>
                  <a:pt x="713" y="62"/>
                </a:lnTo>
                <a:lnTo>
                  <a:pt x="720" y="62"/>
                </a:lnTo>
                <a:lnTo>
                  <a:pt x="726" y="56"/>
                </a:lnTo>
                <a:lnTo>
                  <a:pt x="720" y="50"/>
                </a:lnTo>
                <a:lnTo>
                  <a:pt x="732" y="31"/>
                </a:lnTo>
                <a:lnTo>
                  <a:pt x="745" y="37"/>
                </a:lnTo>
                <a:lnTo>
                  <a:pt x="751" y="31"/>
                </a:lnTo>
                <a:lnTo>
                  <a:pt x="763" y="37"/>
                </a:lnTo>
                <a:lnTo>
                  <a:pt x="770" y="31"/>
                </a:lnTo>
                <a:lnTo>
                  <a:pt x="782" y="37"/>
                </a:lnTo>
                <a:lnTo>
                  <a:pt x="782" y="44"/>
                </a:lnTo>
                <a:lnTo>
                  <a:pt x="788" y="50"/>
                </a:lnTo>
                <a:lnTo>
                  <a:pt x="813" y="56"/>
                </a:lnTo>
                <a:lnTo>
                  <a:pt x="813" y="69"/>
                </a:lnTo>
                <a:lnTo>
                  <a:pt x="801" y="69"/>
                </a:lnTo>
                <a:lnTo>
                  <a:pt x="801" y="81"/>
                </a:lnTo>
                <a:lnTo>
                  <a:pt x="782" y="100"/>
                </a:lnTo>
                <a:lnTo>
                  <a:pt x="776" y="119"/>
                </a:lnTo>
                <a:lnTo>
                  <a:pt x="788" y="131"/>
                </a:lnTo>
                <a:lnTo>
                  <a:pt x="795" y="144"/>
                </a:lnTo>
                <a:lnTo>
                  <a:pt x="788" y="144"/>
                </a:lnTo>
                <a:lnTo>
                  <a:pt x="795" y="156"/>
                </a:lnTo>
                <a:lnTo>
                  <a:pt x="807" y="150"/>
                </a:lnTo>
                <a:lnTo>
                  <a:pt x="807" y="169"/>
                </a:lnTo>
                <a:lnTo>
                  <a:pt x="807" y="181"/>
                </a:lnTo>
                <a:lnTo>
                  <a:pt x="801" y="194"/>
                </a:lnTo>
                <a:lnTo>
                  <a:pt x="782" y="213"/>
                </a:lnTo>
                <a:lnTo>
                  <a:pt x="782" y="219"/>
                </a:lnTo>
                <a:lnTo>
                  <a:pt x="782" y="225"/>
                </a:lnTo>
                <a:lnTo>
                  <a:pt x="782" y="231"/>
                </a:lnTo>
                <a:lnTo>
                  <a:pt x="776" y="244"/>
                </a:lnTo>
                <a:lnTo>
                  <a:pt x="770" y="250"/>
                </a:lnTo>
                <a:lnTo>
                  <a:pt x="770" y="263"/>
                </a:lnTo>
                <a:lnTo>
                  <a:pt x="763" y="263"/>
                </a:lnTo>
                <a:lnTo>
                  <a:pt x="757" y="275"/>
                </a:lnTo>
                <a:lnTo>
                  <a:pt x="745" y="275"/>
                </a:lnTo>
                <a:lnTo>
                  <a:pt x="751" y="288"/>
                </a:lnTo>
                <a:lnTo>
                  <a:pt x="732" y="281"/>
                </a:lnTo>
                <a:lnTo>
                  <a:pt x="720" y="275"/>
                </a:lnTo>
                <a:lnTo>
                  <a:pt x="713" y="294"/>
                </a:lnTo>
                <a:lnTo>
                  <a:pt x="707" y="300"/>
                </a:lnTo>
                <a:lnTo>
                  <a:pt x="701" y="300"/>
                </a:lnTo>
                <a:lnTo>
                  <a:pt x="701" y="313"/>
                </a:lnTo>
                <a:lnTo>
                  <a:pt x="688" y="313"/>
                </a:lnTo>
                <a:lnTo>
                  <a:pt x="688" y="325"/>
                </a:lnTo>
                <a:lnTo>
                  <a:pt x="682" y="331"/>
                </a:lnTo>
                <a:lnTo>
                  <a:pt x="682" y="331"/>
                </a:lnTo>
                <a:lnTo>
                  <a:pt x="682" y="344"/>
                </a:lnTo>
                <a:lnTo>
                  <a:pt x="682" y="357"/>
                </a:lnTo>
                <a:lnTo>
                  <a:pt x="676" y="357"/>
                </a:lnTo>
                <a:lnTo>
                  <a:pt x="682" y="369"/>
                </a:lnTo>
                <a:lnTo>
                  <a:pt x="676" y="375"/>
                </a:lnTo>
                <a:lnTo>
                  <a:pt x="663" y="388"/>
                </a:lnTo>
                <a:lnTo>
                  <a:pt x="663" y="394"/>
                </a:lnTo>
                <a:lnTo>
                  <a:pt x="670" y="394"/>
                </a:lnTo>
                <a:lnTo>
                  <a:pt x="670" y="388"/>
                </a:lnTo>
                <a:lnTo>
                  <a:pt x="676" y="394"/>
                </a:lnTo>
                <a:lnTo>
                  <a:pt x="676" y="400"/>
                </a:lnTo>
                <a:lnTo>
                  <a:pt x="670" y="407"/>
                </a:lnTo>
                <a:lnTo>
                  <a:pt x="670" y="413"/>
                </a:lnTo>
                <a:lnTo>
                  <a:pt x="688" y="413"/>
                </a:lnTo>
                <a:lnTo>
                  <a:pt x="701" y="419"/>
                </a:lnTo>
                <a:lnTo>
                  <a:pt x="701" y="425"/>
                </a:lnTo>
                <a:lnTo>
                  <a:pt x="720" y="425"/>
                </a:lnTo>
                <a:lnTo>
                  <a:pt x="732" y="432"/>
                </a:lnTo>
                <a:lnTo>
                  <a:pt x="732" y="432"/>
                </a:lnTo>
                <a:lnTo>
                  <a:pt x="751" y="444"/>
                </a:lnTo>
                <a:lnTo>
                  <a:pt x="770" y="450"/>
                </a:lnTo>
                <a:lnTo>
                  <a:pt x="770" y="463"/>
                </a:lnTo>
                <a:lnTo>
                  <a:pt x="757" y="469"/>
                </a:lnTo>
                <a:lnTo>
                  <a:pt x="745" y="475"/>
                </a:lnTo>
                <a:lnTo>
                  <a:pt x="738" y="469"/>
                </a:lnTo>
                <a:lnTo>
                  <a:pt x="732" y="469"/>
                </a:lnTo>
                <a:lnTo>
                  <a:pt x="732" y="482"/>
                </a:lnTo>
                <a:lnTo>
                  <a:pt x="738" y="482"/>
                </a:lnTo>
                <a:lnTo>
                  <a:pt x="745" y="494"/>
                </a:lnTo>
                <a:lnTo>
                  <a:pt x="745" y="500"/>
                </a:lnTo>
                <a:lnTo>
                  <a:pt x="745" y="513"/>
                </a:lnTo>
                <a:lnTo>
                  <a:pt x="745" y="525"/>
                </a:lnTo>
                <a:lnTo>
                  <a:pt x="745" y="538"/>
                </a:lnTo>
                <a:lnTo>
                  <a:pt x="738" y="532"/>
                </a:lnTo>
                <a:lnTo>
                  <a:pt x="720" y="538"/>
                </a:lnTo>
                <a:lnTo>
                  <a:pt x="720" y="532"/>
                </a:lnTo>
                <a:lnTo>
                  <a:pt x="720" y="525"/>
                </a:lnTo>
                <a:lnTo>
                  <a:pt x="713" y="519"/>
                </a:lnTo>
                <a:lnTo>
                  <a:pt x="707" y="525"/>
                </a:lnTo>
                <a:lnTo>
                  <a:pt x="701" y="525"/>
                </a:lnTo>
                <a:lnTo>
                  <a:pt x="695" y="519"/>
                </a:lnTo>
                <a:lnTo>
                  <a:pt x="688" y="519"/>
                </a:lnTo>
                <a:lnTo>
                  <a:pt x="688" y="519"/>
                </a:lnTo>
                <a:lnTo>
                  <a:pt x="682" y="525"/>
                </a:lnTo>
                <a:lnTo>
                  <a:pt x="688" y="532"/>
                </a:lnTo>
                <a:lnTo>
                  <a:pt x="688" y="532"/>
                </a:lnTo>
                <a:lnTo>
                  <a:pt x="695" y="538"/>
                </a:lnTo>
                <a:lnTo>
                  <a:pt x="688" y="544"/>
                </a:lnTo>
                <a:lnTo>
                  <a:pt x="682" y="544"/>
                </a:lnTo>
                <a:lnTo>
                  <a:pt x="676" y="538"/>
                </a:lnTo>
                <a:lnTo>
                  <a:pt x="676" y="532"/>
                </a:lnTo>
                <a:lnTo>
                  <a:pt x="670" y="538"/>
                </a:lnTo>
                <a:lnTo>
                  <a:pt x="663" y="538"/>
                </a:lnTo>
                <a:lnTo>
                  <a:pt x="657" y="544"/>
                </a:lnTo>
                <a:lnTo>
                  <a:pt x="638" y="538"/>
                </a:lnTo>
                <a:lnTo>
                  <a:pt x="632" y="538"/>
                </a:lnTo>
                <a:lnTo>
                  <a:pt x="632" y="538"/>
                </a:lnTo>
                <a:lnTo>
                  <a:pt x="619" y="532"/>
                </a:lnTo>
                <a:lnTo>
                  <a:pt x="613" y="532"/>
                </a:lnTo>
                <a:lnTo>
                  <a:pt x="613" y="525"/>
                </a:lnTo>
                <a:lnTo>
                  <a:pt x="601" y="519"/>
                </a:lnTo>
                <a:lnTo>
                  <a:pt x="588" y="525"/>
                </a:lnTo>
                <a:lnTo>
                  <a:pt x="582" y="525"/>
                </a:lnTo>
                <a:lnTo>
                  <a:pt x="576" y="525"/>
                </a:lnTo>
                <a:lnTo>
                  <a:pt x="569" y="525"/>
                </a:lnTo>
                <a:lnTo>
                  <a:pt x="563" y="538"/>
                </a:lnTo>
                <a:lnTo>
                  <a:pt x="557" y="538"/>
                </a:lnTo>
                <a:lnTo>
                  <a:pt x="557" y="532"/>
                </a:lnTo>
                <a:lnTo>
                  <a:pt x="551" y="538"/>
                </a:lnTo>
                <a:lnTo>
                  <a:pt x="551" y="551"/>
                </a:lnTo>
                <a:lnTo>
                  <a:pt x="544" y="551"/>
                </a:lnTo>
                <a:lnTo>
                  <a:pt x="544" y="557"/>
                </a:lnTo>
                <a:lnTo>
                  <a:pt x="532" y="557"/>
                </a:lnTo>
                <a:lnTo>
                  <a:pt x="532" y="551"/>
                </a:lnTo>
                <a:lnTo>
                  <a:pt x="532" y="557"/>
                </a:lnTo>
                <a:lnTo>
                  <a:pt x="526" y="557"/>
                </a:lnTo>
                <a:lnTo>
                  <a:pt x="519" y="569"/>
                </a:lnTo>
                <a:lnTo>
                  <a:pt x="513" y="569"/>
                </a:lnTo>
                <a:lnTo>
                  <a:pt x="513" y="563"/>
                </a:lnTo>
                <a:lnTo>
                  <a:pt x="507" y="569"/>
                </a:lnTo>
                <a:lnTo>
                  <a:pt x="494" y="576"/>
                </a:lnTo>
                <a:lnTo>
                  <a:pt x="488" y="576"/>
                </a:lnTo>
                <a:lnTo>
                  <a:pt x="482" y="576"/>
                </a:lnTo>
                <a:lnTo>
                  <a:pt x="476" y="569"/>
                </a:lnTo>
                <a:lnTo>
                  <a:pt x="476" y="569"/>
                </a:lnTo>
                <a:lnTo>
                  <a:pt x="488" y="557"/>
                </a:lnTo>
                <a:lnTo>
                  <a:pt x="488" y="551"/>
                </a:lnTo>
                <a:lnTo>
                  <a:pt x="488" y="538"/>
                </a:lnTo>
                <a:lnTo>
                  <a:pt x="488" y="525"/>
                </a:lnTo>
                <a:lnTo>
                  <a:pt x="494" y="525"/>
                </a:lnTo>
                <a:lnTo>
                  <a:pt x="488" y="513"/>
                </a:lnTo>
                <a:lnTo>
                  <a:pt x="488" y="507"/>
                </a:lnTo>
                <a:lnTo>
                  <a:pt x="476" y="507"/>
                </a:lnTo>
                <a:lnTo>
                  <a:pt x="476" y="500"/>
                </a:lnTo>
                <a:lnTo>
                  <a:pt x="469" y="500"/>
                </a:lnTo>
                <a:lnTo>
                  <a:pt x="469" y="494"/>
                </a:lnTo>
                <a:lnTo>
                  <a:pt x="463" y="494"/>
                </a:lnTo>
                <a:lnTo>
                  <a:pt x="457" y="488"/>
                </a:lnTo>
                <a:lnTo>
                  <a:pt x="457" y="482"/>
                </a:lnTo>
                <a:lnTo>
                  <a:pt x="457" y="475"/>
                </a:lnTo>
                <a:lnTo>
                  <a:pt x="457" y="469"/>
                </a:lnTo>
                <a:lnTo>
                  <a:pt x="444" y="469"/>
                </a:lnTo>
                <a:lnTo>
                  <a:pt x="444" y="463"/>
                </a:lnTo>
                <a:lnTo>
                  <a:pt x="444" y="457"/>
                </a:lnTo>
                <a:lnTo>
                  <a:pt x="438" y="450"/>
                </a:lnTo>
                <a:lnTo>
                  <a:pt x="425" y="457"/>
                </a:lnTo>
                <a:lnTo>
                  <a:pt x="425" y="450"/>
                </a:lnTo>
                <a:lnTo>
                  <a:pt x="419" y="444"/>
                </a:lnTo>
                <a:lnTo>
                  <a:pt x="419" y="444"/>
                </a:lnTo>
                <a:lnTo>
                  <a:pt x="407" y="444"/>
                </a:lnTo>
                <a:lnTo>
                  <a:pt x="400" y="444"/>
                </a:lnTo>
                <a:lnTo>
                  <a:pt x="400" y="457"/>
                </a:lnTo>
                <a:lnTo>
                  <a:pt x="400" y="457"/>
                </a:lnTo>
                <a:lnTo>
                  <a:pt x="388" y="469"/>
                </a:lnTo>
                <a:lnTo>
                  <a:pt x="388" y="469"/>
                </a:lnTo>
                <a:lnTo>
                  <a:pt x="388" y="463"/>
                </a:lnTo>
                <a:lnTo>
                  <a:pt x="375" y="457"/>
                </a:lnTo>
                <a:lnTo>
                  <a:pt x="375" y="450"/>
                </a:lnTo>
                <a:lnTo>
                  <a:pt x="369" y="444"/>
                </a:lnTo>
                <a:lnTo>
                  <a:pt x="357" y="444"/>
                </a:lnTo>
                <a:lnTo>
                  <a:pt x="338" y="425"/>
                </a:lnTo>
                <a:lnTo>
                  <a:pt x="325" y="432"/>
                </a:lnTo>
                <a:lnTo>
                  <a:pt x="325" y="432"/>
                </a:lnTo>
                <a:lnTo>
                  <a:pt x="294" y="438"/>
                </a:lnTo>
                <a:lnTo>
                  <a:pt x="282" y="438"/>
                </a:lnTo>
                <a:lnTo>
                  <a:pt x="263" y="438"/>
                </a:lnTo>
                <a:lnTo>
                  <a:pt x="263" y="432"/>
                </a:lnTo>
                <a:lnTo>
                  <a:pt x="231" y="425"/>
                </a:lnTo>
                <a:lnTo>
                  <a:pt x="219" y="432"/>
                </a:lnTo>
                <a:lnTo>
                  <a:pt x="206" y="425"/>
                </a:lnTo>
                <a:lnTo>
                  <a:pt x="200" y="425"/>
                </a:lnTo>
                <a:lnTo>
                  <a:pt x="181" y="432"/>
                </a:lnTo>
                <a:lnTo>
                  <a:pt x="175" y="425"/>
                </a:lnTo>
                <a:lnTo>
                  <a:pt x="175" y="4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2689225" y="3654425"/>
            <a:ext cx="419100" cy="330200"/>
          </a:xfrm>
          <a:custGeom>
            <a:avLst/>
            <a:gdLst>
              <a:gd name="T0" fmla="*/ 31 w 219"/>
              <a:gd name="T1" fmla="*/ 101 h 188"/>
              <a:gd name="T2" fmla="*/ 37 w 219"/>
              <a:gd name="T3" fmla="*/ 119 h 188"/>
              <a:gd name="T4" fmla="*/ 37 w 219"/>
              <a:gd name="T5" fmla="*/ 138 h 188"/>
              <a:gd name="T6" fmla="*/ 18 w 219"/>
              <a:gd name="T7" fmla="*/ 157 h 188"/>
              <a:gd name="T8" fmla="*/ 12 w 219"/>
              <a:gd name="T9" fmla="*/ 169 h 188"/>
              <a:gd name="T10" fmla="*/ 18 w 219"/>
              <a:gd name="T11" fmla="*/ 188 h 188"/>
              <a:gd name="T12" fmla="*/ 81 w 219"/>
              <a:gd name="T13" fmla="*/ 182 h 188"/>
              <a:gd name="T14" fmla="*/ 106 w 219"/>
              <a:gd name="T15" fmla="*/ 188 h 188"/>
              <a:gd name="T16" fmla="*/ 144 w 219"/>
              <a:gd name="T17" fmla="*/ 182 h 188"/>
              <a:gd name="T18" fmla="*/ 156 w 219"/>
              <a:gd name="T19" fmla="*/ 151 h 188"/>
              <a:gd name="T20" fmla="*/ 181 w 219"/>
              <a:gd name="T21" fmla="*/ 144 h 188"/>
              <a:gd name="T22" fmla="*/ 194 w 219"/>
              <a:gd name="T23" fmla="*/ 132 h 188"/>
              <a:gd name="T24" fmla="*/ 212 w 219"/>
              <a:gd name="T25" fmla="*/ 132 h 188"/>
              <a:gd name="T26" fmla="*/ 212 w 219"/>
              <a:gd name="T27" fmla="*/ 126 h 188"/>
              <a:gd name="T28" fmla="*/ 219 w 219"/>
              <a:gd name="T29" fmla="*/ 107 h 188"/>
              <a:gd name="T30" fmla="*/ 175 w 219"/>
              <a:gd name="T31" fmla="*/ 76 h 188"/>
              <a:gd name="T32" fmla="*/ 200 w 219"/>
              <a:gd name="T33" fmla="*/ 44 h 188"/>
              <a:gd name="T34" fmla="*/ 194 w 219"/>
              <a:gd name="T35" fmla="*/ 25 h 188"/>
              <a:gd name="T36" fmla="*/ 187 w 219"/>
              <a:gd name="T37" fmla="*/ 25 h 188"/>
              <a:gd name="T38" fmla="*/ 175 w 219"/>
              <a:gd name="T39" fmla="*/ 32 h 188"/>
              <a:gd name="T40" fmla="*/ 162 w 219"/>
              <a:gd name="T41" fmla="*/ 25 h 188"/>
              <a:gd name="T42" fmla="*/ 156 w 219"/>
              <a:gd name="T43" fmla="*/ 19 h 188"/>
              <a:gd name="T44" fmla="*/ 125 w 219"/>
              <a:gd name="T45" fmla="*/ 13 h 188"/>
              <a:gd name="T46" fmla="*/ 112 w 219"/>
              <a:gd name="T47" fmla="*/ 19 h 188"/>
              <a:gd name="T48" fmla="*/ 100 w 219"/>
              <a:gd name="T49" fmla="*/ 19 h 188"/>
              <a:gd name="T50" fmla="*/ 81 w 219"/>
              <a:gd name="T51" fmla="*/ 25 h 188"/>
              <a:gd name="T52" fmla="*/ 75 w 219"/>
              <a:gd name="T53" fmla="*/ 13 h 188"/>
              <a:gd name="T54" fmla="*/ 62 w 219"/>
              <a:gd name="T55" fmla="*/ 13 h 188"/>
              <a:gd name="T56" fmla="*/ 62 w 219"/>
              <a:gd name="T57" fmla="*/ 7 h 188"/>
              <a:gd name="T58" fmla="*/ 56 w 219"/>
              <a:gd name="T59" fmla="*/ 0 h 188"/>
              <a:gd name="T60" fmla="*/ 43 w 219"/>
              <a:gd name="T61" fmla="*/ 13 h 188"/>
              <a:gd name="T62" fmla="*/ 12 w 219"/>
              <a:gd name="T63" fmla="*/ 7 h 188"/>
              <a:gd name="T64" fmla="*/ 0 w 219"/>
              <a:gd name="T65" fmla="*/ 13 h 188"/>
              <a:gd name="T66" fmla="*/ 0 w 219"/>
              <a:gd name="T67" fmla="*/ 19 h 188"/>
              <a:gd name="T68" fmla="*/ 0 w 219"/>
              <a:gd name="T69" fmla="*/ 32 h 188"/>
              <a:gd name="T70" fmla="*/ 6 w 219"/>
              <a:gd name="T71" fmla="*/ 51 h 188"/>
              <a:gd name="T72" fmla="*/ 12 w 219"/>
              <a:gd name="T73" fmla="*/ 57 h 188"/>
              <a:gd name="T74" fmla="*/ 12 w 219"/>
              <a:gd name="T75" fmla="*/ 82 h 188"/>
              <a:gd name="T76" fmla="*/ 6 w 219"/>
              <a:gd name="T77" fmla="*/ 9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9" h="188">
                <a:moveTo>
                  <a:pt x="6" y="94"/>
                </a:moveTo>
                <a:lnTo>
                  <a:pt x="31" y="101"/>
                </a:lnTo>
                <a:lnTo>
                  <a:pt x="37" y="113"/>
                </a:lnTo>
                <a:lnTo>
                  <a:pt x="37" y="119"/>
                </a:lnTo>
                <a:lnTo>
                  <a:pt x="31" y="126"/>
                </a:lnTo>
                <a:lnTo>
                  <a:pt x="37" y="138"/>
                </a:lnTo>
                <a:lnTo>
                  <a:pt x="31" y="151"/>
                </a:lnTo>
                <a:lnTo>
                  <a:pt x="18" y="157"/>
                </a:lnTo>
                <a:lnTo>
                  <a:pt x="12" y="163"/>
                </a:lnTo>
                <a:lnTo>
                  <a:pt x="12" y="169"/>
                </a:lnTo>
                <a:lnTo>
                  <a:pt x="18" y="176"/>
                </a:lnTo>
                <a:lnTo>
                  <a:pt x="18" y="188"/>
                </a:lnTo>
                <a:lnTo>
                  <a:pt x="56" y="182"/>
                </a:lnTo>
                <a:lnTo>
                  <a:pt x="81" y="182"/>
                </a:lnTo>
                <a:lnTo>
                  <a:pt x="100" y="188"/>
                </a:lnTo>
                <a:lnTo>
                  <a:pt x="106" y="188"/>
                </a:lnTo>
                <a:lnTo>
                  <a:pt x="131" y="188"/>
                </a:lnTo>
                <a:lnTo>
                  <a:pt x="144" y="182"/>
                </a:lnTo>
                <a:lnTo>
                  <a:pt x="144" y="151"/>
                </a:lnTo>
                <a:lnTo>
                  <a:pt x="156" y="151"/>
                </a:lnTo>
                <a:lnTo>
                  <a:pt x="169" y="151"/>
                </a:lnTo>
                <a:lnTo>
                  <a:pt x="181" y="144"/>
                </a:lnTo>
                <a:lnTo>
                  <a:pt x="194" y="132"/>
                </a:lnTo>
                <a:lnTo>
                  <a:pt x="194" y="132"/>
                </a:lnTo>
                <a:lnTo>
                  <a:pt x="206" y="126"/>
                </a:lnTo>
                <a:lnTo>
                  <a:pt x="212" y="132"/>
                </a:lnTo>
                <a:lnTo>
                  <a:pt x="212" y="132"/>
                </a:lnTo>
                <a:lnTo>
                  <a:pt x="212" y="126"/>
                </a:lnTo>
                <a:lnTo>
                  <a:pt x="212" y="119"/>
                </a:lnTo>
                <a:lnTo>
                  <a:pt x="219" y="107"/>
                </a:lnTo>
                <a:lnTo>
                  <a:pt x="187" y="94"/>
                </a:lnTo>
                <a:lnTo>
                  <a:pt x="175" y="76"/>
                </a:lnTo>
                <a:lnTo>
                  <a:pt x="194" y="57"/>
                </a:lnTo>
                <a:lnTo>
                  <a:pt x="200" y="44"/>
                </a:lnTo>
                <a:lnTo>
                  <a:pt x="187" y="44"/>
                </a:lnTo>
                <a:lnTo>
                  <a:pt x="194" y="25"/>
                </a:lnTo>
                <a:lnTo>
                  <a:pt x="194" y="25"/>
                </a:lnTo>
                <a:lnTo>
                  <a:pt x="187" y="25"/>
                </a:lnTo>
                <a:lnTo>
                  <a:pt x="181" y="25"/>
                </a:lnTo>
                <a:lnTo>
                  <a:pt x="175" y="32"/>
                </a:lnTo>
                <a:lnTo>
                  <a:pt x="162" y="32"/>
                </a:lnTo>
                <a:lnTo>
                  <a:pt x="162" y="25"/>
                </a:lnTo>
                <a:lnTo>
                  <a:pt x="156" y="32"/>
                </a:lnTo>
                <a:lnTo>
                  <a:pt x="156" y="19"/>
                </a:lnTo>
                <a:lnTo>
                  <a:pt x="131" y="13"/>
                </a:lnTo>
                <a:lnTo>
                  <a:pt x="125" y="13"/>
                </a:lnTo>
                <a:lnTo>
                  <a:pt x="125" y="19"/>
                </a:lnTo>
                <a:lnTo>
                  <a:pt x="112" y="19"/>
                </a:lnTo>
                <a:lnTo>
                  <a:pt x="100" y="19"/>
                </a:lnTo>
                <a:lnTo>
                  <a:pt x="100" y="19"/>
                </a:lnTo>
                <a:lnTo>
                  <a:pt x="87" y="19"/>
                </a:lnTo>
                <a:lnTo>
                  <a:pt x="81" y="25"/>
                </a:lnTo>
                <a:lnTo>
                  <a:pt x="81" y="19"/>
                </a:lnTo>
                <a:lnTo>
                  <a:pt x="75" y="13"/>
                </a:lnTo>
                <a:lnTo>
                  <a:pt x="68" y="19"/>
                </a:lnTo>
                <a:lnTo>
                  <a:pt x="62" y="13"/>
                </a:lnTo>
                <a:lnTo>
                  <a:pt x="68" y="7"/>
                </a:lnTo>
                <a:lnTo>
                  <a:pt x="62" y="7"/>
                </a:lnTo>
                <a:lnTo>
                  <a:pt x="56" y="0"/>
                </a:lnTo>
                <a:lnTo>
                  <a:pt x="56" y="0"/>
                </a:lnTo>
                <a:lnTo>
                  <a:pt x="56" y="0"/>
                </a:lnTo>
                <a:lnTo>
                  <a:pt x="43" y="13"/>
                </a:lnTo>
                <a:lnTo>
                  <a:pt x="31" y="13"/>
                </a:lnTo>
                <a:lnTo>
                  <a:pt x="12" y="7"/>
                </a:lnTo>
                <a:lnTo>
                  <a:pt x="6" y="13"/>
                </a:lnTo>
                <a:lnTo>
                  <a:pt x="0" y="13"/>
                </a:lnTo>
                <a:lnTo>
                  <a:pt x="6" y="19"/>
                </a:lnTo>
                <a:lnTo>
                  <a:pt x="0" y="19"/>
                </a:lnTo>
                <a:lnTo>
                  <a:pt x="0" y="32"/>
                </a:lnTo>
                <a:lnTo>
                  <a:pt x="0" y="32"/>
                </a:lnTo>
                <a:lnTo>
                  <a:pt x="6" y="32"/>
                </a:lnTo>
                <a:lnTo>
                  <a:pt x="6" y="51"/>
                </a:lnTo>
                <a:lnTo>
                  <a:pt x="6" y="63"/>
                </a:lnTo>
                <a:lnTo>
                  <a:pt x="12" y="57"/>
                </a:lnTo>
                <a:lnTo>
                  <a:pt x="6" y="69"/>
                </a:lnTo>
                <a:lnTo>
                  <a:pt x="12" y="82"/>
                </a:lnTo>
                <a:lnTo>
                  <a:pt x="6" y="82"/>
                </a:lnTo>
                <a:lnTo>
                  <a:pt x="6" y="94"/>
                </a:lnTo>
                <a:lnTo>
                  <a:pt x="6" y="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3" name="Freeform 10"/>
          <p:cNvSpPr>
            <a:spLocks/>
          </p:cNvSpPr>
          <p:nvPr/>
        </p:nvSpPr>
        <p:spPr bwMode="auto">
          <a:xfrm>
            <a:off x="2965450" y="3227388"/>
            <a:ext cx="393700" cy="625475"/>
          </a:xfrm>
          <a:custGeom>
            <a:avLst/>
            <a:gdLst>
              <a:gd name="T0" fmla="*/ 6 w 206"/>
              <a:gd name="T1" fmla="*/ 88 h 357"/>
              <a:gd name="T2" fmla="*/ 18 w 206"/>
              <a:gd name="T3" fmla="*/ 101 h 357"/>
              <a:gd name="T4" fmla="*/ 12 w 206"/>
              <a:gd name="T5" fmla="*/ 107 h 357"/>
              <a:gd name="T6" fmla="*/ 18 w 206"/>
              <a:gd name="T7" fmla="*/ 119 h 357"/>
              <a:gd name="T8" fmla="*/ 37 w 206"/>
              <a:gd name="T9" fmla="*/ 119 h 357"/>
              <a:gd name="T10" fmla="*/ 37 w 206"/>
              <a:gd name="T11" fmla="*/ 132 h 357"/>
              <a:gd name="T12" fmla="*/ 50 w 206"/>
              <a:gd name="T13" fmla="*/ 157 h 357"/>
              <a:gd name="T14" fmla="*/ 50 w 206"/>
              <a:gd name="T15" fmla="*/ 176 h 357"/>
              <a:gd name="T16" fmla="*/ 50 w 206"/>
              <a:gd name="T17" fmla="*/ 188 h 357"/>
              <a:gd name="T18" fmla="*/ 50 w 206"/>
              <a:gd name="T19" fmla="*/ 194 h 357"/>
              <a:gd name="T20" fmla="*/ 43 w 206"/>
              <a:gd name="T21" fmla="*/ 201 h 357"/>
              <a:gd name="T22" fmla="*/ 43 w 206"/>
              <a:gd name="T23" fmla="*/ 232 h 357"/>
              <a:gd name="T24" fmla="*/ 31 w 206"/>
              <a:gd name="T25" fmla="*/ 238 h 357"/>
              <a:gd name="T26" fmla="*/ 6 w 206"/>
              <a:gd name="T27" fmla="*/ 219 h 357"/>
              <a:gd name="T28" fmla="*/ 6 w 206"/>
              <a:gd name="T29" fmla="*/ 244 h 357"/>
              <a:gd name="T30" fmla="*/ 12 w 206"/>
              <a:gd name="T31" fmla="*/ 257 h 357"/>
              <a:gd name="T32" fmla="*/ 12 w 206"/>
              <a:gd name="T33" fmla="*/ 276 h 357"/>
              <a:gd name="T34" fmla="*/ 18 w 206"/>
              <a:gd name="T35" fmla="*/ 276 h 357"/>
              <a:gd name="T36" fmla="*/ 37 w 206"/>
              <a:gd name="T37" fmla="*/ 269 h 357"/>
              <a:gd name="T38" fmla="*/ 50 w 206"/>
              <a:gd name="T39" fmla="*/ 269 h 357"/>
              <a:gd name="T40" fmla="*/ 43 w 206"/>
              <a:gd name="T41" fmla="*/ 288 h 357"/>
              <a:gd name="T42" fmla="*/ 50 w 206"/>
              <a:gd name="T43" fmla="*/ 301 h 357"/>
              <a:gd name="T44" fmla="*/ 43 w 206"/>
              <a:gd name="T45" fmla="*/ 338 h 357"/>
              <a:gd name="T46" fmla="*/ 81 w 206"/>
              <a:gd name="T47" fmla="*/ 351 h 357"/>
              <a:gd name="T48" fmla="*/ 93 w 206"/>
              <a:gd name="T49" fmla="*/ 351 h 357"/>
              <a:gd name="T50" fmla="*/ 112 w 206"/>
              <a:gd name="T51" fmla="*/ 338 h 357"/>
              <a:gd name="T52" fmla="*/ 137 w 206"/>
              <a:gd name="T53" fmla="*/ 332 h 357"/>
              <a:gd name="T54" fmla="*/ 169 w 206"/>
              <a:gd name="T55" fmla="*/ 338 h 357"/>
              <a:gd name="T56" fmla="*/ 169 w 206"/>
              <a:gd name="T57" fmla="*/ 332 h 357"/>
              <a:gd name="T58" fmla="*/ 181 w 206"/>
              <a:gd name="T59" fmla="*/ 326 h 357"/>
              <a:gd name="T60" fmla="*/ 194 w 206"/>
              <a:gd name="T61" fmla="*/ 326 h 357"/>
              <a:gd name="T62" fmla="*/ 206 w 206"/>
              <a:gd name="T63" fmla="*/ 326 h 357"/>
              <a:gd name="T64" fmla="*/ 200 w 206"/>
              <a:gd name="T65" fmla="*/ 301 h 357"/>
              <a:gd name="T66" fmla="*/ 194 w 206"/>
              <a:gd name="T67" fmla="*/ 282 h 357"/>
              <a:gd name="T68" fmla="*/ 187 w 206"/>
              <a:gd name="T69" fmla="*/ 251 h 357"/>
              <a:gd name="T70" fmla="*/ 194 w 206"/>
              <a:gd name="T71" fmla="*/ 207 h 357"/>
              <a:gd name="T72" fmla="*/ 181 w 206"/>
              <a:gd name="T73" fmla="*/ 176 h 357"/>
              <a:gd name="T74" fmla="*/ 181 w 206"/>
              <a:gd name="T75" fmla="*/ 176 h 357"/>
              <a:gd name="T76" fmla="*/ 181 w 206"/>
              <a:gd name="T77" fmla="*/ 163 h 357"/>
              <a:gd name="T78" fmla="*/ 181 w 206"/>
              <a:gd name="T79" fmla="*/ 132 h 357"/>
              <a:gd name="T80" fmla="*/ 181 w 206"/>
              <a:gd name="T81" fmla="*/ 113 h 357"/>
              <a:gd name="T82" fmla="*/ 187 w 206"/>
              <a:gd name="T83" fmla="*/ 107 h 357"/>
              <a:gd name="T84" fmla="*/ 194 w 206"/>
              <a:gd name="T85" fmla="*/ 88 h 357"/>
              <a:gd name="T86" fmla="*/ 187 w 206"/>
              <a:gd name="T87" fmla="*/ 82 h 357"/>
              <a:gd name="T88" fmla="*/ 162 w 206"/>
              <a:gd name="T89" fmla="*/ 63 h 357"/>
              <a:gd name="T90" fmla="*/ 150 w 206"/>
              <a:gd name="T91" fmla="*/ 57 h 357"/>
              <a:gd name="T92" fmla="*/ 156 w 206"/>
              <a:gd name="T93" fmla="*/ 44 h 357"/>
              <a:gd name="T94" fmla="*/ 144 w 206"/>
              <a:gd name="T95" fmla="*/ 38 h 357"/>
              <a:gd name="T96" fmla="*/ 125 w 206"/>
              <a:gd name="T97" fmla="*/ 32 h 357"/>
              <a:gd name="T98" fmla="*/ 93 w 206"/>
              <a:gd name="T99" fmla="*/ 13 h 357"/>
              <a:gd name="T100" fmla="*/ 87 w 206"/>
              <a:gd name="T101" fmla="*/ 7 h 357"/>
              <a:gd name="T102" fmla="*/ 68 w 206"/>
              <a:gd name="T103" fmla="*/ 0 h 357"/>
              <a:gd name="T104" fmla="*/ 56 w 206"/>
              <a:gd name="T105" fmla="*/ 7 h 357"/>
              <a:gd name="T106" fmla="*/ 50 w 206"/>
              <a:gd name="T107" fmla="*/ 25 h 357"/>
              <a:gd name="T108" fmla="*/ 62 w 206"/>
              <a:gd name="T109" fmla="*/ 44 h 357"/>
              <a:gd name="T110" fmla="*/ 68 w 206"/>
              <a:gd name="T111" fmla="*/ 63 h 357"/>
              <a:gd name="T112" fmla="*/ 56 w 206"/>
              <a:gd name="T113" fmla="*/ 63 h 357"/>
              <a:gd name="T114" fmla="*/ 25 w 206"/>
              <a:gd name="T115" fmla="*/ 75 h 357"/>
              <a:gd name="T116" fmla="*/ 12 w 206"/>
              <a:gd name="T117" fmla="*/ 82 h 357"/>
              <a:gd name="T118" fmla="*/ 0 w 206"/>
              <a:gd name="T119" fmla="*/ 8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6" h="357">
                <a:moveTo>
                  <a:pt x="0" y="88"/>
                </a:moveTo>
                <a:lnTo>
                  <a:pt x="6" y="88"/>
                </a:lnTo>
                <a:lnTo>
                  <a:pt x="12" y="94"/>
                </a:lnTo>
                <a:lnTo>
                  <a:pt x="18" y="101"/>
                </a:lnTo>
                <a:lnTo>
                  <a:pt x="12" y="101"/>
                </a:lnTo>
                <a:lnTo>
                  <a:pt x="12" y="107"/>
                </a:lnTo>
                <a:lnTo>
                  <a:pt x="12" y="113"/>
                </a:lnTo>
                <a:lnTo>
                  <a:pt x="18" y="119"/>
                </a:lnTo>
                <a:lnTo>
                  <a:pt x="25" y="107"/>
                </a:lnTo>
                <a:lnTo>
                  <a:pt x="37" y="119"/>
                </a:lnTo>
                <a:lnTo>
                  <a:pt x="31" y="132"/>
                </a:lnTo>
                <a:lnTo>
                  <a:pt x="37" y="132"/>
                </a:lnTo>
                <a:lnTo>
                  <a:pt x="43" y="157"/>
                </a:lnTo>
                <a:lnTo>
                  <a:pt x="50" y="157"/>
                </a:lnTo>
                <a:lnTo>
                  <a:pt x="50" y="169"/>
                </a:lnTo>
                <a:lnTo>
                  <a:pt x="50" y="176"/>
                </a:lnTo>
                <a:lnTo>
                  <a:pt x="50" y="182"/>
                </a:lnTo>
                <a:lnTo>
                  <a:pt x="50" y="188"/>
                </a:lnTo>
                <a:lnTo>
                  <a:pt x="43" y="194"/>
                </a:lnTo>
                <a:lnTo>
                  <a:pt x="50" y="194"/>
                </a:lnTo>
                <a:lnTo>
                  <a:pt x="50" y="201"/>
                </a:lnTo>
                <a:lnTo>
                  <a:pt x="43" y="201"/>
                </a:lnTo>
                <a:lnTo>
                  <a:pt x="37" y="232"/>
                </a:lnTo>
                <a:lnTo>
                  <a:pt x="43" y="232"/>
                </a:lnTo>
                <a:lnTo>
                  <a:pt x="37" y="238"/>
                </a:lnTo>
                <a:lnTo>
                  <a:pt x="31" y="238"/>
                </a:lnTo>
                <a:lnTo>
                  <a:pt x="18" y="226"/>
                </a:lnTo>
                <a:lnTo>
                  <a:pt x="6" y="219"/>
                </a:lnTo>
                <a:lnTo>
                  <a:pt x="0" y="232"/>
                </a:lnTo>
                <a:lnTo>
                  <a:pt x="6" y="244"/>
                </a:lnTo>
                <a:lnTo>
                  <a:pt x="12" y="251"/>
                </a:lnTo>
                <a:lnTo>
                  <a:pt x="12" y="257"/>
                </a:lnTo>
                <a:lnTo>
                  <a:pt x="12" y="263"/>
                </a:lnTo>
                <a:lnTo>
                  <a:pt x="12" y="276"/>
                </a:lnTo>
                <a:lnTo>
                  <a:pt x="18" y="269"/>
                </a:lnTo>
                <a:lnTo>
                  <a:pt x="18" y="276"/>
                </a:lnTo>
                <a:lnTo>
                  <a:pt x="31" y="276"/>
                </a:lnTo>
                <a:lnTo>
                  <a:pt x="37" y="269"/>
                </a:lnTo>
                <a:lnTo>
                  <a:pt x="43" y="269"/>
                </a:lnTo>
                <a:lnTo>
                  <a:pt x="50" y="269"/>
                </a:lnTo>
                <a:lnTo>
                  <a:pt x="50" y="269"/>
                </a:lnTo>
                <a:lnTo>
                  <a:pt x="43" y="288"/>
                </a:lnTo>
                <a:lnTo>
                  <a:pt x="56" y="288"/>
                </a:lnTo>
                <a:lnTo>
                  <a:pt x="50" y="301"/>
                </a:lnTo>
                <a:lnTo>
                  <a:pt x="31" y="320"/>
                </a:lnTo>
                <a:lnTo>
                  <a:pt x="43" y="338"/>
                </a:lnTo>
                <a:lnTo>
                  <a:pt x="75" y="351"/>
                </a:lnTo>
                <a:lnTo>
                  <a:pt x="81" y="351"/>
                </a:lnTo>
                <a:lnTo>
                  <a:pt x="87" y="357"/>
                </a:lnTo>
                <a:lnTo>
                  <a:pt x="93" y="351"/>
                </a:lnTo>
                <a:lnTo>
                  <a:pt x="100" y="345"/>
                </a:lnTo>
                <a:lnTo>
                  <a:pt x="112" y="338"/>
                </a:lnTo>
                <a:lnTo>
                  <a:pt x="125" y="326"/>
                </a:lnTo>
                <a:lnTo>
                  <a:pt x="137" y="332"/>
                </a:lnTo>
                <a:lnTo>
                  <a:pt x="156" y="338"/>
                </a:lnTo>
                <a:lnTo>
                  <a:pt x="169" y="338"/>
                </a:lnTo>
                <a:lnTo>
                  <a:pt x="169" y="338"/>
                </a:lnTo>
                <a:lnTo>
                  <a:pt x="169" y="332"/>
                </a:lnTo>
                <a:lnTo>
                  <a:pt x="169" y="326"/>
                </a:lnTo>
                <a:lnTo>
                  <a:pt x="181" y="326"/>
                </a:lnTo>
                <a:lnTo>
                  <a:pt x="181" y="332"/>
                </a:lnTo>
                <a:lnTo>
                  <a:pt x="194" y="326"/>
                </a:lnTo>
                <a:lnTo>
                  <a:pt x="200" y="326"/>
                </a:lnTo>
                <a:lnTo>
                  <a:pt x="206" y="326"/>
                </a:lnTo>
                <a:lnTo>
                  <a:pt x="200" y="313"/>
                </a:lnTo>
                <a:lnTo>
                  <a:pt x="200" y="301"/>
                </a:lnTo>
                <a:lnTo>
                  <a:pt x="194" y="301"/>
                </a:lnTo>
                <a:lnTo>
                  <a:pt x="194" y="282"/>
                </a:lnTo>
                <a:lnTo>
                  <a:pt x="194" y="269"/>
                </a:lnTo>
                <a:lnTo>
                  <a:pt x="187" y="251"/>
                </a:lnTo>
                <a:lnTo>
                  <a:pt x="194" y="232"/>
                </a:lnTo>
                <a:lnTo>
                  <a:pt x="194" y="207"/>
                </a:lnTo>
                <a:lnTo>
                  <a:pt x="187" y="188"/>
                </a:lnTo>
                <a:lnTo>
                  <a:pt x="181" y="176"/>
                </a:lnTo>
                <a:lnTo>
                  <a:pt x="181" y="176"/>
                </a:lnTo>
                <a:lnTo>
                  <a:pt x="181" y="176"/>
                </a:lnTo>
                <a:lnTo>
                  <a:pt x="181" y="169"/>
                </a:lnTo>
                <a:lnTo>
                  <a:pt x="181" y="163"/>
                </a:lnTo>
                <a:lnTo>
                  <a:pt x="194" y="138"/>
                </a:lnTo>
                <a:lnTo>
                  <a:pt x="181" y="132"/>
                </a:lnTo>
                <a:lnTo>
                  <a:pt x="187" y="126"/>
                </a:lnTo>
                <a:lnTo>
                  <a:pt x="181" y="113"/>
                </a:lnTo>
                <a:lnTo>
                  <a:pt x="187" y="113"/>
                </a:lnTo>
                <a:lnTo>
                  <a:pt x="187" y="107"/>
                </a:lnTo>
                <a:lnTo>
                  <a:pt x="194" y="107"/>
                </a:lnTo>
                <a:lnTo>
                  <a:pt x="194" y="88"/>
                </a:lnTo>
                <a:lnTo>
                  <a:pt x="194" y="82"/>
                </a:lnTo>
                <a:lnTo>
                  <a:pt x="187" y="82"/>
                </a:lnTo>
                <a:lnTo>
                  <a:pt x="181" y="75"/>
                </a:lnTo>
                <a:lnTo>
                  <a:pt x="162" y="63"/>
                </a:lnTo>
                <a:lnTo>
                  <a:pt x="156" y="57"/>
                </a:lnTo>
                <a:lnTo>
                  <a:pt x="150" y="57"/>
                </a:lnTo>
                <a:lnTo>
                  <a:pt x="156" y="44"/>
                </a:lnTo>
                <a:lnTo>
                  <a:pt x="156" y="44"/>
                </a:lnTo>
                <a:lnTo>
                  <a:pt x="156" y="38"/>
                </a:lnTo>
                <a:lnTo>
                  <a:pt x="144" y="38"/>
                </a:lnTo>
                <a:lnTo>
                  <a:pt x="131" y="38"/>
                </a:lnTo>
                <a:lnTo>
                  <a:pt x="125" y="32"/>
                </a:lnTo>
                <a:lnTo>
                  <a:pt x="112" y="19"/>
                </a:lnTo>
                <a:lnTo>
                  <a:pt x="93" y="13"/>
                </a:lnTo>
                <a:lnTo>
                  <a:pt x="87" y="13"/>
                </a:lnTo>
                <a:lnTo>
                  <a:pt x="87" y="7"/>
                </a:lnTo>
                <a:lnTo>
                  <a:pt x="81" y="7"/>
                </a:lnTo>
                <a:lnTo>
                  <a:pt x="68" y="0"/>
                </a:lnTo>
                <a:lnTo>
                  <a:pt x="56" y="0"/>
                </a:lnTo>
                <a:lnTo>
                  <a:pt x="56" y="7"/>
                </a:lnTo>
                <a:lnTo>
                  <a:pt x="50" y="13"/>
                </a:lnTo>
                <a:lnTo>
                  <a:pt x="50" y="25"/>
                </a:lnTo>
                <a:lnTo>
                  <a:pt x="50" y="38"/>
                </a:lnTo>
                <a:lnTo>
                  <a:pt x="62" y="44"/>
                </a:lnTo>
                <a:lnTo>
                  <a:pt x="68" y="50"/>
                </a:lnTo>
                <a:lnTo>
                  <a:pt x="68" y="63"/>
                </a:lnTo>
                <a:lnTo>
                  <a:pt x="62" y="63"/>
                </a:lnTo>
                <a:lnTo>
                  <a:pt x="56" y="63"/>
                </a:lnTo>
                <a:lnTo>
                  <a:pt x="43" y="75"/>
                </a:lnTo>
                <a:lnTo>
                  <a:pt x="25" y="75"/>
                </a:lnTo>
                <a:lnTo>
                  <a:pt x="12" y="75"/>
                </a:lnTo>
                <a:lnTo>
                  <a:pt x="12" y="82"/>
                </a:lnTo>
                <a:lnTo>
                  <a:pt x="0" y="88"/>
                </a:lnTo>
                <a:lnTo>
                  <a:pt x="0" y="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>
            <a:off x="3252788" y="4541838"/>
            <a:ext cx="763587" cy="703262"/>
          </a:xfrm>
          <a:custGeom>
            <a:avLst/>
            <a:gdLst>
              <a:gd name="T0" fmla="*/ 44 w 400"/>
              <a:gd name="T1" fmla="*/ 219 h 401"/>
              <a:gd name="T2" fmla="*/ 50 w 400"/>
              <a:gd name="T3" fmla="*/ 188 h 401"/>
              <a:gd name="T4" fmla="*/ 69 w 400"/>
              <a:gd name="T5" fmla="*/ 163 h 401"/>
              <a:gd name="T6" fmla="*/ 75 w 400"/>
              <a:gd name="T7" fmla="*/ 126 h 401"/>
              <a:gd name="T8" fmla="*/ 62 w 400"/>
              <a:gd name="T9" fmla="*/ 100 h 401"/>
              <a:gd name="T10" fmla="*/ 69 w 400"/>
              <a:gd name="T11" fmla="*/ 88 h 401"/>
              <a:gd name="T12" fmla="*/ 50 w 400"/>
              <a:gd name="T13" fmla="*/ 75 h 401"/>
              <a:gd name="T14" fmla="*/ 37 w 400"/>
              <a:gd name="T15" fmla="*/ 69 h 401"/>
              <a:gd name="T16" fmla="*/ 19 w 400"/>
              <a:gd name="T17" fmla="*/ 57 h 401"/>
              <a:gd name="T18" fmla="*/ 19 w 400"/>
              <a:gd name="T19" fmla="*/ 25 h 401"/>
              <a:gd name="T20" fmla="*/ 37 w 400"/>
              <a:gd name="T21" fmla="*/ 57 h 401"/>
              <a:gd name="T22" fmla="*/ 62 w 400"/>
              <a:gd name="T23" fmla="*/ 38 h 401"/>
              <a:gd name="T24" fmla="*/ 69 w 400"/>
              <a:gd name="T25" fmla="*/ 7 h 401"/>
              <a:gd name="T26" fmla="*/ 81 w 400"/>
              <a:gd name="T27" fmla="*/ 0 h 401"/>
              <a:gd name="T28" fmla="*/ 125 w 400"/>
              <a:gd name="T29" fmla="*/ 32 h 401"/>
              <a:gd name="T30" fmla="*/ 188 w 400"/>
              <a:gd name="T31" fmla="*/ 75 h 401"/>
              <a:gd name="T32" fmla="*/ 206 w 400"/>
              <a:gd name="T33" fmla="*/ 107 h 401"/>
              <a:gd name="T34" fmla="*/ 225 w 400"/>
              <a:gd name="T35" fmla="*/ 113 h 401"/>
              <a:gd name="T36" fmla="*/ 244 w 400"/>
              <a:gd name="T37" fmla="*/ 94 h 401"/>
              <a:gd name="T38" fmla="*/ 256 w 400"/>
              <a:gd name="T39" fmla="*/ 100 h 401"/>
              <a:gd name="T40" fmla="*/ 288 w 400"/>
              <a:gd name="T41" fmla="*/ 100 h 401"/>
              <a:gd name="T42" fmla="*/ 306 w 400"/>
              <a:gd name="T43" fmla="*/ 126 h 401"/>
              <a:gd name="T44" fmla="*/ 313 w 400"/>
              <a:gd name="T45" fmla="*/ 144 h 401"/>
              <a:gd name="T46" fmla="*/ 331 w 400"/>
              <a:gd name="T47" fmla="*/ 163 h 401"/>
              <a:gd name="T48" fmla="*/ 331 w 400"/>
              <a:gd name="T49" fmla="*/ 182 h 401"/>
              <a:gd name="T50" fmla="*/ 319 w 400"/>
              <a:gd name="T51" fmla="*/ 194 h 401"/>
              <a:gd name="T52" fmla="*/ 344 w 400"/>
              <a:gd name="T53" fmla="*/ 219 h 401"/>
              <a:gd name="T54" fmla="*/ 375 w 400"/>
              <a:gd name="T55" fmla="*/ 213 h 401"/>
              <a:gd name="T56" fmla="*/ 375 w 400"/>
              <a:gd name="T57" fmla="*/ 257 h 401"/>
              <a:gd name="T58" fmla="*/ 369 w 400"/>
              <a:gd name="T59" fmla="*/ 282 h 401"/>
              <a:gd name="T60" fmla="*/ 375 w 400"/>
              <a:gd name="T61" fmla="*/ 294 h 401"/>
              <a:gd name="T62" fmla="*/ 369 w 400"/>
              <a:gd name="T63" fmla="*/ 313 h 401"/>
              <a:gd name="T64" fmla="*/ 394 w 400"/>
              <a:gd name="T65" fmla="*/ 332 h 401"/>
              <a:gd name="T66" fmla="*/ 382 w 400"/>
              <a:gd name="T67" fmla="*/ 351 h 401"/>
              <a:gd name="T68" fmla="*/ 338 w 400"/>
              <a:gd name="T69" fmla="*/ 382 h 401"/>
              <a:gd name="T70" fmla="*/ 325 w 400"/>
              <a:gd name="T71" fmla="*/ 395 h 401"/>
              <a:gd name="T72" fmla="*/ 300 w 400"/>
              <a:gd name="T73" fmla="*/ 401 h 401"/>
              <a:gd name="T74" fmla="*/ 269 w 400"/>
              <a:gd name="T75" fmla="*/ 370 h 401"/>
              <a:gd name="T76" fmla="*/ 263 w 400"/>
              <a:gd name="T77" fmla="*/ 376 h 401"/>
              <a:gd name="T78" fmla="*/ 244 w 400"/>
              <a:gd name="T79" fmla="*/ 388 h 401"/>
              <a:gd name="T80" fmla="*/ 219 w 400"/>
              <a:gd name="T81" fmla="*/ 382 h 401"/>
              <a:gd name="T82" fmla="*/ 206 w 400"/>
              <a:gd name="T83" fmla="*/ 382 h 401"/>
              <a:gd name="T84" fmla="*/ 181 w 400"/>
              <a:gd name="T85" fmla="*/ 376 h 401"/>
              <a:gd name="T86" fmla="*/ 162 w 400"/>
              <a:gd name="T87" fmla="*/ 388 h 401"/>
              <a:gd name="T88" fmla="*/ 156 w 400"/>
              <a:gd name="T89" fmla="*/ 370 h 401"/>
              <a:gd name="T90" fmla="*/ 156 w 400"/>
              <a:gd name="T91" fmla="*/ 345 h 401"/>
              <a:gd name="T92" fmla="*/ 156 w 400"/>
              <a:gd name="T93" fmla="*/ 301 h 401"/>
              <a:gd name="T94" fmla="*/ 94 w 400"/>
              <a:gd name="T95" fmla="*/ 288 h 401"/>
              <a:gd name="T96" fmla="*/ 75 w 400"/>
              <a:gd name="T97" fmla="*/ 263 h 401"/>
              <a:gd name="T98" fmla="*/ 56 w 400"/>
              <a:gd name="T99" fmla="*/ 244 h 401"/>
              <a:gd name="T100" fmla="*/ 37 w 400"/>
              <a:gd name="T101" fmla="*/ 232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0" h="401">
                <a:moveTo>
                  <a:pt x="37" y="232"/>
                </a:moveTo>
                <a:lnTo>
                  <a:pt x="44" y="226"/>
                </a:lnTo>
                <a:lnTo>
                  <a:pt x="44" y="219"/>
                </a:lnTo>
                <a:lnTo>
                  <a:pt x="50" y="207"/>
                </a:lnTo>
                <a:lnTo>
                  <a:pt x="56" y="201"/>
                </a:lnTo>
                <a:lnTo>
                  <a:pt x="50" y="188"/>
                </a:lnTo>
                <a:lnTo>
                  <a:pt x="62" y="176"/>
                </a:lnTo>
                <a:lnTo>
                  <a:pt x="56" y="176"/>
                </a:lnTo>
                <a:lnTo>
                  <a:pt x="69" y="163"/>
                </a:lnTo>
                <a:lnTo>
                  <a:pt x="75" y="151"/>
                </a:lnTo>
                <a:lnTo>
                  <a:pt x="69" y="132"/>
                </a:lnTo>
                <a:lnTo>
                  <a:pt x="75" y="126"/>
                </a:lnTo>
                <a:lnTo>
                  <a:pt x="69" y="119"/>
                </a:lnTo>
                <a:lnTo>
                  <a:pt x="75" y="113"/>
                </a:lnTo>
                <a:lnTo>
                  <a:pt x="62" y="100"/>
                </a:lnTo>
                <a:lnTo>
                  <a:pt x="75" y="94"/>
                </a:lnTo>
                <a:lnTo>
                  <a:pt x="69" y="88"/>
                </a:lnTo>
                <a:lnTo>
                  <a:pt x="69" y="88"/>
                </a:lnTo>
                <a:lnTo>
                  <a:pt x="56" y="82"/>
                </a:lnTo>
                <a:lnTo>
                  <a:pt x="56" y="75"/>
                </a:lnTo>
                <a:lnTo>
                  <a:pt x="50" y="75"/>
                </a:lnTo>
                <a:lnTo>
                  <a:pt x="44" y="75"/>
                </a:lnTo>
                <a:lnTo>
                  <a:pt x="37" y="75"/>
                </a:lnTo>
                <a:lnTo>
                  <a:pt x="37" y="69"/>
                </a:lnTo>
                <a:lnTo>
                  <a:pt x="31" y="75"/>
                </a:lnTo>
                <a:lnTo>
                  <a:pt x="19" y="63"/>
                </a:lnTo>
                <a:lnTo>
                  <a:pt x="19" y="57"/>
                </a:lnTo>
                <a:lnTo>
                  <a:pt x="0" y="38"/>
                </a:lnTo>
                <a:lnTo>
                  <a:pt x="6" y="32"/>
                </a:lnTo>
                <a:lnTo>
                  <a:pt x="19" y="25"/>
                </a:lnTo>
                <a:lnTo>
                  <a:pt x="19" y="25"/>
                </a:lnTo>
                <a:lnTo>
                  <a:pt x="31" y="38"/>
                </a:lnTo>
                <a:lnTo>
                  <a:pt x="37" y="57"/>
                </a:lnTo>
                <a:lnTo>
                  <a:pt x="44" y="63"/>
                </a:lnTo>
                <a:lnTo>
                  <a:pt x="50" y="50"/>
                </a:lnTo>
                <a:lnTo>
                  <a:pt x="62" y="38"/>
                </a:lnTo>
                <a:lnTo>
                  <a:pt x="56" y="13"/>
                </a:lnTo>
                <a:lnTo>
                  <a:pt x="69" y="13"/>
                </a:lnTo>
                <a:lnTo>
                  <a:pt x="69" y="7"/>
                </a:lnTo>
                <a:lnTo>
                  <a:pt x="75" y="7"/>
                </a:lnTo>
                <a:lnTo>
                  <a:pt x="75" y="0"/>
                </a:lnTo>
                <a:lnTo>
                  <a:pt x="81" y="0"/>
                </a:lnTo>
                <a:lnTo>
                  <a:pt x="81" y="7"/>
                </a:lnTo>
                <a:lnTo>
                  <a:pt x="87" y="19"/>
                </a:lnTo>
                <a:lnTo>
                  <a:pt x="125" y="32"/>
                </a:lnTo>
                <a:lnTo>
                  <a:pt x="144" y="38"/>
                </a:lnTo>
                <a:lnTo>
                  <a:pt x="169" y="63"/>
                </a:lnTo>
                <a:lnTo>
                  <a:pt x="188" y="75"/>
                </a:lnTo>
                <a:lnTo>
                  <a:pt x="200" y="82"/>
                </a:lnTo>
                <a:lnTo>
                  <a:pt x="206" y="94"/>
                </a:lnTo>
                <a:lnTo>
                  <a:pt x="206" y="107"/>
                </a:lnTo>
                <a:lnTo>
                  <a:pt x="206" y="113"/>
                </a:lnTo>
                <a:lnTo>
                  <a:pt x="213" y="113"/>
                </a:lnTo>
                <a:lnTo>
                  <a:pt x="225" y="113"/>
                </a:lnTo>
                <a:lnTo>
                  <a:pt x="225" y="107"/>
                </a:lnTo>
                <a:lnTo>
                  <a:pt x="238" y="94"/>
                </a:lnTo>
                <a:lnTo>
                  <a:pt x="244" y="94"/>
                </a:lnTo>
                <a:lnTo>
                  <a:pt x="244" y="100"/>
                </a:lnTo>
                <a:lnTo>
                  <a:pt x="250" y="100"/>
                </a:lnTo>
                <a:lnTo>
                  <a:pt x="256" y="100"/>
                </a:lnTo>
                <a:lnTo>
                  <a:pt x="269" y="100"/>
                </a:lnTo>
                <a:lnTo>
                  <a:pt x="275" y="100"/>
                </a:lnTo>
                <a:lnTo>
                  <a:pt x="288" y="100"/>
                </a:lnTo>
                <a:lnTo>
                  <a:pt x="300" y="100"/>
                </a:lnTo>
                <a:lnTo>
                  <a:pt x="294" y="107"/>
                </a:lnTo>
                <a:lnTo>
                  <a:pt x="306" y="126"/>
                </a:lnTo>
                <a:lnTo>
                  <a:pt x="300" y="138"/>
                </a:lnTo>
                <a:lnTo>
                  <a:pt x="300" y="144"/>
                </a:lnTo>
                <a:lnTo>
                  <a:pt x="313" y="144"/>
                </a:lnTo>
                <a:lnTo>
                  <a:pt x="319" y="151"/>
                </a:lnTo>
                <a:lnTo>
                  <a:pt x="325" y="151"/>
                </a:lnTo>
                <a:lnTo>
                  <a:pt x="331" y="163"/>
                </a:lnTo>
                <a:lnTo>
                  <a:pt x="325" y="169"/>
                </a:lnTo>
                <a:lnTo>
                  <a:pt x="331" y="169"/>
                </a:lnTo>
                <a:lnTo>
                  <a:pt x="331" y="182"/>
                </a:lnTo>
                <a:lnTo>
                  <a:pt x="331" y="188"/>
                </a:lnTo>
                <a:lnTo>
                  <a:pt x="325" y="194"/>
                </a:lnTo>
                <a:lnTo>
                  <a:pt x="319" y="194"/>
                </a:lnTo>
                <a:lnTo>
                  <a:pt x="331" y="201"/>
                </a:lnTo>
                <a:lnTo>
                  <a:pt x="331" y="207"/>
                </a:lnTo>
                <a:lnTo>
                  <a:pt x="344" y="219"/>
                </a:lnTo>
                <a:lnTo>
                  <a:pt x="356" y="219"/>
                </a:lnTo>
                <a:lnTo>
                  <a:pt x="363" y="219"/>
                </a:lnTo>
                <a:lnTo>
                  <a:pt x="375" y="213"/>
                </a:lnTo>
                <a:lnTo>
                  <a:pt x="382" y="213"/>
                </a:lnTo>
                <a:lnTo>
                  <a:pt x="369" y="244"/>
                </a:lnTo>
                <a:lnTo>
                  <a:pt x="375" y="257"/>
                </a:lnTo>
                <a:lnTo>
                  <a:pt x="375" y="263"/>
                </a:lnTo>
                <a:lnTo>
                  <a:pt x="369" y="276"/>
                </a:lnTo>
                <a:lnTo>
                  <a:pt x="369" y="282"/>
                </a:lnTo>
                <a:lnTo>
                  <a:pt x="369" y="282"/>
                </a:lnTo>
                <a:lnTo>
                  <a:pt x="369" y="288"/>
                </a:lnTo>
                <a:lnTo>
                  <a:pt x="375" y="294"/>
                </a:lnTo>
                <a:lnTo>
                  <a:pt x="375" y="301"/>
                </a:lnTo>
                <a:lnTo>
                  <a:pt x="375" y="307"/>
                </a:lnTo>
                <a:lnTo>
                  <a:pt x="369" y="313"/>
                </a:lnTo>
                <a:lnTo>
                  <a:pt x="382" y="326"/>
                </a:lnTo>
                <a:lnTo>
                  <a:pt x="388" y="332"/>
                </a:lnTo>
                <a:lnTo>
                  <a:pt x="394" y="332"/>
                </a:lnTo>
                <a:lnTo>
                  <a:pt x="400" y="332"/>
                </a:lnTo>
                <a:lnTo>
                  <a:pt x="394" y="338"/>
                </a:lnTo>
                <a:lnTo>
                  <a:pt x="382" y="351"/>
                </a:lnTo>
                <a:lnTo>
                  <a:pt x="350" y="376"/>
                </a:lnTo>
                <a:lnTo>
                  <a:pt x="350" y="382"/>
                </a:lnTo>
                <a:lnTo>
                  <a:pt x="338" y="382"/>
                </a:lnTo>
                <a:lnTo>
                  <a:pt x="331" y="388"/>
                </a:lnTo>
                <a:lnTo>
                  <a:pt x="331" y="395"/>
                </a:lnTo>
                <a:lnTo>
                  <a:pt x="325" y="395"/>
                </a:lnTo>
                <a:lnTo>
                  <a:pt x="319" y="395"/>
                </a:lnTo>
                <a:lnTo>
                  <a:pt x="313" y="401"/>
                </a:lnTo>
                <a:lnTo>
                  <a:pt x="300" y="401"/>
                </a:lnTo>
                <a:lnTo>
                  <a:pt x="300" y="376"/>
                </a:lnTo>
                <a:lnTo>
                  <a:pt x="294" y="370"/>
                </a:lnTo>
                <a:lnTo>
                  <a:pt x="269" y="370"/>
                </a:lnTo>
                <a:lnTo>
                  <a:pt x="269" y="376"/>
                </a:lnTo>
                <a:lnTo>
                  <a:pt x="263" y="376"/>
                </a:lnTo>
                <a:lnTo>
                  <a:pt x="263" y="376"/>
                </a:lnTo>
                <a:lnTo>
                  <a:pt x="256" y="388"/>
                </a:lnTo>
                <a:lnTo>
                  <a:pt x="244" y="388"/>
                </a:lnTo>
                <a:lnTo>
                  <a:pt x="244" y="388"/>
                </a:lnTo>
                <a:lnTo>
                  <a:pt x="231" y="388"/>
                </a:lnTo>
                <a:lnTo>
                  <a:pt x="225" y="388"/>
                </a:lnTo>
                <a:lnTo>
                  <a:pt x="219" y="382"/>
                </a:lnTo>
                <a:lnTo>
                  <a:pt x="213" y="382"/>
                </a:lnTo>
                <a:lnTo>
                  <a:pt x="213" y="382"/>
                </a:lnTo>
                <a:lnTo>
                  <a:pt x="206" y="382"/>
                </a:lnTo>
                <a:lnTo>
                  <a:pt x="200" y="388"/>
                </a:lnTo>
                <a:lnTo>
                  <a:pt x="188" y="395"/>
                </a:lnTo>
                <a:lnTo>
                  <a:pt x="181" y="376"/>
                </a:lnTo>
                <a:lnTo>
                  <a:pt x="175" y="382"/>
                </a:lnTo>
                <a:lnTo>
                  <a:pt x="175" y="388"/>
                </a:lnTo>
                <a:lnTo>
                  <a:pt x="162" y="388"/>
                </a:lnTo>
                <a:lnTo>
                  <a:pt x="162" y="382"/>
                </a:lnTo>
                <a:lnTo>
                  <a:pt x="156" y="382"/>
                </a:lnTo>
                <a:lnTo>
                  <a:pt x="156" y="370"/>
                </a:lnTo>
                <a:lnTo>
                  <a:pt x="156" y="370"/>
                </a:lnTo>
                <a:lnTo>
                  <a:pt x="150" y="357"/>
                </a:lnTo>
                <a:lnTo>
                  <a:pt x="156" y="345"/>
                </a:lnTo>
                <a:lnTo>
                  <a:pt x="150" y="326"/>
                </a:lnTo>
                <a:lnTo>
                  <a:pt x="144" y="320"/>
                </a:lnTo>
                <a:lnTo>
                  <a:pt x="156" y="301"/>
                </a:lnTo>
                <a:lnTo>
                  <a:pt x="112" y="276"/>
                </a:lnTo>
                <a:lnTo>
                  <a:pt x="106" y="282"/>
                </a:lnTo>
                <a:lnTo>
                  <a:pt x="94" y="288"/>
                </a:lnTo>
                <a:lnTo>
                  <a:pt x="87" y="282"/>
                </a:lnTo>
                <a:lnTo>
                  <a:pt x="81" y="276"/>
                </a:lnTo>
                <a:lnTo>
                  <a:pt x="75" y="263"/>
                </a:lnTo>
                <a:lnTo>
                  <a:pt x="75" y="251"/>
                </a:lnTo>
                <a:lnTo>
                  <a:pt x="75" y="251"/>
                </a:lnTo>
                <a:lnTo>
                  <a:pt x="56" y="244"/>
                </a:lnTo>
                <a:lnTo>
                  <a:pt x="50" y="238"/>
                </a:lnTo>
                <a:lnTo>
                  <a:pt x="50" y="232"/>
                </a:lnTo>
                <a:lnTo>
                  <a:pt x="37" y="232"/>
                </a:lnTo>
                <a:lnTo>
                  <a:pt x="37" y="23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5" name="Freeform 20"/>
          <p:cNvSpPr>
            <a:spLocks/>
          </p:cNvSpPr>
          <p:nvPr/>
        </p:nvSpPr>
        <p:spPr bwMode="auto">
          <a:xfrm>
            <a:off x="3479800" y="3282950"/>
            <a:ext cx="450850" cy="525463"/>
          </a:xfrm>
          <a:custGeom>
            <a:avLst/>
            <a:gdLst>
              <a:gd name="T0" fmla="*/ 6 w 237"/>
              <a:gd name="T1" fmla="*/ 106 h 300"/>
              <a:gd name="T2" fmla="*/ 18 w 237"/>
              <a:gd name="T3" fmla="*/ 119 h 300"/>
              <a:gd name="T4" fmla="*/ 37 w 237"/>
              <a:gd name="T5" fmla="*/ 137 h 300"/>
              <a:gd name="T6" fmla="*/ 56 w 237"/>
              <a:gd name="T7" fmla="*/ 137 h 300"/>
              <a:gd name="T8" fmla="*/ 56 w 237"/>
              <a:gd name="T9" fmla="*/ 162 h 300"/>
              <a:gd name="T10" fmla="*/ 50 w 237"/>
              <a:gd name="T11" fmla="*/ 194 h 300"/>
              <a:gd name="T12" fmla="*/ 43 w 237"/>
              <a:gd name="T13" fmla="*/ 219 h 300"/>
              <a:gd name="T14" fmla="*/ 43 w 237"/>
              <a:gd name="T15" fmla="*/ 231 h 300"/>
              <a:gd name="T16" fmla="*/ 18 w 237"/>
              <a:gd name="T17" fmla="*/ 250 h 300"/>
              <a:gd name="T18" fmla="*/ 18 w 237"/>
              <a:gd name="T19" fmla="*/ 256 h 300"/>
              <a:gd name="T20" fmla="*/ 18 w 237"/>
              <a:gd name="T21" fmla="*/ 256 h 300"/>
              <a:gd name="T22" fmla="*/ 18 w 237"/>
              <a:gd name="T23" fmla="*/ 275 h 300"/>
              <a:gd name="T24" fmla="*/ 25 w 237"/>
              <a:gd name="T25" fmla="*/ 288 h 300"/>
              <a:gd name="T26" fmla="*/ 31 w 237"/>
              <a:gd name="T27" fmla="*/ 300 h 300"/>
              <a:gd name="T28" fmla="*/ 37 w 237"/>
              <a:gd name="T29" fmla="*/ 294 h 300"/>
              <a:gd name="T30" fmla="*/ 69 w 237"/>
              <a:gd name="T31" fmla="*/ 300 h 300"/>
              <a:gd name="T32" fmla="*/ 81 w 237"/>
              <a:gd name="T33" fmla="*/ 288 h 300"/>
              <a:gd name="T34" fmla="*/ 94 w 237"/>
              <a:gd name="T35" fmla="*/ 281 h 300"/>
              <a:gd name="T36" fmla="*/ 112 w 237"/>
              <a:gd name="T37" fmla="*/ 275 h 300"/>
              <a:gd name="T38" fmla="*/ 137 w 237"/>
              <a:gd name="T39" fmla="*/ 275 h 300"/>
              <a:gd name="T40" fmla="*/ 156 w 237"/>
              <a:gd name="T41" fmla="*/ 275 h 300"/>
              <a:gd name="T42" fmla="*/ 181 w 237"/>
              <a:gd name="T43" fmla="*/ 256 h 300"/>
              <a:gd name="T44" fmla="*/ 194 w 237"/>
              <a:gd name="T45" fmla="*/ 256 h 300"/>
              <a:gd name="T46" fmla="*/ 206 w 237"/>
              <a:gd name="T47" fmla="*/ 256 h 300"/>
              <a:gd name="T48" fmla="*/ 212 w 237"/>
              <a:gd name="T49" fmla="*/ 250 h 300"/>
              <a:gd name="T50" fmla="*/ 219 w 237"/>
              <a:gd name="T51" fmla="*/ 244 h 300"/>
              <a:gd name="T52" fmla="*/ 219 w 237"/>
              <a:gd name="T53" fmla="*/ 219 h 300"/>
              <a:gd name="T54" fmla="*/ 231 w 237"/>
              <a:gd name="T55" fmla="*/ 194 h 300"/>
              <a:gd name="T56" fmla="*/ 237 w 237"/>
              <a:gd name="T57" fmla="*/ 175 h 300"/>
              <a:gd name="T58" fmla="*/ 225 w 237"/>
              <a:gd name="T59" fmla="*/ 162 h 300"/>
              <a:gd name="T60" fmla="*/ 237 w 237"/>
              <a:gd name="T61" fmla="*/ 150 h 300"/>
              <a:gd name="T62" fmla="*/ 219 w 237"/>
              <a:gd name="T63" fmla="*/ 125 h 300"/>
              <a:gd name="T64" fmla="*/ 212 w 237"/>
              <a:gd name="T65" fmla="*/ 119 h 300"/>
              <a:gd name="T66" fmla="*/ 212 w 237"/>
              <a:gd name="T67" fmla="*/ 112 h 300"/>
              <a:gd name="T68" fmla="*/ 206 w 237"/>
              <a:gd name="T69" fmla="*/ 87 h 300"/>
              <a:gd name="T70" fmla="*/ 175 w 237"/>
              <a:gd name="T71" fmla="*/ 81 h 300"/>
              <a:gd name="T72" fmla="*/ 169 w 237"/>
              <a:gd name="T73" fmla="*/ 56 h 300"/>
              <a:gd name="T74" fmla="*/ 150 w 237"/>
              <a:gd name="T75" fmla="*/ 37 h 300"/>
              <a:gd name="T76" fmla="*/ 137 w 237"/>
              <a:gd name="T77" fmla="*/ 31 h 300"/>
              <a:gd name="T78" fmla="*/ 119 w 237"/>
              <a:gd name="T79" fmla="*/ 12 h 300"/>
              <a:gd name="T80" fmla="*/ 106 w 237"/>
              <a:gd name="T81" fmla="*/ 0 h 300"/>
              <a:gd name="T82" fmla="*/ 94 w 237"/>
              <a:gd name="T83" fmla="*/ 18 h 300"/>
              <a:gd name="T84" fmla="*/ 87 w 237"/>
              <a:gd name="T85" fmla="*/ 43 h 300"/>
              <a:gd name="T86" fmla="*/ 37 w 237"/>
              <a:gd name="T87" fmla="*/ 62 h 300"/>
              <a:gd name="T88" fmla="*/ 18 w 237"/>
              <a:gd name="T89" fmla="*/ 62 h 300"/>
              <a:gd name="T90" fmla="*/ 6 w 237"/>
              <a:gd name="T91" fmla="*/ 75 h 300"/>
              <a:gd name="T92" fmla="*/ 0 w 237"/>
              <a:gd name="T93" fmla="*/ 87 h 300"/>
              <a:gd name="T94" fmla="*/ 0 w 237"/>
              <a:gd name="T95" fmla="*/ 1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" h="300">
                <a:moveTo>
                  <a:pt x="0" y="100"/>
                </a:moveTo>
                <a:lnTo>
                  <a:pt x="6" y="106"/>
                </a:lnTo>
                <a:lnTo>
                  <a:pt x="18" y="112"/>
                </a:lnTo>
                <a:lnTo>
                  <a:pt x="18" y="119"/>
                </a:lnTo>
                <a:lnTo>
                  <a:pt x="18" y="137"/>
                </a:lnTo>
                <a:lnTo>
                  <a:pt x="37" y="137"/>
                </a:lnTo>
                <a:lnTo>
                  <a:pt x="43" y="137"/>
                </a:lnTo>
                <a:lnTo>
                  <a:pt x="56" y="137"/>
                </a:lnTo>
                <a:lnTo>
                  <a:pt x="62" y="156"/>
                </a:lnTo>
                <a:lnTo>
                  <a:pt x="56" y="162"/>
                </a:lnTo>
                <a:lnTo>
                  <a:pt x="56" y="181"/>
                </a:lnTo>
                <a:lnTo>
                  <a:pt x="50" y="194"/>
                </a:lnTo>
                <a:lnTo>
                  <a:pt x="50" y="219"/>
                </a:lnTo>
                <a:lnTo>
                  <a:pt x="43" y="219"/>
                </a:lnTo>
                <a:lnTo>
                  <a:pt x="50" y="225"/>
                </a:lnTo>
                <a:lnTo>
                  <a:pt x="43" y="231"/>
                </a:lnTo>
                <a:lnTo>
                  <a:pt x="37" y="237"/>
                </a:lnTo>
                <a:lnTo>
                  <a:pt x="18" y="250"/>
                </a:lnTo>
                <a:lnTo>
                  <a:pt x="12" y="250"/>
                </a:lnTo>
                <a:lnTo>
                  <a:pt x="18" y="256"/>
                </a:lnTo>
                <a:lnTo>
                  <a:pt x="18" y="263"/>
                </a:lnTo>
                <a:lnTo>
                  <a:pt x="18" y="256"/>
                </a:lnTo>
                <a:lnTo>
                  <a:pt x="12" y="269"/>
                </a:lnTo>
                <a:lnTo>
                  <a:pt x="18" y="275"/>
                </a:lnTo>
                <a:lnTo>
                  <a:pt x="31" y="281"/>
                </a:lnTo>
                <a:lnTo>
                  <a:pt x="25" y="288"/>
                </a:lnTo>
                <a:lnTo>
                  <a:pt x="31" y="288"/>
                </a:lnTo>
                <a:lnTo>
                  <a:pt x="31" y="300"/>
                </a:lnTo>
                <a:lnTo>
                  <a:pt x="37" y="300"/>
                </a:lnTo>
                <a:lnTo>
                  <a:pt x="37" y="294"/>
                </a:lnTo>
                <a:lnTo>
                  <a:pt x="50" y="294"/>
                </a:lnTo>
                <a:lnTo>
                  <a:pt x="69" y="300"/>
                </a:lnTo>
                <a:lnTo>
                  <a:pt x="81" y="288"/>
                </a:lnTo>
                <a:lnTo>
                  <a:pt x="81" y="288"/>
                </a:lnTo>
                <a:lnTo>
                  <a:pt x="87" y="288"/>
                </a:lnTo>
                <a:lnTo>
                  <a:pt x="94" y="281"/>
                </a:lnTo>
                <a:lnTo>
                  <a:pt x="106" y="281"/>
                </a:lnTo>
                <a:lnTo>
                  <a:pt x="112" y="275"/>
                </a:lnTo>
                <a:lnTo>
                  <a:pt x="125" y="269"/>
                </a:lnTo>
                <a:lnTo>
                  <a:pt x="137" y="275"/>
                </a:lnTo>
                <a:lnTo>
                  <a:pt x="150" y="263"/>
                </a:lnTo>
                <a:lnTo>
                  <a:pt x="156" y="275"/>
                </a:lnTo>
                <a:lnTo>
                  <a:pt x="169" y="263"/>
                </a:lnTo>
                <a:lnTo>
                  <a:pt x="181" y="256"/>
                </a:lnTo>
                <a:lnTo>
                  <a:pt x="187" y="263"/>
                </a:lnTo>
                <a:lnTo>
                  <a:pt x="194" y="256"/>
                </a:lnTo>
                <a:lnTo>
                  <a:pt x="194" y="263"/>
                </a:lnTo>
                <a:lnTo>
                  <a:pt x="206" y="256"/>
                </a:lnTo>
                <a:lnTo>
                  <a:pt x="206" y="250"/>
                </a:lnTo>
                <a:lnTo>
                  <a:pt x="212" y="250"/>
                </a:lnTo>
                <a:lnTo>
                  <a:pt x="219" y="250"/>
                </a:lnTo>
                <a:lnTo>
                  <a:pt x="219" y="244"/>
                </a:lnTo>
                <a:lnTo>
                  <a:pt x="219" y="231"/>
                </a:lnTo>
                <a:lnTo>
                  <a:pt x="219" y="219"/>
                </a:lnTo>
                <a:lnTo>
                  <a:pt x="212" y="200"/>
                </a:lnTo>
                <a:lnTo>
                  <a:pt x="231" y="194"/>
                </a:lnTo>
                <a:lnTo>
                  <a:pt x="231" y="187"/>
                </a:lnTo>
                <a:lnTo>
                  <a:pt x="237" y="175"/>
                </a:lnTo>
                <a:lnTo>
                  <a:pt x="219" y="162"/>
                </a:lnTo>
                <a:lnTo>
                  <a:pt x="225" y="162"/>
                </a:lnTo>
                <a:lnTo>
                  <a:pt x="225" y="156"/>
                </a:lnTo>
                <a:lnTo>
                  <a:pt x="237" y="150"/>
                </a:lnTo>
                <a:lnTo>
                  <a:pt x="231" y="137"/>
                </a:lnTo>
                <a:lnTo>
                  <a:pt x="219" y="125"/>
                </a:lnTo>
                <a:lnTo>
                  <a:pt x="212" y="119"/>
                </a:lnTo>
                <a:lnTo>
                  <a:pt x="212" y="119"/>
                </a:lnTo>
                <a:lnTo>
                  <a:pt x="212" y="112"/>
                </a:lnTo>
                <a:lnTo>
                  <a:pt x="212" y="112"/>
                </a:lnTo>
                <a:lnTo>
                  <a:pt x="212" y="100"/>
                </a:lnTo>
                <a:lnTo>
                  <a:pt x="206" y="87"/>
                </a:lnTo>
                <a:lnTo>
                  <a:pt x="187" y="81"/>
                </a:lnTo>
                <a:lnTo>
                  <a:pt x="175" y="81"/>
                </a:lnTo>
                <a:lnTo>
                  <a:pt x="175" y="69"/>
                </a:lnTo>
                <a:lnTo>
                  <a:pt x="169" y="56"/>
                </a:lnTo>
                <a:lnTo>
                  <a:pt x="162" y="62"/>
                </a:lnTo>
                <a:lnTo>
                  <a:pt x="150" y="37"/>
                </a:lnTo>
                <a:lnTo>
                  <a:pt x="144" y="37"/>
                </a:lnTo>
                <a:lnTo>
                  <a:pt x="137" y="31"/>
                </a:lnTo>
                <a:lnTo>
                  <a:pt x="119" y="25"/>
                </a:lnTo>
                <a:lnTo>
                  <a:pt x="119" y="12"/>
                </a:lnTo>
                <a:lnTo>
                  <a:pt x="112" y="6"/>
                </a:lnTo>
                <a:lnTo>
                  <a:pt x="106" y="0"/>
                </a:lnTo>
                <a:lnTo>
                  <a:pt x="100" y="6"/>
                </a:lnTo>
                <a:lnTo>
                  <a:pt x="94" y="18"/>
                </a:lnTo>
                <a:lnTo>
                  <a:pt x="87" y="37"/>
                </a:lnTo>
                <a:lnTo>
                  <a:pt x="87" y="43"/>
                </a:lnTo>
                <a:lnTo>
                  <a:pt x="56" y="56"/>
                </a:lnTo>
                <a:lnTo>
                  <a:pt x="37" y="62"/>
                </a:lnTo>
                <a:lnTo>
                  <a:pt x="31" y="62"/>
                </a:lnTo>
                <a:lnTo>
                  <a:pt x="18" y="62"/>
                </a:lnTo>
                <a:lnTo>
                  <a:pt x="25" y="69"/>
                </a:lnTo>
                <a:lnTo>
                  <a:pt x="6" y="75"/>
                </a:lnTo>
                <a:lnTo>
                  <a:pt x="0" y="81"/>
                </a:lnTo>
                <a:lnTo>
                  <a:pt x="0" y="87"/>
                </a:lnTo>
                <a:lnTo>
                  <a:pt x="0" y="94"/>
                </a:lnTo>
                <a:lnTo>
                  <a:pt x="0" y="100"/>
                </a:lnTo>
                <a:lnTo>
                  <a:pt x="0" y="1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6" name="Freeform 26"/>
          <p:cNvSpPr>
            <a:spLocks/>
          </p:cNvSpPr>
          <p:nvPr/>
        </p:nvSpPr>
        <p:spPr bwMode="auto">
          <a:xfrm>
            <a:off x="3754438" y="5399088"/>
            <a:ext cx="357187" cy="393700"/>
          </a:xfrm>
          <a:custGeom>
            <a:avLst/>
            <a:gdLst>
              <a:gd name="T0" fmla="*/ 12 w 187"/>
              <a:gd name="T1" fmla="*/ 37 h 225"/>
              <a:gd name="T2" fmla="*/ 12 w 187"/>
              <a:gd name="T3" fmla="*/ 87 h 225"/>
              <a:gd name="T4" fmla="*/ 6 w 187"/>
              <a:gd name="T5" fmla="*/ 118 h 225"/>
              <a:gd name="T6" fmla="*/ 6 w 187"/>
              <a:gd name="T7" fmla="*/ 131 h 225"/>
              <a:gd name="T8" fmla="*/ 6 w 187"/>
              <a:gd name="T9" fmla="*/ 150 h 225"/>
              <a:gd name="T10" fmla="*/ 18 w 187"/>
              <a:gd name="T11" fmla="*/ 162 h 225"/>
              <a:gd name="T12" fmla="*/ 18 w 187"/>
              <a:gd name="T13" fmla="*/ 175 h 225"/>
              <a:gd name="T14" fmla="*/ 0 w 187"/>
              <a:gd name="T15" fmla="*/ 175 h 225"/>
              <a:gd name="T16" fmla="*/ 0 w 187"/>
              <a:gd name="T17" fmla="*/ 194 h 225"/>
              <a:gd name="T18" fmla="*/ 12 w 187"/>
              <a:gd name="T19" fmla="*/ 200 h 225"/>
              <a:gd name="T20" fmla="*/ 37 w 187"/>
              <a:gd name="T21" fmla="*/ 219 h 225"/>
              <a:gd name="T22" fmla="*/ 37 w 187"/>
              <a:gd name="T23" fmla="*/ 225 h 225"/>
              <a:gd name="T24" fmla="*/ 50 w 187"/>
              <a:gd name="T25" fmla="*/ 212 h 225"/>
              <a:gd name="T26" fmla="*/ 100 w 187"/>
              <a:gd name="T27" fmla="*/ 187 h 225"/>
              <a:gd name="T28" fmla="*/ 137 w 187"/>
              <a:gd name="T29" fmla="*/ 187 h 225"/>
              <a:gd name="T30" fmla="*/ 156 w 187"/>
              <a:gd name="T31" fmla="*/ 194 h 225"/>
              <a:gd name="T32" fmla="*/ 175 w 187"/>
              <a:gd name="T33" fmla="*/ 206 h 225"/>
              <a:gd name="T34" fmla="*/ 187 w 187"/>
              <a:gd name="T35" fmla="*/ 194 h 225"/>
              <a:gd name="T36" fmla="*/ 175 w 187"/>
              <a:gd name="T37" fmla="*/ 175 h 225"/>
              <a:gd name="T38" fmla="*/ 144 w 187"/>
              <a:gd name="T39" fmla="*/ 112 h 225"/>
              <a:gd name="T40" fmla="*/ 156 w 187"/>
              <a:gd name="T41" fmla="*/ 100 h 225"/>
              <a:gd name="T42" fmla="*/ 169 w 187"/>
              <a:gd name="T43" fmla="*/ 100 h 225"/>
              <a:gd name="T44" fmla="*/ 169 w 187"/>
              <a:gd name="T45" fmla="*/ 87 h 225"/>
              <a:gd name="T46" fmla="*/ 181 w 187"/>
              <a:gd name="T47" fmla="*/ 56 h 225"/>
              <a:gd name="T48" fmla="*/ 181 w 187"/>
              <a:gd name="T49" fmla="*/ 43 h 225"/>
              <a:gd name="T50" fmla="*/ 169 w 187"/>
              <a:gd name="T51" fmla="*/ 43 h 225"/>
              <a:gd name="T52" fmla="*/ 169 w 187"/>
              <a:gd name="T53" fmla="*/ 43 h 225"/>
              <a:gd name="T54" fmla="*/ 156 w 187"/>
              <a:gd name="T55" fmla="*/ 31 h 225"/>
              <a:gd name="T56" fmla="*/ 137 w 187"/>
              <a:gd name="T57" fmla="*/ 31 h 225"/>
              <a:gd name="T58" fmla="*/ 125 w 187"/>
              <a:gd name="T59" fmla="*/ 25 h 225"/>
              <a:gd name="T60" fmla="*/ 119 w 187"/>
              <a:gd name="T61" fmla="*/ 12 h 225"/>
              <a:gd name="T62" fmla="*/ 100 w 187"/>
              <a:gd name="T63" fmla="*/ 0 h 225"/>
              <a:gd name="T64" fmla="*/ 87 w 187"/>
              <a:gd name="T65" fmla="*/ 6 h 225"/>
              <a:gd name="T66" fmla="*/ 81 w 187"/>
              <a:gd name="T67" fmla="*/ 12 h 225"/>
              <a:gd name="T68" fmla="*/ 68 w 187"/>
              <a:gd name="T69" fmla="*/ 18 h 225"/>
              <a:gd name="T70" fmla="*/ 50 w 187"/>
              <a:gd name="T71" fmla="*/ 12 h 225"/>
              <a:gd name="T72" fmla="*/ 31 w 187"/>
              <a:gd name="T73" fmla="*/ 18 h 225"/>
              <a:gd name="T74" fmla="*/ 12 w 187"/>
              <a:gd name="T75" fmla="*/ 3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7" h="225">
                <a:moveTo>
                  <a:pt x="12" y="31"/>
                </a:moveTo>
                <a:lnTo>
                  <a:pt x="12" y="37"/>
                </a:lnTo>
                <a:lnTo>
                  <a:pt x="6" y="75"/>
                </a:lnTo>
                <a:lnTo>
                  <a:pt x="12" y="87"/>
                </a:lnTo>
                <a:lnTo>
                  <a:pt x="0" y="106"/>
                </a:lnTo>
                <a:lnTo>
                  <a:pt x="6" y="118"/>
                </a:lnTo>
                <a:lnTo>
                  <a:pt x="6" y="125"/>
                </a:lnTo>
                <a:lnTo>
                  <a:pt x="6" y="131"/>
                </a:lnTo>
                <a:lnTo>
                  <a:pt x="12" y="131"/>
                </a:lnTo>
                <a:lnTo>
                  <a:pt x="6" y="150"/>
                </a:lnTo>
                <a:lnTo>
                  <a:pt x="12" y="156"/>
                </a:lnTo>
                <a:lnTo>
                  <a:pt x="18" y="162"/>
                </a:lnTo>
                <a:lnTo>
                  <a:pt x="12" y="168"/>
                </a:lnTo>
                <a:lnTo>
                  <a:pt x="18" y="175"/>
                </a:lnTo>
                <a:lnTo>
                  <a:pt x="12" y="181"/>
                </a:lnTo>
                <a:lnTo>
                  <a:pt x="0" y="175"/>
                </a:lnTo>
                <a:lnTo>
                  <a:pt x="0" y="181"/>
                </a:lnTo>
                <a:lnTo>
                  <a:pt x="0" y="194"/>
                </a:lnTo>
                <a:lnTo>
                  <a:pt x="6" y="194"/>
                </a:lnTo>
                <a:lnTo>
                  <a:pt x="12" y="200"/>
                </a:lnTo>
                <a:lnTo>
                  <a:pt x="31" y="212"/>
                </a:lnTo>
                <a:lnTo>
                  <a:pt x="37" y="219"/>
                </a:lnTo>
                <a:lnTo>
                  <a:pt x="31" y="225"/>
                </a:lnTo>
                <a:lnTo>
                  <a:pt x="37" y="225"/>
                </a:lnTo>
                <a:lnTo>
                  <a:pt x="50" y="219"/>
                </a:lnTo>
                <a:lnTo>
                  <a:pt x="50" y="212"/>
                </a:lnTo>
                <a:lnTo>
                  <a:pt x="81" y="181"/>
                </a:lnTo>
                <a:lnTo>
                  <a:pt x="100" y="187"/>
                </a:lnTo>
                <a:lnTo>
                  <a:pt x="106" y="200"/>
                </a:lnTo>
                <a:lnTo>
                  <a:pt x="137" y="187"/>
                </a:lnTo>
                <a:lnTo>
                  <a:pt x="144" y="194"/>
                </a:lnTo>
                <a:lnTo>
                  <a:pt x="156" y="194"/>
                </a:lnTo>
                <a:lnTo>
                  <a:pt x="162" y="194"/>
                </a:lnTo>
                <a:lnTo>
                  <a:pt x="175" y="206"/>
                </a:lnTo>
                <a:lnTo>
                  <a:pt x="175" y="200"/>
                </a:lnTo>
                <a:lnTo>
                  <a:pt x="187" y="194"/>
                </a:lnTo>
                <a:lnTo>
                  <a:pt x="181" y="187"/>
                </a:lnTo>
                <a:lnTo>
                  <a:pt x="175" y="175"/>
                </a:lnTo>
                <a:lnTo>
                  <a:pt x="150" y="137"/>
                </a:lnTo>
                <a:lnTo>
                  <a:pt x="144" y="112"/>
                </a:lnTo>
                <a:lnTo>
                  <a:pt x="156" y="106"/>
                </a:lnTo>
                <a:lnTo>
                  <a:pt x="156" y="100"/>
                </a:lnTo>
                <a:lnTo>
                  <a:pt x="162" y="100"/>
                </a:lnTo>
                <a:lnTo>
                  <a:pt x="169" y="100"/>
                </a:lnTo>
                <a:lnTo>
                  <a:pt x="175" y="93"/>
                </a:lnTo>
                <a:lnTo>
                  <a:pt x="169" y="87"/>
                </a:lnTo>
                <a:lnTo>
                  <a:pt x="169" y="75"/>
                </a:lnTo>
                <a:lnTo>
                  <a:pt x="181" y="56"/>
                </a:lnTo>
                <a:lnTo>
                  <a:pt x="181" y="56"/>
                </a:lnTo>
                <a:lnTo>
                  <a:pt x="181" y="43"/>
                </a:lnTo>
                <a:lnTo>
                  <a:pt x="175" y="37"/>
                </a:lnTo>
                <a:lnTo>
                  <a:pt x="169" y="43"/>
                </a:lnTo>
                <a:lnTo>
                  <a:pt x="169" y="43"/>
                </a:lnTo>
                <a:lnTo>
                  <a:pt x="169" y="43"/>
                </a:lnTo>
                <a:lnTo>
                  <a:pt x="156" y="37"/>
                </a:lnTo>
                <a:lnTo>
                  <a:pt x="156" y="31"/>
                </a:lnTo>
                <a:lnTo>
                  <a:pt x="144" y="31"/>
                </a:lnTo>
                <a:lnTo>
                  <a:pt x="137" y="31"/>
                </a:lnTo>
                <a:lnTo>
                  <a:pt x="131" y="31"/>
                </a:lnTo>
                <a:lnTo>
                  <a:pt x="125" y="25"/>
                </a:lnTo>
                <a:lnTo>
                  <a:pt x="119" y="18"/>
                </a:lnTo>
                <a:lnTo>
                  <a:pt x="119" y="12"/>
                </a:lnTo>
                <a:lnTo>
                  <a:pt x="106" y="6"/>
                </a:lnTo>
                <a:lnTo>
                  <a:pt x="100" y="0"/>
                </a:lnTo>
                <a:lnTo>
                  <a:pt x="93" y="0"/>
                </a:lnTo>
                <a:lnTo>
                  <a:pt x="87" y="6"/>
                </a:lnTo>
                <a:lnTo>
                  <a:pt x="81" y="6"/>
                </a:lnTo>
                <a:lnTo>
                  <a:pt x="81" y="12"/>
                </a:lnTo>
                <a:lnTo>
                  <a:pt x="75" y="18"/>
                </a:lnTo>
                <a:lnTo>
                  <a:pt x="68" y="18"/>
                </a:lnTo>
                <a:lnTo>
                  <a:pt x="50" y="6"/>
                </a:lnTo>
                <a:lnTo>
                  <a:pt x="50" y="12"/>
                </a:lnTo>
                <a:lnTo>
                  <a:pt x="37" y="6"/>
                </a:lnTo>
                <a:lnTo>
                  <a:pt x="31" y="18"/>
                </a:lnTo>
                <a:lnTo>
                  <a:pt x="25" y="12"/>
                </a:lnTo>
                <a:lnTo>
                  <a:pt x="12" y="31"/>
                </a:lnTo>
                <a:lnTo>
                  <a:pt x="12" y="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7" name="Freeform 30"/>
          <p:cNvSpPr>
            <a:spLocks/>
          </p:cNvSpPr>
          <p:nvPr/>
        </p:nvSpPr>
        <p:spPr bwMode="auto">
          <a:xfrm>
            <a:off x="3706813" y="3886200"/>
            <a:ext cx="573087" cy="415925"/>
          </a:xfrm>
          <a:custGeom>
            <a:avLst/>
            <a:gdLst>
              <a:gd name="T0" fmla="*/ 87 w 300"/>
              <a:gd name="T1" fmla="*/ 44 h 238"/>
              <a:gd name="T2" fmla="*/ 87 w 300"/>
              <a:gd name="T3" fmla="*/ 56 h 238"/>
              <a:gd name="T4" fmla="*/ 68 w 300"/>
              <a:gd name="T5" fmla="*/ 62 h 238"/>
              <a:gd name="T6" fmla="*/ 31 w 300"/>
              <a:gd name="T7" fmla="*/ 100 h 238"/>
              <a:gd name="T8" fmla="*/ 6 w 300"/>
              <a:gd name="T9" fmla="*/ 106 h 238"/>
              <a:gd name="T10" fmla="*/ 6 w 300"/>
              <a:gd name="T11" fmla="*/ 119 h 238"/>
              <a:gd name="T12" fmla="*/ 31 w 300"/>
              <a:gd name="T13" fmla="*/ 144 h 238"/>
              <a:gd name="T14" fmla="*/ 31 w 300"/>
              <a:gd name="T15" fmla="*/ 150 h 238"/>
              <a:gd name="T16" fmla="*/ 25 w 300"/>
              <a:gd name="T17" fmla="*/ 163 h 238"/>
              <a:gd name="T18" fmla="*/ 37 w 300"/>
              <a:gd name="T19" fmla="*/ 175 h 238"/>
              <a:gd name="T20" fmla="*/ 56 w 300"/>
              <a:gd name="T21" fmla="*/ 156 h 238"/>
              <a:gd name="T22" fmla="*/ 93 w 300"/>
              <a:gd name="T23" fmla="*/ 163 h 238"/>
              <a:gd name="T24" fmla="*/ 93 w 300"/>
              <a:gd name="T25" fmla="*/ 175 h 238"/>
              <a:gd name="T26" fmla="*/ 93 w 300"/>
              <a:gd name="T27" fmla="*/ 194 h 238"/>
              <a:gd name="T28" fmla="*/ 100 w 300"/>
              <a:gd name="T29" fmla="*/ 213 h 238"/>
              <a:gd name="T30" fmla="*/ 112 w 300"/>
              <a:gd name="T31" fmla="*/ 225 h 238"/>
              <a:gd name="T32" fmla="*/ 118 w 300"/>
              <a:gd name="T33" fmla="*/ 225 h 238"/>
              <a:gd name="T34" fmla="*/ 125 w 300"/>
              <a:gd name="T35" fmla="*/ 238 h 238"/>
              <a:gd name="T36" fmla="*/ 137 w 300"/>
              <a:gd name="T37" fmla="*/ 231 h 238"/>
              <a:gd name="T38" fmla="*/ 137 w 300"/>
              <a:gd name="T39" fmla="*/ 213 h 238"/>
              <a:gd name="T40" fmla="*/ 144 w 300"/>
              <a:gd name="T41" fmla="*/ 194 h 238"/>
              <a:gd name="T42" fmla="*/ 150 w 300"/>
              <a:gd name="T43" fmla="*/ 181 h 238"/>
              <a:gd name="T44" fmla="*/ 162 w 300"/>
              <a:gd name="T45" fmla="*/ 163 h 238"/>
              <a:gd name="T46" fmla="*/ 187 w 300"/>
              <a:gd name="T47" fmla="*/ 163 h 238"/>
              <a:gd name="T48" fmla="*/ 187 w 300"/>
              <a:gd name="T49" fmla="*/ 169 h 238"/>
              <a:gd name="T50" fmla="*/ 206 w 300"/>
              <a:gd name="T51" fmla="*/ 150 h 238"/>
              <a:gd name="T52" fmla="*/ 225 w 300"/>
              <a:gd name="T53" fmla="*/ 144 h 238"/>
              <a:gd name="T54" fmla="*/ 237 w 300"/>
              <a:gd name="T55" fmla="*/ 150 h 238"/>
              <a:gd name="T56" fmla="*/ 250 w 300"/>
              <a:gd name="T57" fmla="*/ 163 h 238"/>
              <a:gd name="T58" fmla="*/ 250 w 300"/>
              <a:gd name="T59" fmla="*/ 169 h 238"/>
              <a:gd name="T60" fmla="*/ 269 w 300"/>
              <a:gd name="T61" fmla="*/ 169 h 238"/>
              <a:gd name="T62" fmla="*/ 287 w 300"/>
              <a:gd name="T63" fmla="*/ 175 h 238"/>
              <a:gd name="T64" fmla="*/ 287 w 300"/>
              <a:gd name="T65" fmla="*/ 163 h 238"/>
              <a:gd name="T66" fmla="*/ 300 w 300"/>
              <a:gd name="T67" fmla="*/ 131 h 238"/>
              <a:gd name="T68" fmla="*/ 294 w 300"/>
              <a:gd name="T69" fmla="*/ 119 h 238"/>
              <a:gd name="T70" fmla="*/ 287 w 300"/>
              <a:gd name="T71" fmla="*/ 106 h 238"/>
              <a:gd name="T72" fmla="*/ 294 w 300"/>
              <a:gd name="T73" fmla="*/ 100 h 238"/>
              <a:gd name="T74" fmla="*/ 287 w 300"/>
              <a:gd name="T75" fmla="*/ 100 h 238"/>
              <a:gd name="T76" fmla="*/ 262 w 300"/>
              <a:gd name="T77" fmla="*/ 87 h 238"/>
              <a:gd name="T78" fmla="*/ 256 w 300"/>
              <a:gd name="T79" fmla="*/ 94 h 238"/>
              <a:gd name="T80" fmla="*/ 256 w 300"/>
              <a:gd name="T81" fmla="*/ 87 h 238"/>
              <a:gd name="T82" fmla="*/ 262 w 300"/>
              <a:gd name="T83" fmla="*/ 69 h 238"/>
              <a:gd name="T84" fmla="*/ 250 w 300"/>
              <a:gd name="T85" fmla="*/ 50 h 238"/>
              <a:gd name="T86" fmla="*/ 244 w 300"/>
              <a:gd name="T87" fmla="*/ 37 h 238"/>
              <a:gd name="T88" fmla="*/ 250 w 300"/>
              <a:gd name="T89" fmla="*/ 19 h 238"/>
              <a:gd name="T90" fmla="*/ 250 w 300"/>
              <a:gd name="T91" fmla="*/ 0 h 238"/>
              <a:gd name="T92" fmla="*/ 219 w 300"/>
              <a:gd name="T93" fmla="*/ 12 h 238"/>
              <a:gd name="T94" fmla="*/ 206 w 300"/>
              <a:gd name="T95" fmla="*/ 12 h 238"/>
              <a:gd name="T96" fmla="*/ 194 w 300"/>
              <a:gd name="T97" fmla="*/ 25 h 238"/>
              <a:gd name="T98" fmla="*/ 169 w 300"/>
              <a:gd name="T99" fmla="*/ 31 h 238"/>
              <a:gd name="T100" fmla="*/ 169 w 300"/>
              <a:gd name="T101" fmla="*/ 19 h 238"/>
              <a:gd name="T102" fmla="*/ 150 w 300"/>
              <a:gd name="T103" fmla="*/ 6 h 238"/>
              <a:gd name="T104" fmla="*/ 118 w 300"/>
              <a:gd name="T105" fmla="*/ 19 h 238"/>
              <a:gd name="T106" fmla="*/ 100 w 300"/>
              <a:gd name="T107" fmla="*/ 19 h 238"/>
              <a:gd name="T108" fmla="*/ 81 w 300"/>
              <a:gd name="T109" fmla="*/ 3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00" h="238">
                <a:moveTo>
                  <a:pt x="81" y="37"/>
                </a:moveTo>
                <a:lnTo>
                  <a:pt x="87" y="44"/>
                </a:lnTo>
                <a:lnTo>
                  <a:pt x="81" y="50"/>
                </a:lnTo>
                <a:lnTo>
                  <a:pt x="87" y="56"/>
                </a:lnTo>
                <a:lnTo>
                  <a:pt x="75" y="56"/>
                </a:lnTo>
                <a:lnTo>
                  <a:pt x="68" y="62"/>
                </a:lnTo>
                <a:lnTo>
                  <a:pt x="50" y="100"/>
                </a:lnTo>
                <a:lnTo>
                  <a:pt x="31" y="100"/>
                </a:lnTo>
                <a:lnTo>
                  <a:pt x="25" y="113"/>
                </a:lnTo>
                <a:lnTo>
                  <a:pt x="6" y="106"/>
                </a:lnTo>
                <a:lnTo>
                  <a:pt x="0" y="113"/>
                </a:lnTo>
                <a:lnTo>
                  <a:pt x="6" y="119"/>
                </a:lnTo>
                <a:lnTo>
                  <a:pt x="25" y="131"/>
                </a:lnTo>
                <a:lnTo>
                  <a:pt x="31" y="144"/>
                </a:lnTo>
                <a:lnTo>
                  <a:pt x="37" y="138"/>
                </a:lnTo>
                <a:lnTo>
                  <a:pt x="31" y="150"/>
                </a:lnTo>
                <a:lnTo>
                  <a:pt x="31" y="156"/>
                </a:lnTo>
                <a:lnTo>
                  <a:pt x="25" y="163"/>
                </a:lnTo>
                <a:lnTo>
                  <a:pt x="31" y="169"/>
                </a:lnTo>
                <a:lnTo>
                  <a:pt x="37" y="175"/>
                </a:lnTo>
                <a:lnTo>
                  <a:pt x="43" y="175"/>
                </a:lnTo>
                <a:lnTo>
                  <a:pt x="56" y="156"/>
                </a:lnTo>
                <a:lnTo>
                  <a:pt x="81" y="156"/>
                </a:lnTo>
                <a:lnTo>
                  <a:pt x="93" y="163"/>
                </a:lnTo>
                <a:lnTo>
                  <a:pt x="93" y="169"/>
                </a:lnTo>
                <a:lnTo>
                  <a:pt x="93" y="175"/>
                </a:lnTo>
                <a:lnTo>
                  <a:pt x="93" y="181"/>
                </a:lnTo>
                <a:lnTo>
                  <a:pt x="93" y="194"/>
                </a:lnTo>
                <a:lnTo>
                  <a:pt x="100" y="206"/>
                </a:lnTo>
                <a:lnTo>
                  <a:pt x="100" y="213"/>
                </a:lnTo>
                <a:lnTo>
                  <a:pt x="112" y="213"/>
                </a:lnTo>
                <a:lnTo>
                  <a:pt x="112" y="225"/>
                </a:lnTo>
                <a:lnTo>
                  <a:pt x="112" y="225"/>
                </a:lnTo>
                <a:lnTo>
                  <a:pt x="118" y="225"/>
                </a:lnTo>
                <a:lnTo>
                  <a:pt x="125" y="238"/>
                </a:lnTo>
                <a:lnTo>
                  <a:pt x="125" y="238"/>
                </a:lnTo>
                <a:lnTo>
                  <a:pt x="131" y="231"/>
                </a:lnTo>
                <a:lnTo>
                  <a:pt x="137" y="231"/>
                </a:lnTo>
                <a:lnTo>
                  <a:pt x="144" y="225"/>
                </a:lnTo>
                <a:lnTo>
                  <a:pt x="137" y="213"/>
                </a:lnTo>
                <a:lnTo>
                  <a:pt x="131" y="200"/>
                </a:lnTo>
                <a:lnTo>
                  <a:pt x="144" y="194"/>
                </a:lnTo>
                <a:lnTo>
                  <a:pt x="144" y="181"/>
                </a:lnTo>
                <a:lnTo>
                  <a:pt x="150" y="181"/>
                </a:lnTo>
                <a:lnTo>
                  <a:pt x="150" y="169"/>
                </a:lnTo>
                <a:lnTo>
                  <a:pt x="162" y="163"/>
                </a:lnTo>
                <a:lnTo>
                  <a:pt x="169" y="163"/>
                </a:lnTo>
                <a:lnTo>
                  <a:pt x="187" y="163"/>
                </a:lnTo>
                <a:lnTo>
                  <a:pt x="187" y="163"/>
                </a:lnTo>
                <a:lnTo>
                  <a:pt x="187" y="169"/>
                </a:lnTo>
                <a:lnTo>
                  <a:pt x="194" y="163"/>
                </a:lnTo>
                <a:lnTo>
                  <a:pt x="206" y="150"/>
                </a:lnTo>
                <a:lnTo>
                  <a:pt x="212" y="150"/>
                </a:lnTo>
                <a:lnTo>
                  <a:pt x="225" y="144"/>
                </a:lnTo>
                <a:lnTo>
                  <a:pt x="231" y="150"/>
                </a:lnTo>
                <a:lnTo>
                  <a:pt x="237" y="150"/>
                </a:lnTo>
                <a:lnTo>
                  <a:pt x="250" y="156"/>
                </a:lnTo>
                <a:lnTo>
                  <a:pt x="250" y="163"/>
                </a:lnTo>
                <a:lnTo>
                  <a:pt x="244" y="163"/>
                </a:lnTo>
                <a:lnTo>
                  <a:pt x="250" y="169"/>
                </a:lnTo>
                <a:lnTo>
                  <a:pt x="250" y="169"/>
                </a:lnTo>
                <a:lnTo>
                  <a:pt x="269" y="169"/>
                </a:lnTo>
                <a:lnTo>
                  <a:pt x="275" y="169"/>
                </a:lnTo>
                <a:lnTo>
                  <a:pt x="287" y="175"/>
                </a:lnTo>
                <a:lnTo>
                  <a:pt x="287" y="169"/>
                </a:lnTo>
                <a:lnTo>
                  <a:pt x="287" y="163"/>
                </a:lnTo>
                <a:lnTo>
                  <a:pt x="287" y="144"/>
                </a:lnTo>
                <a:lnTo>
                  <a:pt x="300" y="131"/>
                </a:lnTo>
                <a:lnTo>
                  <a:pt x="294" y="125"/>
                </a:lnTo>
                <a:lnTo>
                  <a:pt x="294" y="119"/>
                </a:lnTo>
                <a:lnTo>
                  <a:pt x="287" y="106"/>
                </a:lnTo>
                <a:lnTo>
                  <a:pt x="287" y="106"/>
                </a:lnTo>
                <a:lnTo>
                  <a:pt x="287" y="106"/>
                </a:lnTo>
                <a:lnTo>
                  <a:pt x="294" y="100"/>
                </a:lnTo>
                <a:lnTo>
                  <a:pt x="287" y="100"/>
                </a:lnTo>
                <a:lnTo>
                  <a:pt x="287" y="100"/>
                </a:lnTo>
                <a:lnTo>
                  <a:pt x="269" y="106"/>
                </a:lnTo>
                <a:lnTo>
                  <a:pt x="262" y="87"/>
                </a:lnTo>
                <a:lnTo>
                  <a:pt x="256" y="87"/>
                </a:lnTo>
                <a:lnTo>
                  <a:pt x="256" y="94"/>
                </a:lnTo>
                <a:lnTo>
                  <a:pt x="256" y="94"/>
                </a:lnTo>
                <a:lnTo>
                  <a:pt x="256" y="87"/>
                </a:lnTo>
                <a:lnTo>
                  <a:pt x="262" y="69"/>
                </a:lnTo>
                <a:lnTo>
                  <a:pt x="262" y="69"/>
                </a:lnTo>
                <a:lnTo>
                  <a:pt x="262" y="56"/>
                </a:lnTo>
                <a:lnTo>
                  <a:pt x="250" y="50"/>
                </a:lnTo>
                <a:lnTo>
                  <a:pt x="244" y="50"/>
                </a:lnTo>
                <a:lnTo>
                  <a:pt x="244" y="37"/>
                </a:lnTo>
                <a:lnTo>
                  <a:pt x="250" y="31"/>
                </a:lnTo>
                <a:lnTo>
                  <a:pt x="250" y="19"/>
                </a:lnTo>
                <a:lnTo>
                  <a:pt x="250" y="6"/>
                </a:lnTo>
                <a:lnTo>
                  <a:pt x="250" y="0"/>
                </a:lnTo>
                <a:lnTo>
                  <a:pt x="231" y="6"/>
                </a:lnTo>
                <a:lnTo>
                  <a:pt x="219" y="12"/>
                </a:lnTo>
                <a:lnTo>
                  <a:pt x="212" y="12"/>
                </a:lnTo>
                <a:lnTo>
                  <a:pt x="206" y="12"/>
                </a:lnTo>
                <a:lnTo>
                  <a:pt x="206" y="19"/>
                </a:lnTo>
                <a:lnTo>
                  <a:pt x="194" y="25"/>
                </a:lnTo>
                <a:lnTo>
                  <a:pt x="187" y="37"/>
                </a:lnTo>
                <a:lnTo>
                  <a:pt x="169" y="31"/>
                </a:lnTo>
                <a:lnTo>
                  <a:pt x="156" y="31"/>
                </a:lnTo>
                <a:lnTo>
                  <a:pt x="169" y="19"/>
                </a:lnTo>
                <a:lnTo>
                  <a:pt x="162" y="12"/>
                </a:lnTo>
                <a:lnTo>
                  <a:pt x="150" y="6"/>
                </a:lnTo>
                <a:lnTo>
                  <a:pt x="131" y="19"/>
                </a:lnTo>
                <a:lnTo>
                  <a:pt x="118" y="19"/>
                </a:lnTo>
                <a:lnTo>
                  <a:pt x="106" y="25"/>
                </a:lnTo>
                <a:lnTo>
                  <a:pt x="100" y="19"/>
                </a:lnTo>
                <a:lnTo>
                  <a:pt x="93" y="25"/>
                </a:lnTo>
                <a:lnTo>
                  <a:pt x="81" y="37"/>
                </a:lnTo>
                <a:lnTo>
                  <a:pt x="81" y="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8" name="Freeform 32"/>
          <p:cNvSpPr>
            <a:spLocks/>
          </p:cNvSpPr>
          <p:nvPr/>
        </p:nvSpPr>
        <p:spPr bwMode="auto">
          <a:xfrm>
            <a:off x="4244975" y="3095625"/>
            <a:ext cx="633413" cy="504825"/>
          </a:xfrm>
          <a:custGeom>
            <a:avLst/>
            <a:gdLst>
              <a:gd name="T0" fmla="*/ 44 w 332"/>
              <a:gd name="T1" fmla="*/ 182 h 288"/>
              <a:gd name="T2" fmla="*/ 44 w 332"/>
              <a:gd name="T3" fmla="*/ 169 h 288"/>
              <a:gd name="T4" fmla="*/ 31 w 332"/>
              <a:gd name="T5" fmla="*/ 163 h 288"/>
              <a:gd name="T6" fmla="*/ 19 w 332"/>
              <a:gd name="T7" fmla="*/ 176 h 288"/>
              <a:gd name="T8" fmla="*/ 19 w 332"/>
              <a:gd name="T9" fmla="*/ 169 h 288"/>
              <a:gd name="T10" fmla="*/ 19 w 332"/>
              <a:gd name="T11" fmla="*/ 150 h 288"/>
              <a:gd name="T12" fmla="*/ 6 w 332"/>
              <a:gd name="T13" fmla="*/ 132 h 288"/>
              <a:gd name="T14" fmla="*/ 19 w 332"/>
              <a:gd name="T15" fmla="*/ 119 h 288"/>
              <a:gd name="T16" fmla="*/ 38 w 332"/>
              <a:gd name="T17" fmla="*/ 125 h 288"/>
              <a:gd name="T18" fmla="*/ 44 w 332"/>
              <a:gd name="T19" fmla="*/ 119 h 288"/>
              <a:gd name="T20" fmla="*/ 63 w 332"/>
              <a:gd name="T21" fmla="*/ 113 h 288"/>
              <a:gd name="T22" fmla="*/ 57 w 332"/>
              <a:gd name="T23" fmla="*/ 107 h 288"/>
              <a:gd name="T24" fmla="*/ 44 w 332"/>
              <a:gd name="T25" fmla="*/ 94 h 288"/>
              <a:gd name="T26" fmla="*/ 50 w 332"/>
              <a:gd name="T27" fmla="*/ 75 h 288"/>
              <a:gd name="T28" fmla="*/ 50 w 332"/>
              <a:gd name="T29" fmla="*/ 69 h 288"/>
              <a:gd name="T30" fmla="*/ 50 w 332"/>
              <a:gd name="T31" fmla="*/ 50 h 288"/>
              <a:gd name="T32" fmla="*/ 38 w 332"/>
              <a:gd name="T33" fmla="*/ 38 h 288"/>
              <a:gd name="T34" fmla="*/ 50 w 332"/>
              <a:gd name="T35" fmla="*/ 25 h 288"/>
              <a:gd name="T36" fmla="*/ 57 w 332"/>
              <a:gd name="T37" fmla="*/ 25 h 288"/>
              <a:gd name="T38" fmla="*/ 69 w 332"/>
              <a:gd name="T39" fmla="*/ 13 h 288"/>
              <a:gd name="T40" fmla="*/ 88 w 332"/>
              <a:gd name="T41" fmla="*/ 19 h 288"/>
              <a:gd name="T42" fmla="*/ 94 w 332"/>
              <a:gd name="T43" fmla="*/ 7 h 288"/>
              <a:gd name="T44" fmla="*/ 113 w 332"/>
              <a:gd name="T45" fmla="*/ 0 h 288"/>
              <a:gd name="T46" fmla="*/ 113 w 332"/>
              <a:gd name="T47" fmla="*/ 19 h 288"/>
              <a:gd name="T48" fmla="*/ 157 w 332"/>
              <a:gd name="T49" fmla="*/ 25 h 288"/>
              <a:gd name="T50" fmla="*/ 182 w 332"/>
              <a:gd name="T51" fmla="*/ 7 h 288"/>
              <a:gd name="T52" fmla="*/ 200 w 332"/>
              <a:gd name="T53" fmla="*/ 19 h 288"/>
              <a:gd name="T54" fmla="*/ 219 w 332"/>
              <a:gd name="T55" fmla="*/ 32 h 288"/>
              <a:gd name="T56" fmla="*/ 263 w 332"/>
              <a:gd name="T57" fmla="*/ 19 h 288"/>
              <a:gd name="T58" fmla="*/ 282 w 332"/>
              <a:gd name="T59" fmla="*/ 19 h 288"/>
              <a:gd name="T60" fmla="*/ 282 w 332"/>
              <a:gd name="T61" fmla="*/ 38 h 288"/>
              <a:gd name="T62" fmla="*/ 288 w 332"/>
              <a:gd name="T63" fmla="*/ 50 h 288"/>
              <a:gd name="T64" fmla="*/ 294 w 332"/>
              <a:gd name="T65" fmla="*/ 44 h 288"/>
              <a:gd name="T66" fmla="*/ 301 w 332"/>
              <a:gd name="T67" fmla="*/ 50 h 288"/>
              <a:gd name="T68" fmla="*/ 301 w 332"/>
              <a:gd name="T69" fmla="*/ 75 h 288"/>
              <a:gd name="T70" fmla="*/ 326 w 332"/>
              <a:gd name="T71" fmla="*/ 75 h 288"/>
              <a:gd name="T72" fmla="*/ 326 w 332"/>
              <a:gd name="T73" fmla="*/ 82 h 288"/>
              <a:gd name="T74" fmla="*/ 332 w 332"/>
              <a:gd name="T75" fmla="*/ 113 h 288"/>
              <a:gd name="T76" fmla="*/ 326 w 332"/>
              <a:gd name="T77" fmla="*/ 119 h 288"/>
              <a:gd name="T78" fmla="*/ 301 w 332"/>
              <a:gd name="T79" fmla="*/ 138 h 288"/>
              <a:gd name="T80" fmla="*/ 294 w 332"/>
              <a:gd name="T81" fmla="*/ 169 h 288"/>
              <a:gd name="T82" fmla="*/ 307 w 332"/>
              <a:gd name="T83" fmla="*/ 194 h 288"/>
              <a:gd name="T84" fmla="*/ 282 w 332"/>
              <a:gd name="T85" fmla="*/ 207 h 288"/>
              <a:gd name="T86" fmla="*/ 251 w 332"/>
              <a:gd name="T87" fmla="*/ 201 h 288"/>
              <a:gd name="T88" fmla="*/ 251 w 332"/>
              <a:gd name="T89" fmla="*/ 226 h 288"/>
              <a:gd name="T90" fmla="*/ 238 w 332"/>
              <a:gd name="T91" fmla="*/ 238 h 288"/>
              <a:gd name="T92" fmla="*/ 225 w 332"/>
              <a:gd name="T93" fmla="*/ 257 h 288"/>
              <a:gd name="T94" fmla="*/ 213 w 332"/>
              <a:gd name="T95" fmla="*/ 263 h 288"/>
              <a:gd name="T96" fmla="*/ 213 w 332"/>
              <a:gd name="T97" fmla="*/ 282 h 288"/>
              <a:gd name="T98" fmla="*/ 194 w 332"/>
              <a:gd name="T99" fmla="*/ 288 h 288"/>
              <a:gd name="T100" fmla="*/ 163 w 332"/>
              <a:gd name="T101" fmla="*/ 288 h 288"/>
              <a:gd name="T102" fmla="*/ 163 w 332"/>
              <a:gd name="T103" fmla="*/ 257 h 288"/>
              <a:gd name="T104" fmla="*/ 138 w 332"/>
              <a:gd name="T105" fmla="*/ 257 h 288"/>
              <a:gd name="T106" fmla="*/ 113 w 332"/>
              <a:gd name="T107" fmla="*/ 232 h 288"/>
              <a:gd name="T108" fmla="*/ 100 w 332"/>
              <a:gd name="T109" fmla="*/ 226 h 288"/>
              <a:gd name="T110" fmla="*/ 88 w 332"/>
              <a:gd name="T111" fmla="*/ 213 h 288"/>
              <a:gd name="T112" fmla="*/ 88 w 332"/>
              <a:gd name="T113" fmla="*/ 207 h 288"/>
              <a:gd name="T114" fmla="*/ 82 w 332"/>
              <a:gd name="T115" fmla="*/ 188 h 288"/>
              <a:gd name="T116" fmla="*/ 69 w 332"/>
              <a:gd name="T117" fmla="*/ 182 h 288"/>
              <a:gd name="T118" fmla="*/ 50 w 332"/>
              <a:gd name="T119" fmla="*/ 182 h 288"/>
              <a:gd name="T120" fmla="*/ 50 w 332"/>
              <a:gd name="T121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2" h="288">
                <a:moveTo>
                  <a:pt x="50" y="188"/>
                </a:moveTo>
                <a:lnTo>
                  <a:pt x="44" y="182"/>
                </a:lnTo>
                <a:lnTo>
                  <a:pt x="44" y="176"/>
                </a:lnTo>
                <a:lnTo>
                  <a:pt x="44" y="169"/>
                </a:lnTo>
                <a:lnTo>
                  <a:pt x="38" y="163"/>
                </a:lnTo>
                <a:lnTo>
                  <a:pt x="31" y="163"/>
                </a:lnTo>
                <a:lnTo>
                  <a:pt x="25" y="176"/>
                </a:lnTo>
                <a:lnTo>
                  <a:pt x="19" y="176"/>
                </a:lnTo>
                <a:lnTo>
                  <a:pt x="19" y="163"/>
                </a:lnTo>
                <a:lnTo>
                  <a:pt x="19" y="169"/>
                </a:lnTo>
                <a:lnTo>
                  <a:pt x="13" y="163"/>
                </a:lnTo>
                <a:lnTo>
                  <a:pt x="19" y="150"/>
                </a:lnTo>
                <a:lnTo>
                  <a:pt x="0" y="150"/>
                </a:lnTo>
                <a:lnTo>
                  <a:pt x="6" y="132"/>
                </a:lnTo>
                <a:lnTo>
                  <a:pt x="13" y="125"/>
                </a:lnTo>
                <a:lnTo>
                  <a:pt x="19" y="119"/>
                </a:lnTo>
                <a:lnTo>
                  <a:pt x="31" y="125"/>
                </a:lnTo>
                <a:lnTo>
                  <a:pt x="38" y="125"/>
                </a:lnTo>
                <a:lnTo>
                  <a:pt x="38" y="119"/>
                </a:lnTo>
                <a:lnTo>
                  <a:pt x="44" y="119"/>
                </a:lnTo>
                <a:lnTo>
                  <a:pt x="50" y="119"/>
                </a:lnTo>
                <a:lnTo>
                  <a:pt x="63" y="113"/>
                </a:lnTo>
                <a:lnTo>
                  <a:pt x="57" y="107"/>
                </a:lnTo>
                <a:lnTo>
                  <a:pt x="57" y="107"/>
                </a:lnTo>
                <a:lnTo>
                  <a:pt x="50" y="100"/>
                </a:lnTo>
                <a:lnTo>
                  <a:pt x="44" y="94"/>
                </a:lnTo>
                <a:lnTo>
                  <a:pt x="44" y="88"/>
                </a:lnTo>
                <a:lnTo>
                  <a:pt x="50" y="75"/>
                </a:lnTo>
                <a:lnTo>
                  <a:pt x="50" y="75"/>
                </a:lnTo>
                <a:lnTo>
                  <a:pt x="50" y="69"/>
                </a:lnTo>
                <a:lnTo>
                  <a:pt x="50" y="63"/>
                </a:lnTo>
                <a:lnTo>
                  <a:pt x="50" y="50"/>
                </a:lnTo>
                <a:lnTo>
                  <a:pt x="38" y="44"/>
                </a:lnTo>
                <a:lnTo>
                  <a:pt x="38" y="38"/>
                </a:lnTo>
                <a:lnTo>
                  <a:pt x="44" y="25"/>
                </a:lnTo>
                <a:lnTo>
                  <a:pt x="50" y="25"/>
                </a:lnTo>
                <a:lnTo>
                  <a:pt x="57" y="25"/>
                </a:lnTo>
                <a:lnTo>
                  <a:pt x="57" y="25"/>
                </a:lnTo>
                <a:lnTo>
                  <a:pt x="63" y="25"/>
                </a:lnTo>
                <a:lnTo>
                  <a:pt x="69" y="13"/>
                </a:lnTo>
                <a:lnTo>
                  <a:pt x="75" y="19"/>
                </a:lnTo>
                <a:lnTo>
                  <a:pt x="88" y="19"/>
                </a:lnTo>
                <a:lnTo>
                  <a:pt x="94" y="19"/>
                </a:lnTo>
                <a:lnTo>
                  <a:pt x="94" y="7"/>
                </a:lnTo>
                <a:lnTo>
                  <a:pt x="107" y="7"/>
                </a:lnTo>
                <a:lnTo>
                  <a:pt x="113" y="0"/>
                </a:lnTo>
                <a:lnTo>
                  <a:pt x="119" y="7"/>
                </a:lnTo>
                <a:lnTo>
                  <a:pt x="113" y="19"/>
                </a:lnTo>
                <a:lnTo>
                  <a:pt x="138" y="32"/>
                </a:lnTo>
                <a:lnTo>
                  <a:pt x="157" y="25"/>
                </a:lnTo>
                <a:lnTo>
                  <a:pt x="169" y="13"/>
                </a:lnTo>
                <a:lnTo>
                  <a:pt x="182" y="7"/>
                </a:lnTo>
                <a:lnTo>
                  <a:pt x="194" y="7"/>
                </a:lnTo>
                <a:lnTo>
                  <a:pt x="200" y="19"/>
                </a:lnTo>
                <a:lnTo>
                  <a:pt x="200" y="32"/>
                </a:lnTo>
                <a:lnTo>
                  <a:pt x="219" y="32"/>
                </a:lnTo>
                <a:lnTo>
                  <a:pt x="257" y="19"/>
                </a:lnTo>
                <a:lnTo>
                  <a:pt x="263" y="19"/>
                </a:lnTo>
                <a:lnTo>
                  <a:pt x="276" y="25"/>
                </a:lnTo>
                <a:lnTo>
                  <a:pt x="282" y="19"/>
                </a:lnTo>
                <a:lnTo>
                  <a:pt x="288" y="38"/>
                </a:lnTo>
                <a:lnTo>
                  <a:pt x="282" y="38"/>
                </a:lnTo>
                <a:lnTo>
                  <a:pt x="288" y="44"/>
                </a:lnTo>
                <a:lnTo>
                  <a:pt x="288" y="50"/>
                </a:lnTo>
                <a:lnTo>
                  <a:pt x="294" y="50"/>
                </a:lnTo>
                <a:lnTo>
                  <a:pt x="294" y="44"/>
                </a:lnTo>
                <a:lnTo>
                  <a:pt x="301" y="44"/>
                </a:lnTo>
                <a:lnTo>
                  <a:pt x="301" y="50"/>
                </a:lnTo>
                <a:lnTo>
                  <a:pt x="301" y="69"/>
                </a:lnTo>
                <a:lnTo>
                  <a:pt x="301" y="75"/>
                </a:lnTo>
                <a:lnTo>
                  <a:pt x="319" y="69"/>
                </a:lnTo>
                <a:lnTo>
                  <a:pt x="326" y="75"/>
                </a:lnTo>
                <a:lnTo>
                  <a:pt x="326" y="82"/>
                </a:lnTo>
                <a:lnTo>
                  <a:pt x="326" y="82"/>
                </a:lnTo>
                <a:lnTo>
                  <a:pt x="332" y="107"/>
                </a:lnTo>
                <a:lnTo>
                  <a:pt x="332" y="113"/>
                </a:lnTo>
                <a:lnTo>
                  <a:pt x="326" y="119"/>
                </a:lnTo>
                <a:lnTo>
                  <a:pt x="326" y="119"/>
                </a:lnTo>
                <a:lnTo>
                  <a:pt x="313" y="125"/>
                </a:lnTo>
                <a:lnTo>
                  <a:pt x="301" y="138"/>
                </a:lnTo>
                <a:lnTo>
                  <a:pt x="294" y="138"/>
                </a:lnTo>
                <a:lnTo>
                  <a:pt x="294" y="169"/>
                </a:lnTo>
                <a:lnTo>
                  <a:pt x="307" y="188"/>
                </a:lnTo>
                <a:lnTo>
                  <a:pt x="307" y="194"/>
                </a:lnTo>
                <a:lnTo>
                  <a:pt x="301" y="188"/>
                </a:lnTo>
                <a:lnTo>
                  <a:pt x="282" y="207"/>
                </a:lnTo>
                <a:lnTo>
                  <a:pt x="269" y="194"/>
                </a:lnTo>
                <a:lnTo>
                  <a:pt x="251" y="201"/>
                </a:lnTo>
                <a:lnTo>
                  <a:pt x="238" y="213"/>
                </a:lnTo>
                <a:lnTo>
                  <a:pt x="251" y="226"/>
                </a:lnTo>
                <a:lnTo>
                  <a:pt x="244" y="226"/>
                </a:lnTo>
                <a:lnTo>
                  <a:pt x="238" y="238"/>
                </a:lnTo>
                <a:lnTo>
                  <a:pt x="232" y="257"/>
                </a:lnTo>
                <a:lnTo>
                  <a:pt x="225" y="257"/>
                </a:lnTo>
                <a:lnTo>
                  <a:pt x="213" y="257"/>
                </a:lnTo>
                <a:lnTo>
                  <a:pt x="213" y="263"/>
                </a:lnTo>
                <a:lnTo>
                  <a:pt x="207" y="269"/>
                </a:lnTo>
                <a:lnTo>
                  <a:pt x="213" y="282"/>
                </a:lnTo>
                <a:lnTo>
                  <a:pt x="200" y="282"/>
                </a:lnTo>
                <a:lnTo>
                  <a:pt x="194" y="288"/>
                </a:lnTo>
                <a:lnTo>
                  <a:pt x="188" y="282"/>
                </a:lnTo>
                <a:lnTo>
                  <a:pt x="163" y="288"/>
                </a:lnTo>
                <a:lnTo>
                  <a:pt x="169" y="263"/>
                </a:lnTo>
                <a:lnTo>
                  <a:pt x="163" y="257"/>
                </a:lnTo>
                <a:lnTo>
                  <a:pt x="144" y="263"/>
                </a:lnTo>
                <a:lnTo>
                  <a:pt x="138" y="257"/>
                </a:lnTo>
                <a:lnTo>
                  <a:pt x="125" y="263"/>
                </a:lnTo>
                <a:lnTo>
                  <a:pt x="113" y="232"/>
                </a:lnTo>
                <a:lnTo>
                  <a:pt x="107" y="226"/>
                </a:lnTo>
                <a:lnTo>
                  <a:pt x="100" y="226"/>
                </a:lnTo>
                <a:lnTo>
                  <a:pt x="94" y="226"/>
                </a:lnTo>
                <a:lnTo>
                  <a:pt x="88" y="213"/>
                </a:lnTo>
                <a:lnTo>
                  <a:pt x="94" y="207"/>
                </a:lnTo>
                <a:lnTo>
                  <a:pt x="88" y="207"/>
                </a:lnTo>
                <a:lnTo>
                  <a:pt x="88" y="194"/>
                </a:lnTo>
                <a:lnTo>
                  <a:pt x="82" y="188"/>
                </a:lnTo>
                <a:lnTo>
                  <a:pt x="69" y="194"/>
                </a:lnTo>
                <a:lnTo>
                  <a:pt x="69" y="182"/>
                </a:lnTo>
                <a:lnTo>
                  <a:pt x="57" y="188"/>
                </a:lnTo>
                <a:lnTo>
                  <a:pt x="50" y="182"/>
                </a:lnTo>
                <a:lnTo>
                  <a:pt x="50" y="188"/>
                </a:lnTo>
                <a:lnTo>
                  <a:pt x="50" y="1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4937125" y="2668588"/>
            <a:ext cx="611188" cy="471487"/>
          </a:xfrm>
          <a:custGeom>
            <a:avLst/>
            <a:gdLst>
              <a:gd name="T0" fmla="*/ 6 w 319"/>
              <a:gd name="T1" fmla="*/ 138 h 269"/>
              <a:gd name="T2" fmla="*/ 19 w 319"/>
              <a:gd name="T3" fmla="*/ 132 h 269"/>
              <a:gd name="T4" fmla="*/ 31 w 319"/>
              <a:gd name="T5" fmla="*/ 125 h 269"/>
              <a:gd name="T6" fmla="*/ 50 w 319"/>
              <a:gd name="T7" fmla="*/ 113 h 269"/>
              <a:gd name="T8" fmla="*/ 38 w 319"/>
              <a:gd name="T9" fmla="*/ 94 h 269"/>
              <a:gd name="T10" fmla="*/ 25 w 319"/>
              <a:gd name="T11" fmla="*/ 88 h 269"/>
              <a:gd name="T12" fmla="*/ 25 w 319"/>
              <a:gd name="T13" fmla="*/ 69 h 269"/>
              <a:gd name="T14" fmla="*/ 44 w 319"/>
              <a:gd name="T15" fmla="*/ 44 h 269"/>
              <a:gd name="T16" fmla="*/ 44 w 319"/>
              <a:gd name="T17" fmla="*/ 32 h 269"/>
              <a:gd name="T18" fmla="*/ 56 w 319"/>
              <a:gd name="T19" fmla="*/ 25 h 269"/>
              <a:gd name="T20" fmla="*/ 75 w 319"/>
              <a:gd name="T21" fmla="*/ 13 h 269"/>
              <a:gd name="T22" fmla="*/ 88 w 319"/>
              <a:gd name="T23" fmla="*/ 25 h 269"/>
              <a:gd name="T24" fmla="*/ 107 w 319"/>
              <a:gd name="T25" fmla="*/ 32 h 269"/>
              <a:gd name="T26" fmla="*/ 125 w 319"/>
              <a:gd name="T27" fmla="*/ 25 h 269"/>
              <a:gd name="T28" fmla="*/ 138 w 319"/>
              <a:gd name="T29" fmla="*/ 13 h 269"/>
              <a:gd name="T30" fmla="*/ 144 w 319"/>
              <a:gd name="T31" fmla="*/ 13 h 269"/>
              <a:gd name="T32" fmla="*/ 157 w 319"/>
              <a:gd name="T33" fmla="*/ 6 h 269"/>
              <a:gd name="T34" fmla="*/ 163 w 319"/>
              <a:gd name="T35" fmla="*/ 32 h 269"/>
              <a:gd name="T36" fmla="*/ 194 w 319"/>
              <a:gd name="T37" fmla="*/ 25 h 269"/>
              <a:gd name="T38" fmla="*/ 200 w 319"/>
              <a:gd name="T39" fmla="*/ 38 h 269"/>
              <a:gd name="T40" fmla="*/ 213 w 319"/>
              <a:gd name="T41" fmla="*/ 63 h 269"/>
              <a:gd name="T42" fmla="*/ 244 w 319"/>
              <a:gd name="T43" fmla="*/ 63 h 269"/>
              <a:gd name="T44" fmla="*/ 276 w 319"/>
              <a:gd name="T45" fmla="*/ 75 h 269"/>
              <a:gd name="T46" fmla="*/ 313 w 319"/>
              <a:gd name="T47" fmla="*/ 100 h 269"/>
              <a:gd name="T48" fmla="*/ 319 w 319"/>
              <a:gd name="T49" fmla="*/ 113 h 269"/>
              <a:gd name="T50" fmla="*/ 307 w 319"/>
              <a:gd name="T51" fmla="*/ 113 h 269"/>
              <a:gd name="T52" fmla="*/ 276 w 319"/>
              <a:gd name="T53" fmla="*/ 113 h 269"/>
              <a:gd name="T54" fmla="*/ 276 w 319"/>
              <a:gd name="T55" fmla="*/ 144 h 269"/>
              <a:gd name="T56" fmla="*/ 276 w 319"/>
              <a:gd name="T57" fmla="*/ 157 h 269"/>
              <a:gd name="T58" fmla="*/ 263 w 319"/>
              <a:gd name="T59" fmla="*/ 163 h 269"/>
              <a:gd name="T60" fmla="*/ 263 w 319"/>
              <a:gd name="T61" fmla="*/ 175 h 269"/>
              <a:gd name="T62" fmla="*/ 244 w 319"/>
              <a:gd name="T63" fmla="*/ 219 h 269"/>
              <a:gd name="T64" fmla="*/ 238 w 319"/>
              <a:gd name="T65" fmla="*/ 238 h 269"/>
              <a:gd name="T66" fmla="*/ 213 w 319"/>
              <a:gd name="T67" fmla="*/ 238 h 269"/>
              <a:gd name="T68" fmla="*/ 188 w 319"/>
              <a:gd name="T69" fmla="*/ 244 h 269"/>
              <a:gd name="T70" fmla="*/ 163 w 319"/>
              <a:gd name="T71" fmla="*/ 263 h 269"/>
              <a:gd name="T72" fmla="*/ 144 w 319"/>
              <a:gd name="T73" fmla="*/ 257 h 269"/>
              <a:gd name="T74" fmla="*/ 138 w 319"/>
              <a:gd name="T75" fmla="*/ 226 h 269"/>
              <a:gd name="T76" fmla="*/ 138 w 319"/>
              <a:gd name="T77" fmla="*/ 194 h 269"/>
              <a:gd name="T78" fmla="*/ 113 w 319"/>
              <a:gd name="T79" fmla="*/ 200 h 269"/>
              <a:gd name="T80" fmla="*/ 94 w 319"/>
              <a:gd name="T81" fmla="*/ 200 h 269"/>
              <a:gd name="T82" fmla="*/ 88 w 319"/>
              <a:gd name="T83" fmla="*/ 194 h 269"/>
              <a:gd name="T84" fmla="*/ 69 w 319"/>
              <a:gd name="T85" fmla="*/ 194 h 269"/>
              <a:gd name="T86" fmla="*/ 56 w 319"/>
              <a:gd name="T87" fmla="*/ 200 h 269"/>
              <a:gd name="T88" fmla="*/ 25 w 319"/>
              <a:gd name="T89" fmla="*/ 213 h 269"/>
              <a:gd name="T90" fmla="*/ 19 w 319"/>
              <a:gd name="T91" fmla="*/ 213 h 269"/>
              <a:gd name="T92" fmla="*/ 0 w 319"/>
              <a:gd name="T93" fmla="*/ 144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9" h="269">
                <a:moveTo>
                  <a:pt x="0" y="144"/>
                </a:moveTo>
                <a:lnTo>
                  <a:pt x="6" y="138"/>
                </a:lnTo>
                <a:lnTo>
                  <a:pt x="19" y="138"/>
                </a:lnTo>
                <a:lnTo>
                  <a:pt x="19" y="132"/>
                </a:lnTo>
                <a:lnTo>
                  <a:pt x="25" y="125"/>
                </a:lnTo>
                <a:lnTo>
                  <a:pt x="31" y="125"/>
                </a:lnTo>
                <a:lnTo>
                  <a:pt x="56" y="119"/>
                </a:lnTo>
                <a:lnTo>
                  <a:pt x="50" y="113"/>
                </a:lnTo>
                <a:lnTo>
                  <a:pt x="44" y="100"/>
                </a:lnTo>
                <a:lnTo>
                  <a:pt x="38" y="94"/>
                </a:lnTo>
                <a:lnTo>
                  <a:pt x="31" y="94"/>
                </a:lnTo>
                <a:lnTo>
                  <a:pt x="25" y="88"/>
                </a:lnTo>
                <a:lnTo>
                  <a:pt x="31" y="82"/>
                </a:lnTo>
                <a:lnTo>
                  <a:pt x="25" y="69"/>
                </a:lnTo>
                <a:lnTo>
                  <a:pt x="25" y="57"/>
                </a:lnTo>
                <a:lnTo>
                  <a:pt x="44" y="44"/>
                </a:lnTo>
                <a:lnTo>
                  <a:pt x="50" y="38"/>
                </a:lnTo>
                <a:lnTo>
                  <a:pt x="44" y="32"/>
                </a:lnTo>
                <a:lnTo>
                  <a:pt x="56" y="25"/>
                </a:lnTo>
                <a:lnTo>
                  <a:pt x="56" y="25"/>
                </a:lnTo>
                <a:lnTo>
                  <a:pt x="56" y="13"/>
                </a:lnTo>
                <a:lnTo>
                  <a:pt x="75" y="13"/>
                </a:lnTo>
                <a:lnTo>
                  <a:pt x="82" y="25"/>
                </a:lnTo>
                <a:lnTo>
                  <a:pt x="88" y="25"/>
                </a:lnTo>
                <a:lnTo>
                  <a:pt x="88" y="32"/>
                </a:lnTo>
                <a:lnTo>
                  <a:pt x="107" y="32"/>
                </a:lnTo>
                <a:lnTo>
                  <a:pt x="113" y="25"/>
                </a:lnTo>
                <a:lnTo>
                  <a:pt x="125" y="25"/>
                </a:lnTo>
                <a:lnTo>
                  <a:pt x="125" y="19"/>
                </a:lnTo>
                <a:lnTo>
                  <a:pt x="138" y="13"/>
                </a:lnTo>
                <a:lnTo>
                  <a:pt x="138" y="13"/>
                </a:lnTo>
                <a:lnTo>
                  <a:pt x="144" y="13"/>
                </a:lnTo>
                <a:lnTo>
                  <a:pt x="144" y="0"/>
                </a:lnTo>
                <a:lnTo>
                  <a:pt x="157" y="6"/>
                </a:lnTo>
                <a:lnTo>
                  <a:pt x="157" y="19"/>
                </a:lnTo>
                <a:lnTo>
                  <a:pt x="163" y="32"/>
                </a:lnTo>
                <a:lnTo>
                  <a:pt x="188" y="32"/>
                </a:lnTo>
                <a:lnTo>
                  <a:pt x="194" y="25"/>
                </a:lnTo>
                <a:lnTo>
                  <a:pt x="200" y="32"/>
                </a:lnTo>
                <a:lnTo>
                  <a:pt x="200" y="38"/>
                </a:lnTo>
                <a:lnTo>
                  <a:pt x="213" y="44"/>
                </a:lnTo>
                <a:lnTo>
                  <a:pt x="213" y="63"/>
                </a:lnTo>
                <a:lnTo>
                  <a:pt x="238" y="63"/>
                </a:lnTo>
                <a:lnTo>
                  <a:pt x="244" y="63"/>
                </a:lnTo>
                <a:lnTo>
                  <a:pt x="269" y="69"/>
                </a:lnTo>
                <a:lnTo>
                  <a:pt x="276" y="75"/>
                </a:lnTo>
                <a:lnTo>
                  <a:pt x="294" y="82"/>
                </a:lnTo>
                <a:lnTo>
                  <a:pt x="313" y="100"/>
                </a:lnTo>
                <a:lnTo>
                  <a:pt x="307" y="100"/>
                </a:lnTo>
                <a:lnTo>
                  <a:pt x="319" y="113"/>
                </a:lnTo>
                <a:lnTo>
                  <a:pt x="313" y="113"/>
                </a:lnTo>
                <a:lnTo>
                  <a:pt x="307" y="113"/>
                </a:lnTo>
                <a:lnTo>
                  <a:pt x="288" y="107"/>
                </a:lnTo>
                <a:lnTo>
                  <a:pt x="276" y="113"/>
                </a:lnTo>
                <a:lnTo>
                  <a:pt x="282" y="119"/>
                </a:lnTo>
                <a:lnTo>
                  <a:pt x="276" y="144"/>
                </a:lnTo>
                <a:lnTo>
                  <a:pt x="269" y="157"/>
                </a:lnTo>
                <a:lnTo>
                  <a:pt x="276" y="157"/>
                </a:lnTo>
                <a:lnTo>
                  <a:pt x="269" y="169"/>
                </a:lnTo>
                <a:lnTo>
                  <a:pt x="263" y="163"/>
                </a:lnTo>
                <a:lnTo>
                  <a:pt x="257" y="169"/>
                </a:lnTo>
                <a:lnTo>
                  <a:pt x="263" y="175"/>
                </a:lnTo>
                <a:lnTo>
                  <a:pt x="238" y="207"/>
                </a:lnTo>
                <a:lnTo>
                  <a:pt x="244" y="219"/>
                </a:lnTo>
                <a:lnTo>
                  <a:pt x="238" y="238"/>
                </a:lnTo>
                <a:lnTo>
                  <a:pt x="238" y="238"/>
                </a:lnTo>
                <a:lnTo>
                  <a:pt x="232" y="238"/>
                </a:lnTo>
                <a:lnTo>
                  <a:pt x="213" y="238"/>
                </a:lnTo>
                <a:lnTo>
                  <a:pt x="188" y="244"/>
                </a:lnTo>
                <a:lnTo>
                  <a:pt x="188" y="244"/>
                </a:lnTo>
                <a:lnTo>
                  <a:pt x="188" y="251"/>
                </a:lnTo>
                <a:lnTo>
                  <a:pt x="163" y="263"/>
                </a:lnTo>
                <a:lnTo>
                  <a:pt x="157" y="269"/>
                </a:lnTo>
                <a:lnTo>
                  <a:pt x="144" y="257"/>
                </a:lnTo>
                <a:lnTo>
                  <a:pt x="144" y="251"/>
                </a:lnTo>
                <a:lnTo>
                  <a:pt x="138" y="226"/>
                </a:lnTo>
                <a:lnTo>
                  <a:pt x="144" y="226"/>
                </a:lnTo>
                <a:lnTo>
                  <a:pt x="138" y="194"/>
                </a:lnTo>
                <a:lnTo>
                  <a:pt x="113" y="207"/>
                </a:lnTo>
                <a:lnTo>
                  <a:pt x="113" y="200"/>
                </a:lnTo>
                <a:lnTo>
                  <a:pt x="100" y="200"/>
                </a:lnTo>
                <a:lnTo>
                  <a:pt x="94" y="200"/>
                </a:lnTo>
                <a:lnTo>
                  <a:pt x="88" y="200"/>
                </a:lnTo>
                <a:lnTo>
                  <a:pt x="88" y="194"/>
                </a:lnTo>
                <a:lnTo>
                  <a:pt x="82" y="194"/>
                </a:lnTo>
                <a:lnTo>
                  <a:pt x="69" y="194"/>
                </a:lnTo>
                <a:lnTo>
                  <a:pt x="56" y="194"/>
                </a:lnTo>
                <a:lnTo>
                  <a:pt x="56" y="200"/>
                </a:lnTo>
                <a:lnTo>
                  <a:pt x="44" y="213"/>
                </a:lnTo>
                <a:lnTo>
                  <a:pt x="25" y="213"/>
                </a:lnTo>
                <a:lnTo>
                  <a:pt x="25" y="213"/>
                </a:lnTo>
                <a:lnTo>
                  <a:pt x="19" y="213"/>
                </a:lnTo>
                <a:lnTo>
                  <a:pt x="13" y="157"/>
                </a:lnTo>
                <a:lnTo>
                  <a:pt x="0" y="144"/>
                </a:lnTo>
                <a:lnTo>
                  <a:pt x="0" y="1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6240463" y="1606550"/>
            <a:ext cx="528637" cy="558800"/>
          </a:xfrm>
          <a:custGeom>
            <a:avLst/>
            <a:gdLst>
              <a:gd name="T0" fmla="*/ 44 w 276"/>
              <a:gd name="T1" fmla="*/ 125 h 319"/>
              <a:gd name="T2" fmla="*/ 75 w 276"/>
              <a:gd name="T3" fmla="*/ 157 h 319"/>
              <a:gd name="T4" fmla="*/ 75 w 276"/>
              <a:gd name="T5" fmla="*/ 188 h 319"/>
              <a:gd name="T6" fmla="*/ 69 w 276"/>
              <a:gd name="T7" fmla="*/ 200 h 319"/>
              <a:gd name="T8" fmla="*/ 57 w 276"/>
              <a:gd name="T9" fmla="*/ 219 h 319"/>
              <a:gd name="T10" fmla="*/ 44 w 276"/>
              <a:gd name="T11" fmla="*/ 225 h 319"/>
              <a:gd name="T12" fmla="*/ 25 w 276"/>
              <a:gd name="T13" fmla="*/ 238 h 319"/>
              <a:gd name="T14" fmla="*/ 19 w 276"/>
              <a:gd name="T15" fmla="*/ 232 h 319"/>
              <a:gd name="T16" fmla="*/ 0 w 276"/>
              <a:gd name="T17" fmla="*/ 225 h 319"/>
              <a:gd name="T18" fmla="*/ 7 w 276"/>
              <a:gd name="T19" fmla="*/ 238 h 319"/>
              <a:gd name="T20" fmla="*/ 13 w 276"/>
              <a:gd name="T21" fmla="*/ 251 h 319"/>
              <a:gd name="T22" fmla="*/ 19 w 276"/>
              <a:gd name="T23" fmla="*/ 257 h 319"/>
              <a:gd name="T24" fmla="*/ 50 w 276"/>
              <a:gd name="T25" fmla="*/ 276 h 319"/>
              <a:gd name="T26" fmla="*/ 88 w 276"/>
              <a:gd name="T27" fmla="*/ 276 h 319"/>
              <a:gd name="T28" fmla="*/ 113 w 276"/>
              <a:gd name="T29" fmla="*/ 282 h 319"/>
              <a:gd name="T30" fmla="*/ 113 w 276"/>
              <a:gd name="T31" fmla="*/ 294 h 319"/>
              <a:gd name="T32" fmla="*/ 125 w 276"/>
              <a:gd name="T33" fmla="*/ 319 h 319"/>
              <a:gd name="T34" fmla="*/ 157 w 276"/>
              <a:gd name="T35" fmla="*/ 301 h 319"/>
              <a:gd name="T36" fmla="*/ 169 w 276"/>
              <a:gd name="T37" fmla="*/ 301 h 319"/>
              <a:gd name="T38" fmla="*/ 163 w 276"/>
              <a:gd name="T39" fmla="*/ 313 h 319"/>
              <a:gd name="T40" fmla="*/ 169 w 276"/>
              <a:gd name="T41" fmla="*/ 313 h 319"/>
              <a:gd name="T42" fmla="*/ 176 w 276"/>
              <a:gd name="T43" fmla="*/ 313 h 319"/>
              <a:gd name="T44" fmla="*/ 201 w 276"/>
              <a:gd name="T45" fmla="*/ 307 h 319"/>
              <a:gd name="T46" fmla="*/ 219 w 276"/>
              <a:gd name="T47" fmla="*/ 301 h 319"/>
              <a:gd name="T48" fmla="*/ 226 w 276"/>
              <a:gd name="T49" fmla="*/ 294 h 319"/>
              <a:gd name="T50" fmla="*/ 244 w 276"/>
              <a:gd name="T51" fmla="*/ 269 h 319"/>
              <a:gd name="T52" fmla="*/ 269 w 276"/>
              <a:gd name="T53" fmla="*/ 244 h 319"/>
              <a:gd name="T54" fmla="*/ 257 w 276"/>
              <a:gd name="T55" fmla="*/ 225 h 319"/>
              <a:gd name="T56" fmla="*/ 269 w 276"/>
              <a:gd name="T57" fmla="*/ 213 h 319"/>
              <a:gd name="T58" fmla="*/ 263 w 276"/>
              <a:gd name="T59" fmla="*/ 194 h 319"/>
              <a:gd name="T60" fmla="*/ 276 w 276"/>
              <a:gd name="T61" fmla="*/ 157 h 319"/>
              <a:gd name="T62" fmla="*/ 269 w 276"/>
              <a:gd name="T63" fmla="*/ 150 h 319"/>
              <a:gd name="T64" fmla="*/ 251 w 276"/>
              <a:gd name="T65" fmla="*/ 138 h 319"/>
              <a:gd name="T66" fmla="*/ 269 w 276"/>
              <a:gd name="T67" fmla="*/ 125 h 319"/>
              <a:gd name="T68" fmla="*/ 269 w 276"/>
              <a:gd name="T69" fmla="*/ 107 h 319"/>
              <a:gd name="T70" fmla="*/ 269 w 276"/>
              <a:gd name="T71" fmla="*/ 88 h 319"/>
              <a:gd name="T72" fmla="*/ 257 w 276"/>
              <a:gd name="T73" fmla="*/ 88 h 319"/>
              <a:gd name="T74" fmla="*/ 244 w 276"/>
              <a:gd name="T75" fmla="*/ 82 h 319"/>
              <a:gd name="T76" fmla="*/ 232 w 276"/>
              <a:gd name="T77" fmla="*/ 75 h 319"/>
              <a:gd name="T78" fmla="*/ 232 w 276"/>
              <a:gd name="T79" fmla="*/ 56 h 319"/>
              <a:gd name="T80" fmla="*/ 213 w 276"/>
              <a:gd name="T81" fmla="*/ 50 h 319"/>
              <a:gd name="T82" fmla="*/ 213 w 276"/>
              <a:gd name="T83" fmla="*/ 38 h 319"/>
              <a:gd name="T84" fmla="*/ 188 w 276"/>
              <a:gd name="T85" fmla="*/ 63 h 319"/>
              <a:gd name="T86" fmla="*/ 176 w 276"/>
              <a:gd name="T87" fmla="*/ 38 h 319"/>
              <a:gd name="T88" fmla="*/ 182 w 276"/>
              <a:gd name="T89" fmla="*/ 25 h 319"/>
              <a:gd name="T90" fmla="*/ 176 w 276"/>
              <a:gd name="T91" fmla="*/ 19 h 319"/>
              <a:gd name="T92" fmla="*/ 176 w 276"/>
              <a:gd name="T93" fmla="*/ 13 h 319"/>
              <a:gd name="T94" fmla="*/ 169 w 276"/>
              <a:gd name="T95" fmla="*/ 13 h 319"/>
              <a:gd name="T96" fmla="*/ 157 w 276"/>
              <a:gd name="T97" fmla="*/ 13 h 319"/>
              <a:gd name="T98" fmla="*/ 125 w 276"/>
              <a:gd name="T99" fmla="*/ 0 h 319"/>
              <a:gd name="T100" fmla="*/ 100 w 276"/>
              <a:gd name="T101" fmla="*/ 6 h 319"/>
              <a:gd name="T102" fmla="*/ 75 w 276"/>
              <a:gd name="T103" fmla="*/ 19 h 319"/>
              <a:gd name="T104" fmla="*/ 82 w 276"/>
              <a:gd name="T105" fmla="*/ 25 h 319"/>
              <a:gd name="T106" fmla="*/ 82 w 276"/>
              <a:gd name="T107" fmla="*/ 38 h 319"/>
              <a:gd name="T108" fmla="*/ 69 w 276"/>
              <a:gd name="T109" fmla="*/ 50 h 319"/>
              <a:gd name="T110" fmla="*/ 63 w 276"/>
              <a:gd name="T111" fmla="*/ 75 h 319"/>
              <a:gd name="T112" fmla="*/ 63 w 276"/>
              <a:gd name="T113" fmla="*/ 88 h 319"/>
              <a:gd name="T114" fmla="*/ 69 w 276"/>
              <a:gd name="T115" fmla="*/ 107 h 319"/>
              <a:gd name="T116" fmla="*/ 50 w 276"/>
              <a:gd name="T117" fmla="*/ 107 h 319"/>
              <a:gd name="T118" fmla="*/ 38 w 276"/>
              <a:gd name="T119" fmla="*/ 119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6" h="319">
                <a:moveTo>
                  <a:pt x="38" y="119"/>
                </a:moveTo>
                <a:lnTo>
                  <a:pt x="44" y="125"/>
                </a:lnTo>
                <a:lnTo>
                  <a:pt x="50" y="144"/>
                </a:lnTo>
                <a:lnTo>
                  <a:pt x="75" y="157"/>
                </a:lnTo>
                <a:lnTo>
                  <a:pt x="69" y="182"/>
                </a:lnTo>
                <a:lnTo>
                  <a:pt x="75" y="188"/>
                </a:lnTo>
                <a:lnTo>
                  <a:pt x="63" y="194"/>
                </a:lnTo>
                <a:lnTo>
                  <a:pt x="69" y="200"/>
                </a:lnTo>
                <a:lnTo>
                  <a:pt x="50" y="207"/>
                </a:lnTo>
                <a:lnTo>
                  <a:pt x="57" y="219"/>
                </a:lnTo>
                <a:lnTo>
                  <a:pt x="44" y="225"/>
                </a:lnTo>
                <a:lnTo>
                  <a:pt x="44" y="225"/>
                </a:lnTo>
                <a:lnTo>
                  <a:pt x="32" y="232"/>
                </a:lnTo>
                <a:lnTo>
                  <a:pt x="25" y="238"/>
                </a:lnTo>
                <a:lnTo>
                  <a:pt x="19" y="238"/>
                </a:lnTo>
                <a:lnTo>
                  <a:pt x="19" y="232"/>
                </a:lnTo>
                <a:lnTo>
                  <a:pt x="7" y="225"/>
                </a:lnTo>
                <a:lnTo>
                  <a:pt x="0" y="225"/>
                </a:lnTo>
                <a:lnTo>
                  <a:pt x="0" y="238"/>
                </a:lnTo>
                <a:lnTo>
                  <a:pt x="7" y="238"/>
                </a:lnTo>
                <a:lnTo>
                  <a:pt x="13" y="238"/>
                </a:lnTo>
                <a:lnTo>
                  <a:pt x="13" y="251"/>
                </a:lnTo>
                <a:lnTo>
                  <a:pt x="13" y="251"/>
                </a:lnTo>
                <a:lnTo>
                  <a:pt x="19" y="257"/>
                </a:lnTo>
                <a:lnTo>
                  <a:pt x="38" y="251"/>
                </a:lnTo>
                <a:lnTo>
                  <a:pt x="50" y="276"/>
                </a:lnTo>
                <a:lnTo>
                  <a:pt x="88" y="263"/>
                </a:lnTo>
                <a:lnTo>
                  <a:pt x="88" y="276"/>
                </a:lnTo>
                <a:lnTo>
                  <a:pt x="100" y="269"/>
                </a:lnTo>
                <a:lnTo>
                  <a:pt x="113" y="282"/>
                </a:lnTo>
                <a:lnTo>
                  <a:pt x="119" y="288"/>
                </a:lnTo>
                <a:lnTo>
                  <a:pt x="113" y="294"/>
                </a:lnTo>
                <a:lnTo>
                  <a:pt x="125" y="307"/>
                </a:lnTo>
                <a:lnTo>
                  <a:pt x="125" y="319"/>
                </a:lnTo>
                <a:lnTo>
                  <a:pt x="132" y="313"/>
                </a:lnTo>
                <a:lnTo>
                  <a:pt x="157" y="301"/>
                </a:lnTo>
                <a:lnTo>
                  <a:pt x="157" y="307"/>
                </a:lnTo>
                <a:lnTo>
                  <a:pt x="169" y="301"/>
                </a:lnTo>
                <a:lnTo>
                  <a:pt x="169" y="307"/>
                </a:lnTo>
                <a:lnTo>
                  <a:pt x="163" y="313"/>
                </a:lnTo>
                <a:lnTo>
                  <a:pt x="163" y="319"/>
                </a:lnTo>
                <a:lnTo>
                  <a:pt x="169" y="313"/>
                </a:lnTo>
                <a:lnTo>
                  <a:pt x="169" y="313"/>
                </a:lnTo>
                <a:lnTo>
                  <a:pt x="176" y="313"/>
                </a:lnTo>
                <a:lnTo>
                  <a:pt x="182" y="301"/>
                </a:lnTo>
                <a:lnTo>
                  <a:pt x="201" y="307"/>
                </a:lnTo>
                <a:lnTo>
                  <a:pt x="207" y="301"/>
                </a:lnTo>
                <a:lnTo>
                  <a:pt x="219" y="301"/>
                </a:lnTo>
                <a:lnTo>
                  <a:pt x="226" y="294"/>
                </a:lnTo>
                <a:lnTo>
                  <a:pt x="226" y="294"/>
                </a:lnTo>
                <a:lnTo>
                  <a:pt x="244" y="282"/>
                </a:lnTo>
                <a:lnTo>
                  <a:pt x="244" y="269"/>
                </a:lnTo>
                <a:lnTo>
                  <a:pt x="251" y="263"/>
                </a:lnTo>
                <a:lnTo>
                  <a:pt x="269" y="244"/>
                </a:lnTo>
                <a:lnTo>
                  <a:pt x="257" y="238"/>
                </a:lnTo>
                <a:lnTo>
                  <a:pt x="257" y="225"/>
                </a:lnTo>
                <a:lnTo>
                  <a:pt x="269" y="219"/>
                </a:lnTo>
                <a:lnTo>
                  <a:pt x="269" y="213"/>
                </a:lnTo>
                <a:lnTo>
                  <a:pt x="269" y="200"/>
                </a:lnTo>
                <a:lnTo>
                  <a:pt x="263" y="194"/>
                </a:lnTo>
                <a:lnTo>
                  <a:pt x="263" y="182"/>
                </a:lnTo>
                <a:lnTo>
                  <a:pt x="276" y="157"/>
                </a:lnTo>
                <a:lnTo>
                  <a:pt x="276" y="150"/>
                </a:lnTo>
                <a:lnTo>
                  <a:pt x="269" y="150"/>
                </a:lnTo>
                <a:lnTo>
                  <a:pt x="263" y="150"/>
                </a:lnTo>
                <a:lnTo>
                  <a:pt x="251" y="138"/>
                </a:lnTo>
                <a:lnTo>
                  <a:pt x="257" y="125"/>
                </a:lnTo>
                <a:lnTo>
                  <a:pt x="269" y="125"/>
                </a:lnTo>
                <a:lnTo>
                  <a:pt x="269" y="119"/>
                </a:lnTo>
                <a:lnTo>
                  <a:pt x="269" y="107"/>
                </a:lnTo>
                <a:lnTo>
                  <a:pt x="276" y="94"/>
                </a:lnTo>
                <a:lnTo>
                  <a:pt x="269" y="88"/>
                </a:lnTo>
                <a:lnTo>
                  <a:pt x="263" y="82"/>
                </a:lnTo>
                <a:lnTo>
                  <a:pt x="257" y="88"/>
                </a:lnTo>
                <a:lnTo>
                  <a:pt x="257" y="82"/>
                </a:lnTo>
                <a:lnTo>
                  <a:pt x="244" y="82"/>
                </a:lnTo>
                <a:lnTo>
                  <a:pt x="238" y="82"/>
                </a:lnTo>
                <a:lnTo>
                  <a:pt x="232" y="75"/>
                </a:lnTo>
                <a:lnTo>
                  <a:pt x="226" y="75"/>
                </a:lnTo>
                <a:lnTo>
                  <a:pt x="232" y="56"/>
                </a:lnTo>
                <a:lnTo>
                  <a:pt x="219" y="56"/>
                </a:lnTo>
                <a:lnTo>
                  <a:pt x="213" y="50"/>
                </a:lnTo>
                <a:lnTo>
                  <a:pt x="219" y="38"/>
                </a:lnTo>
                <a:lnTo>
                  <a:pt x="213" y="38"/>
                </a:lnTo>
                <a:lnTo>
                  <a:pt x="194" y="50"/>
                </a:lnTo>
                <a:lnTo>
                  <a:pt x="188" y="63"/>
                </a:lnTo>
                <a:lnTo>
                  <a:pt x="182" y="56"/>
                </a:lnTo>
                <a:lnTo>
                  <a:pt x="176" y="38"/>
                </a:lnTo>
                <a:lnTo>
                  <a:pt x="182" y="31"/>
                </a:lnTo>
                <a:lnTo>
                  <a:pt x="182" y="25"/>
                </a:lnTo>
                <a:lnTo>
                  <a:pt x="176" y="25"/>
                </a:lnTo>
                <a:lnTo>
                  <a:pt x="176" y="19"/>
                </a:lnTo>
                <a:lnTo>
                  <a:pt x="182" y="19"/>
                </a:lnTo>
                <a:lnTo>
                  <a:pt x="176" y="13"/>
                </a:lnTo>
                <a:lnTo>
                  <a:pt x="176" y="13"/>
                </a:lnTo>
                <a:lnTo>
                  <a:pt x="169" y="13"/>
                </a:lnTo>
                <a:lnTo>
                  <a:pt x="163" y="19"/>
                </a:lnTo>
                <a:lnTo>
                  <a:pt x="157" y="13"/>
                </a:lnTo>
                <a:lnTo>
                  <a:pt x="125" y="6"/>
                </a:lnTo>
                <a:lnTo>
                  <a:pt x="125" y="0"/>
                </a:lnTo>
                <a:lnTo>
                  <a:pt x="107" y="6"/>
                </a:lnTo>
                <a:lnTo>
                  <a:pt x="100" y="6"/>
                </a:lnTo>
                <a:lnTo>
                  <a:pt x="94" y="13"/>
                </a:lnTo>
                <a:lnTo>
                  <a:pt x="75" y="19"/>
                </a:lnTo>
                <a:lnTo>
                  <a:pt x="75" y="25"/>
                </a:lnTo>
                <a:lnTo>
                  <a:pt x="82" y="25"/>
                </a:lnTo>
                <a:lnTo>
                  <a:pt x="82" y="31"/>
                </a:lnTo>
                <a:lnTo>
                  <a:pt x="82" y="38"/>
                </a:lnTo>
                <a:lnTo>
                  <a:pt x="75" y="44"/>
                </a:lnTo>
                <a:lnTo>
                  <a:pt x="69" y="50"/>
                </a:lnTo>
                <a:lnTo>
                  <a:pt x="69" y="63"/>
                </a:lnTo>
                <a:lnTo>
                  <a:pt x="63" y="75"/>
                </a:lnTo>
                <a:lnTo>
                  <a:pt x="63" y="88"/>
                </a:lnTo>
                <a:lnTo>
                  <a:pt x="63" y="88"/>
                </a:lnTo>
                <a:lnTo>
                  <a:pt x="63" y="94"/>
                </a:lnTo>
                <a:lnTo>
                  <a:pt x="69" y="107"/>
                </a:lnTo>
                <a:lnTo>
                  <a:pt x="57" y="113"/>
                </a:lnTo>
                <a:lnTo>
                  <a:pt x="50" y="107"/>
                </a:lnTo>
                <a:lnTo>
                  <a:pt x="38" y="119"/>
                </a:lnTo>
                <a:lnTo>
                  <a:pt x="38" y="1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1" name="Freeform 42"/>
          <p:cNvSpPr>
            <a:spLocks/>
          </p:cNvSpPr>
          <p:nvPr/>
        </p:nvSpPr>
        <p:spPr bwMode="auto">
          <a:xfrm>
            <a:off x="3873500" y="3282950"/>
            <a:ext cx="465138" cy="339725"/>
          </a:xfrm>
          <a:custGeom>
            <a:avLst/>
            <a:gdLst>
              <a:gd name="T0" fmla="*/ 6 w 244"/>
              <a:gd name="T1" fmla="*/ 100 h 194"/>
              <a:gd name="T2" fmla="*/ 6 w 244"/>
              <a:gd name="T3" fmla="*/ 112 h 194"/>
              <a:gd name="T4" fmla="*/ 6 w 244"/>
              <a:gd name="T5" fmla="*/ 119 h 194"/>
              <a:gd name="T6" fmla="*/ 25 w 244"/>
              <a:gd name="T7" fmla="*/ 137 h 194"/>
              <a:gd name="T8" fmla="*/ 19 w 244"/>
              <a:gd name="T9" fmla="*/ 156 h 194"/>
              <a:gd name="T10" fmla="*/ 13 w 244"/>
              <a:gd name="T11" fmla="*/ 162 h 194"/>
              <a:gd name="T12" fmla="*/ 44 w 244"/>
              <a:gd name="T13" fmla="*/ 181 h 194"/>
              <a:gd name="T14" fmla="*/ 63 w 244"/>
              <a:gd name="T15" fmla="*/ 187 h 194"/>
              <a:gd name="T16" fmla="*/ 82 w 244"/>
              <a:gd name="T17" fmla="*/ 181 h 194"/>
              <a:gd name="T18" fmla="*/ 125 w 244"/>
              <a:gd name="T19" fmla="*/ 194 h 194"/>
              <a:gd name="T20" fmla="*/ 150 w 244"/>
              <a:gd name="T21" fmla="*/ 187 h 194"/>
              <a:gd name="T22" fmla="*/ 169 w 244"/>
              <a:gd name="T23" fmla="*/ 162 h 194"/>
              <a:gd name="T24" fmla="*/ 182 w 244"/>
              <a:gd name="T25" fmla="*/ 125 h 194"/>
              <a:gd name="T26" fmla="*/ 200 w 244"/>
              <a:gd name="T27" fmla="*/ 125 h 194"/>
              <a:gd name="T28" fmla="*/ 238 w 244"/>
              <a:gd name="T29" fmla="*/ 119 h 194"/>
              <a:gd name="T30" fmla="*/ 238 w 244"/>
              <a:gd name="T31" fmla="*/ 87 h 194"/>
              <a:gd name="T32" fmla="*/ 244 w 244"/>
              <a:gd name="T33" fmla="*/ 81 h 194"/>
              <a:gd name="T34" fmla="*/ 238 w 244"/>
              <a:gd name="T35" fmla="*/ 69 h 194"/>
              <a:gd name="T36" fmla="*/ 232 w 244"/>
              <a:gd name="T37" fmla="*/ 56 h 194"/>
              <a:gd name="T38" fmla="*/ 219 w 244"/>
              <a:gd name="T39" fmla="*/ 69 h 194"/>
              <a:gd name="T40" fmla="*/ 213 w 244"/>
              <a:gd name="T41" fmla="*/ 56 h 194"/>
              <a:gd name="T42" fmla="*/ 207 w 244"/>
              <a:gd name="T43" fmla="*/ 56 h 194"/>
              <a:gd name="T44" fmla="*/ 194 w 244"/>
              <a:gd name="T45" fmla="*/ 43 h 194"/>
              <a:gd name="T46" fmla="*/ 207 w 244"/>
              <a:gd name="T47" fmla="*/ 18 h 194"/>
              <a:gd name="T48" fmla="*/ 200 w 244"/>
              <a:gd name="T49" fmla="*/ 12 h 194"/>
              <a:gd name="T50" fmla="*/ 194 w 244"/>
              <a:gd name="T51" fmla="*/ 0 h 194"/>
              <a:gd name="T52" fmla="*/ 175 w 244"/>
              <a:gd name="T53" fmla="*/ 12 h 194"/>
              <a:gd name="T54" fmla="*/ 150 w 244"/>
              <a:gd name="T55" fmla="*/ 25 h 194"/>
              <a:gd name="T56" fmla="*/ 132 w 244"/>
              <a:gd name="T57" fmla="*/ 18 h 194"/>
              <a:gd name="T58" fmla="*/ 125 w 244"/>
              <a:gd name="T59" fmla="*/ 25 h 194"/>
              <a:gd name="T60" fmla="*/ 113 w 244"/>
              <a:gd name="T61" fmla="*/ 18 h 194"/>
              <a:gd name="T62" fmla="*/ 100 w 244"/>
              <a:gd name="T63" fmla="*/ 25 h 194"/>
              <a:gd name="T64" fmla="*/ 82 w 244"/>
              <a:gd name="T65" fmla="*/ 25 h 194"/>
              <a:gd name="T66" fmla="*/ 82 w 244"/>
              <a:gd name="T67" fmla="*/ 37 h 194"/>
              <a:gd name="T68" fmla="*/ 63 w 244"/>
              <a:gd name="T69" fmla="*/ 50 h 194"/>
              <a:gd name="T70" fmla="*/ 50 w 244"/>
              <a:gd name="T71" fmla="*/ 43 h 194"/>
              <a:gd name="T72" fmla="*/ 31 w 244"/>
              <a:gd name="T73" fmla="*/ 43 h 194"/>
              <a:gd name="T74" fmla="*/ 31 w 244"/>
              <a:gd name="T75" fmla="*/ 69 h 194"/>
              <a:gd name="T76" fmla="*/ 0 w 244"/>
              <a:gd name="T77" fmla="*/ 8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4" h="194">
                <a:moveTo>
                  <a:pt x="0" y="87"/>
                </a:moveTo>
                <a:lnTo>
                  <a:pt x="6" y="100"/>
                </a:lnTo>
                <a:lnTo>
                  <a:pt x="6" y="112"/>
                </a:lnTo>
                <a:lnTo>
                  <a:pt x="6" y="112"/>
                </a:lnTo>
                <a:lnTo>
                  <a:pt x="6" y="119"/>
                </a:lnTo>
                <a:lnTo>
                  <a:pt x="6" y="119"/>
                </a:lnTo>
                <a:lnTo>
                  <a:pt x="13" y="125"/>
                </a:lnTo>
                <a:lnTo>
                  <a:pt x="25" y="137"/>
                </a:lnTo>
                <a:lnTo>
                  <a:pt x="31" y="150"/>
                </a:lnTo>
                <a:lnTo>
                  <a:pt x="19" y="156"/>
                </a:lnTo>
                <a:lnTo>
                  <a:pt x="19" y="162"/>
                </a:lnTo>
                <a:lnTo>
                  <a:pt x="13" y="162"/>
                </a:lnTo>
                <a:lnTo>
                  <a:pt x="31" y="175"/>
                </a:lnTo>
                <a:lnTo>
                  <a:pt x="44" y="181"/>
                </a:lnTo>
                <a:lnTo>
                  <a:pt x="50" y="187"/>
                </a:lnTo>
                <a:lnTo>
                  <a:pt x="63" y="187"/>
                </a:lnTo>
                <a:lnTo>
                  <a:pt x="63" y="194"/>
                </a:lnTo>
                <a:lnTo>
                  <a:pt x="82" y="181"/>
                </a:lnTo>
                <a:lnTo>
                  <a:pt x="100" y="181"/>
                </a:lnTo>
                <a:lnTo>
                  <a:pt x="125" y="194"/>
                </a:lnTo>
                <a:lnTo>
                  <a:pt x="132" y="194"/>
                </a:lnTo>
                <a:lnTo>
                  <a:pt x="150" y="187"/>
                </a:lnTo>
                <a:lnTo>
                  <a:pt x="157" y="175"/>
                </a:lnTo>
                <a:lnTo>
                  <a:pt x="169" y="162"/>
                </a:lnTo>
                <a:lnTo>
                  <a:pt x="188" y="144"/>
                </a:lnTo>
                <a:lnTo>
                  <a:pt x="182" y="125"/>
                </a:lnTo>
                <a:lnTo>
                  <a:pt x="182" y="125"/>
                </a:lnTo>
                <a:lnTo>
                  <a:pt x="200" y="125"/>
                </a:lnTo>
                <a:lnTo>
                  <a:pt x="213" y="119"/>
                </a:lnTo>
                <a:lnTo>
                  <a:pt x="238" y="119"/>
                </a:lnTo>
                <a:lnTo>
                  <a:pt x="244" y="106"/>
                </a:lnTo>
                <a:lnTo>
                  <a:pt x="238" y="87"/>
                </a:lnTo>
                <a:lnTo>
                  <a:pt x="244" y="87"/>
                </a:lnTo>
                <a:lnTo>
                  <a:pt x="244" y="81"/>
                </a:lnTo>
                <a:lnTo>
                  <a:pt x="238" y="75"/>
                </a:lnTo>
                <a:lnTo>
                  <a:pt x="238" y="69"/>
                </a:lnTo>
                <a:lnTo>
                  <a:pt x="238" y="62"/>
                </a:lnTo>
                <a:lnTo>
                  <a:pt x="232" y="56"/>
                </a:lnTo>
                <a:lnTo>
                  <a:pt x="225" y="56"/>
                </a:lnTo>
                <a:lnTo>
                  <a:pt x="219" y="69"/>
                </a:lnTo>
                <a:lnTo>
                  <a:pt x="213" y="69"/>
                </a:lnTo>
                <a:lnTo>
                  <a:pt x="213" y="56"/>
                </a:lnTo>
                <a:lnTo>
                  <a:pt x="213" y="62"/>
                </a:lnTo>
                <a:lnTo>
                  <a:pt x="207" y="56"/>
                </a:lnTo>
                <a:lnTo>
                  <a:pt x="213" y="43"/>
                </a:lnTo>
                <a:lnTo>
                  <a:pt x="194" y="43"/>
                </a:lnTo>
                <a:lnTo>
                  <a:pt x="200" y="25"/>
                </a:lnTo>
                <a:lnTo>
                  <a:pt x="207" y="18"/>
                </a:lnTo>
                <a:lnTo>
                  <a:pt x="207" y="12"/>
                </a:lnTo>
                <a:lnTo>
                  <a:pt x="200" y="12"/>
                </a:lnTo>
                <a:lnTo>
                  <a:pt x="194" y="12"/>
                </a:lnTo>
                <a:lnTo>
                  <a:pt x="194" y="0"/>
                </a:lnTo>
                <a:lnTo>
                  <a:pt x="188" y="0"/>
                </a:lnTo>
                <a:lnTo>
                  <a:pt x="175" y="12"/>
                </a:lnTo>
                <a:lnTo>
                  <a:pt x="150" y="12"/>
                </a:lnTo>
                <a:lnTo>
                  <a:pt x="150" y="25"/>
                </a:lnTo>
                <a:lnTo>
                  <a:pt x="144" y="12"/>
                </a:lnTo>
                <a:lnTo>
                  <a:pt x="132" y="18"/>
                </a:lnTo>
                <a:lnTo>
                  <a:pt x="132" y="25"/>
                </a:lnTo>
                <a:lnTo>
                  <a:pt x="125" y="25"/>
                </a:lnTo>
                <a:lnTo>
                  <a:pt x="119" y="25"/>
                </a:lnTo>
                <a:lnTo>
                  <a:pt x="113" y="18"/>
                </a:lnTo>
                <a:lnTo>
                  <a:pt x="107" y="18"/>
                </a:lnTo>
                <a:lnTo>
                  <a:pt x="100" y="25"/>
                </a:lnTo>
                <a:lnTo>
                  <a:pt x="100" y="18"/>
                </a:lnTo>
                <a:lnTo>
                  <a:pt x="82" y="25"/>
                </a:lnTo>
                <a:lnTo>
                  <a:pt x="82" y="37"/>
                </a:lnTo>
                <a:lnTo>
                  <a:pt x="82" y="37"/>
                </a:lnTo>
                <a:lnTo>
                  <a:pt x="82" y="43"/>
                </a:lnTo>
                <a:lnTo>
                  <a:pt x="63" y="50"/>
                </a:lnTo>
                <a:lnTo>
                  <a:pt x="57" y="43"/>
                </a:lnTo>
                <a:lnTo>
                  <a:pt x="50" y="43"/>
                </a:lnTo>
                <a:lnTo>
                  <a:pt x="44" y="50"/>
                </a:lnTo>
                <a:lnTo>
                  <a:pt x="31" y="43"/>
                </a:lnTo>
                <a:lnTo>
                  <a:pt x="31" y="43"/>
                </a:lnTo>
                <a:lnTo>
                  <a:pt x="31" y="69"/>
                </a:lnTo>
                <a:lnTo>
                  <a:pt x="6" y="75"/>
                </a:lnTo>
                <a:lnTo>
                  <a:pt x="0" y="87"/>
                </a:lnTo>
                <a:lnTo>
                  <a:pt x="0" y="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2" name="Freeform 44"/>
          <p:cNvSpPr>
            <a:spLocks/>
          </p:cNvSpPr>
          <p:nvPr/>
        </p:nvSpPr>
        <p:spPr bwMode="auto">
          <a:xfrm>
            <a:off x="3897313" y="3173413"/>
            <a:ext cx="334962" cy="198437"/>
          </a:xfrm>
          <a:custGeom>
            <a:avLst/>
            <a:gdLst>
              <a:gd name="T0" fmla="*/ 18 w 175"/>
              <a:gd name="T1" fmla="*/ 106 h 113"/>
              <a:gd name="T2" fmla="*/ 18 w 175"/>
              <a:gd name="T3" fmla="*/ 106 h 113"/>
              <a:gd name="T4" fmla="*/ 25 w 175"/>
              <a:gd name="T5" fmla="*/ 94 h 113"/>
              <a:gd name="T6" fmla="*/ 18 w 175"/>
              <a:gd name="T7" fmla="*/ 88 h 113"/>
              <a:gd name="T8" fmla="*/ 18 w 175"/>
              <a:gd name="T9" fmla="*/ 75 h 113"/>
              <a:gd name="T10" fmla="*/ 6 w 175"/>
              <a:gd name="T11" fmla="*/ 56 h 113"/>
              <a:gd name="T12" fmla="*/ 12 w 175"/>
              <a:gd name="T13" fmla="*/ 50 h 113"/>
              <a:gd name="T14" fmla="*/ 6 w 175"/>
              <a:gd name="T15" fmla="*/ 50 h 113"/>
              <a:gd name="T16" fmla="*/ 6 w 175"/>
              <a:gd name="T17" fmla="*/ 44 h 113"/>
              <a:gd name="T18" fmla="*/ 0 w 175"/>
              <a:gd name="T19" fmla="*/ 44 h 113"/>
              <a:gd name="T20" fmla="*/ 6 w 175"/>
              <a:gd name="T21" fmla="*/ 38 h 113"/>
              <a:gd name="T22" fmla="*/ 25 w 175"/>
              <a:gd name="T23" fmla="*/ 31 h 113"/>
              <a:gd name="T24" fmla="*/ 37 w 175"/>
              <a:gd name="T25" fmla="*/ 38 h 113"/>
              <a:gd name="T26" fmla="*/ 50 w 175"/>
              <a:gd name="T27" fmla="*/ 38 h 113"/>
              <a:gd name="T28" fmla="*/ 56 w 175"/>
              <a:gd name="T29" fmla="*/ 31 h 113"/>
              <a:gd name="T30" fmla="*/ 87 w 175"/>
              <a:gd name="T31" fmla="*/ 19 h 113"/>
              <a:gd name="T32" fmla="*/ 106 w 175"/>
              <a:gd name="T33" fmla="*/ 13 h 113"/>
              <a:gd name="T34" fmla="*/ 112 w 175"/>
              <a:gd name="T35" fmla="*/ 0 h 113"/>
              <a:gd name="T36" fmla="*/ 119 w 175"/>
              <a:gd name="T37" fmla="*/ 0 h 113"/>
              <a:gd name="T38" fmla="*/ 125 w 175"/>
              <a:gd name="T39" fmla="*/ 6 h 113"/>
              <a:gd name="T40" fmla="*/ 131 w 175"/>
              <a:gd name="T41" fmla="*/ 13 h 113"/>
              <a:gd name="T42" fmla="*/ 144 w 175"/>
              <a:gd name="T43" fmla="*/ 6 h 113"/>
              <a:gd name="T44" fmla="*/ 144 w 175"/>
              <a:gd name="T45" fmla="*/ 13 h 113"/>
              <a:gd name="T46" fmla="*/ 144 w 175"/>
              <a:gd name="T47" fmla="*/ 19 h 113"/>
              <a:gd name="T48" fmla="*/ 150 w 175"/>
              <a:gd name="T49" fmla="*/ 19 h 113"/>
              <a:gd name="T50" fmla="*/ 150 w 175"/>
              <a:gd name="T51" fmla="*/ 25 h 113"/>
              <a:gd name="T52" fmla="*/ 162 w 175"/>
              <a:gd name="T53" fmla="*/ 25 h 113"/>
              <a:gd name="T54" fmla="*/ 162 w 175"/>
              <a:gd name="T55" fmla="*/ 31 h 113"/>
              <a:gd name="T56" fmla="*/ 162 w 175"/>
              <a:gd name="T57" fmla="*/ 44 h 113"/>
              <a:gd name="T58" fmla="*/ 169 w 175"/>
              <a:gd name="T59" fmla="*/ 44 h 113"/>
              <a:gd name="T60" fmla="*/ 175 w 175"/>
              <a:gd name="T61" fmla="*/ 50 h 113"/>
              <a:gd name="T62" fmla="*/ 175 w 175"/>
              <a:gd name="T63" fmla="*/ 63 h 113"/>
              <a:gd name="T64" fmla="*/ 175 w 175"/>
              <a:gd name="T65" fmla="*/ 63 h 113"/>
              <a:gd name="T66" fmla="*/ 162 w 175"/>
              <a:gd name="T67" fmla="*/ 75 h 113"/>
              <a:gd name="T68" fmla="*/ 137 w 175"/>
              <a:gd name="T69" fmla="*/ 75 h 113"/>
              <a:gd name="T70" fmla="*/ 137 w 175"/>
              <a:gd name="T71" fmla="*/ 88 h 113"/>
              <a:gd name="T72" fmla="*/ 131 w 175"/>
              <a:gd name="T73" fmla="*/ 75 h 113"/>
              <a:gd name="T74" fmla="*/ 119 w 175"/>
              <a:gd name="T75" fmla="*/ 81 h 113"/>
              <a:gd name="T76" fmla="*/ 119 w 175"/>
              <a:gd name="T77" fmla="*/ 88 h 113"/>
              <a:gd name="T78" fmla="*/ 112 w 175"/>
              <a:gd name="T79" fmla="*/ 88 h 113"/>
              <a:gd name="T80" fmla="*/ 106 w 175"/>
              <a:gd name="T81" fmla="*/ 88 h 113"/>
              <a:gd name="T82" fmla="*/ 100 w 175"/>
              <a:gd name="T83" fmla="*/ 81 h 113"/>
              <a:gd name="T84" fmla="*/ 94 w 175"/>
              <a:gd name="T85" fmla="*/ 81 h 113"/>
              <a:gd name="T86" fmla="*/ 87 w 175"/>
              <a:gd name="T87" fmla="*/ 88 h 113"/>
              <a:gd name="T88" fmla="*/ 87 w 175"/>
              <a:gd name="T89" fmla="*/ 81 h 113"/>
              <a:gd name="T90" fmla="*/ 69 w 175"/>
              <a:gd name="T91" fmla="*/ 88 h 113"/>
              <a:gd name="T92" fmla="*/ 69 w 175"/>
              <a:gd name="T93" fmla="*/ 100 h 113"/>
              <a:gd name="T94" fmla="*/ 69 w 175"/>
              <a:gd name="T95" fmla="*/ 100 h 113"/>
              <a:gd name="T96" fmla="*/ 69 w 175"/>
              <a:gd name="T97" fmla="*/ 106 h 113"/>
              <a:gd name="T98" fmla="*/ 50 w 175"/>
              <a:gd name="T99" fmla="*/ 113 h 113"/>
              <a:gd name="T100" fmla="*/ 44 w 175"/>
              <a:gd name="T101" fmla="*/ 106 h 113"/>
              <a:gd name="T102" fmla="*/ 37 w 175"/>
              <a:gd name="T103" fmla="*/ 106 h 113"/>
              <a:gd name="T104" fmla="*/ 31 w 175"/>
              <a:gd name="T105" fmla="*/ 113 h 113"/>
              <a:gd name="T106" fmla="*/ 18 w 175"/>
              <a:gd name="T107" fmla="*/ 106 h 113"/>
              <a:gd name="T108" fmla="*/ 18 w 175"/>
              <a:gd name="T109" fmla="*/ 10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5" h="113">
                <a:moveTo>
                  <a:pt x="18" y="106"/>
                </a:moveTo>
                <a:lnTo>
                  <a:pt x="18" y="106"/>
                </a:lnTo>
                <a:lnTo>
                  <a:pt x="25" y="94"/>
                </a:lnTo>
                <a:lnTo>
                  <a:pt x="18" y="88"/>
                </a:lnTo>
                <a:lnTo>
                  <a:pt x="18" y="75"/>
                </a:lnTo>
                <a:lnTo>
                  <a:pt x="6" y="56"/>
                </a:lnTo>
                <a:lnTo>
                  <a:pt x="12" y="50"/>
                </a:lnTo>
                <a:lnTo>
                  <a:pt x="6" y="50"/>
                </a:lnTo>
                <a:lnTo>
                  <a:pt x="6" y="44"/>
                </a:lnTo>
                <a:lnTo>
                  <a:pt x="0" y="44"/>
                </a:lnTo>
                <a:lnTo>
                  <a:pt x="6" y="38"/>
                </a:lnTo>
                <a:lnTo>
                  <a:pt x="25" y="31"/>
                </a:lnTo>
                <a:lnTo>
                  <a:pt x="37" y="38"/>
                </a:lnTo>
                <a:lnTo>
                  <a:pt x="50" y="38"/>
                </a:lnTo>
                <a:lnTo>
                  <a:pt x="56" y="31"/>
                </a:lnTo>
                <a:lnTo>
                  <a:pt x="87" y="19"/>
                </a:lnTo>
                <a:lnTo>
                  <a:pt x="106" y="13"/>
                </a:lnTo>
                <a:lnTo>
                  <a:pt x="112" y="0"/>
                </a:lnTo>
                <a:lnTo>
                  <a:pt x="119" y="0"/>
                </a:lnTo>
                <a:lnTo>
                  <a:pt x="125" y="6"/>
                </a:lnTo>
                <a:lnTo>
                  <a:pt x="131" y="13"/>
                </a:lnTo>
                <a:lnTo>
                  <a:pt x="144" y="6"/>
                </a:lnTo>
                <a:lnTo>
                  <a:pt x="144" y="13"/>
                </a:lnTo>
                <a:lnTo>
                  <a:pt x="144" y="19"/>
                </a:lnTo>
                <a:lnTo>
                  <a:pt x="150" y="19"/>
                </a:lnTo>
                <a:lnTo>
                  <a:pt x="150" y="25"/>
                </a:lnTo>
                <a:lnTo>
                  <a:pt x="162" y="25"/>
                </a:lnTo>
                <a:lnTo>
                  <a:pt x="162" y="31"/>
                </a:lnTo>
                <a:lnTo>
                  <a:pt x="162" y="44"/>
                </a:lnTo>
                <a:lnTo>
                  <a:pt x="169" y="44"/>
                </a:lnTo>
                <a:lnTo>
                  <a:pt x="175" y="50"/>
                </a:lnTo>
                <a:lnTo>
                  <a:pt x="175" y="63"/>
                </a:lnTo>
                <a:lnTo>
                  <a:pt x="175" y="63"/>
                </a:lnTo>
                <a:lnTo>
                  <a:pt x="162" y="75"/>
                </a:lnTo>
                <a:lnTo>
                  <a:pt x="137" y="75"/>
                </a:lnTo>
                <a:lnTo>
                  <a:pt x="137" y="88"/>
                </a:lnTo>
                <a:lnTo>
                  <a:pt x="131" y="75"/>
                </a:lnTo>
                <a:lnTo>
                  <a:pt x="119" y="81"/>
                </a:lnTo>
                <a:lnTo>
                  <a:pt x="119" y="88"/>
                </a:lnTo>
                <a:lnTo>
                  <a:pt x="112" y="88"/>
                </a:lnTo>
                <a:lnTo>
                  <a:pt x="106" y="88"/>
                </a:lnTo>
                <a:lnTo>
                  <a:pt x="100" y="81"/>
                </a:lnTo>
                <a:lnTo>
                  <a:pt x="94" y="81"/>
                </a:lnTo>
                <a:lnTo>
                  <a:pt x="87" y="88"/>
                </a:lnTo>
                <a:lnTo>
                  <a:pt x="87" y="81"/>
                </a:lnTo>
                <a:lnTo>
                  <a:pt x="69" y="88"/>
                </a:lnTo>
                <a:lnTo>
                  <a:pt x="69" y="100"/>
                </a:lnTo>
                <a:lnTo>
                  <a:pt x="69" y="100"/>
                </a:lnTo>
                <a:lnTo>
                  <a:pt x="69" y="106"/>
                </a:lnTo>
                <a:lnTo>
                  <a:pt x="50" y="113"/>
                </a:lnTo>
                <a:lnTo>
                  <a:pt x="44" y="106"/>
                </a:lnTo>
                <a:lnTo>
                  <a:pt x="37" y="106"/>
                </a:lnTo>
                <a:lnTo>
                  <a:pt x="31" y="113"/>
                </a:lnTo>
                <a:lnTo>
                  <a:pt x="18" y="106"/>
                </a:lnTo>
                <a:lnTo>
                  <a:pt x="18" y="1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3" name="Freeform 48"/>
          <p:cNvSpPr>
            <a:spLocks/>
          </p:cNvSpPr>
          <p:nvPr/>
        </p:nvSpPr>
        <p:spPr bwMode="auto">
          <a:xfrm>
            <a:off x="3252788" y="3162300"/>
            <a:ext cx="284162" cy="361950"/>
          </a:xfrm>
          <a:custGeom>
            <a:avLst/>
            <a:gdLst>
              <a:gd name="T0" fmla="*/ 6 w 150"/>
              <a:gd name="T1" fmla="*/ 75 h 206"/>
              <a:gd name="T2" fmla="*/ 6 w 150"/>
              <a:gd name="T3" fmla="*/ 81 h 206"/>
              <a:gd name="T4" fmla="*/ 6 w 150"/>
              <a:gd name="T5" fmla="*/ 81 h 206"/>
              <a:gd name="T6" fmla="*/ 0 w 150"/>
              <a:gd name="T7" fmla="*/ 94 h 206"/>
              <a:gd name="T8" fmla="*/ 6 w 150"/>
              <a:gd name="T9" fmla="*/ 94 h 206"/>
              <a:gd name="T10" fmla="*/ 12 w 150"/>
              <a:gd name="T11" fmla="*/ 100 h 206"/>
              <a:gd name="T12" fmla="*/ 31 w 150"/>
              <a:gd name="T13" fmla="*/ 112 h 206"/>
              <a:gd name="T14" fmla="*/ 37 w 150"/>
              <a:gd name="T15" fmla="*/ 119 h 206"/>
              <a:gd name="T16" fmla="*/ 44 w 150"/>
              <a:gd name="T17" fmla="*/ 119 h 206"/>
              <a:gd name="T18" fmla="*/ 44 w 150"/>
              <a:gd name="T19" fmla="*/ 125 h 206"/>
              <a:gd name="T20" fmla="*/ 44 w 150"/>
              <a:gd name="T21" fmla="*/ 144 h 206"/>
              <a:gd name="T22" fmla="*/ 37 w 150"/>
              <a:gd name="T23" fmla="*/ 144 h 206"/>
              <a:gd name="T24" fmla="*/ 37 w 150"/>
              <a:gd name="T25" fmla="*/ 150 h 206"/>
              <a:gd name="T26" fmla="*/ 31 w 150"/>
              <a:gd name="T27" fmla="*/ 150 h 206"/>
              <a:gd name="T28" fmla="*/ 37 w 150"/>
              <a:gd name="T29" fmla="*/ 163 h 206"/>
              <a:gd name="T30" fmla="*/ 31 w 150"/>
              <a:gd name="T31" fmla="*/ 169 h 206"/>
              <a:gd name="T32" fmla="*/ 44 w 150"/>
              <a:gd name="T33" fmla="*/ 175 h 206"/>
              <a:gd name="T34" fmla="*/ 31 w 150"/>
              <a:gd name="T35" fmla="*/ 200 h 206"/>
              <a:gd name="T36" fmla="*/ 44 w 150"/>
              <a:gd name="T37" fmla="*/ 194 h 206"/>
              <a:gd name="T38" fmla="*/ 50 w 150"/>
              <a:gd name="T39" fmla="*/ 206 h 206"/>
              <a:gd name="T40" fmla="*/ 62 w 150"/>
              <a:gd name="T41" fmla="*/ 206 h 206"/>
              <a:gd name="T42" fmla="*/ 69 w 150"/>
              <a:gd name="T43" fmla="*/ 194 h 206"/>
              <a:gd name="T44" fmla="*/ 87 w 150"/>
              <a:gd name="T45" fmla="*/ 194 h 206"/>
              <a:gd name="T46" fmla="*/ 94 w 150"/>
              <a:gd name="T47" fmla="*/ 194 h 206"/>
              <a:gd name="T48" fmla="*/ 119 w 150"/>
              <a:gd name="T49" fmla="*/ 169 h 206"/>
              <a:gd name="T50" fmla="*/ 119 w 150"/>
              <a:gd name="T51" fmla="*/ 163 h 206"/>
              <a:gd name="T52" fmla="*/ 119 w 150"/>
              <a:gd name="T53" fmla="*/ 156 h 206"/>
              <a:gd name="T54" fmla="*/ 119 w 150"/>
              <a:gd name="T55" fmla="*/ 150 h 206"/>
              <a:gd name="T56" fmla="*/ 125 w 150"/>
              <a:gd name="T57" fmla="*/ 144 h 206"/>
              <a:gd name="T58" fmla="*/ 144 w 150"/>
              <a:gd name="T59" fmla="*/ 138 h 206"/>
              <a:gd name="T60" fmla="*/ 137 w 150"/>
              <a:gd name="T61" fmla="*/ 131 h 206"/>
              <a:gd name="T62" fmla="*/ 150 w 150"/>
              <a:gd name="T63" fmla="*/ 131 h 206"/>
              <a:gd name="T64" fmla="*/ 150 w 150"/>
              <a:gd name="T65" fmla="*/ 119 h 206"/>
              <a:gd name="T66" fmla="*/ 131 w 150"/>
              <a:gd name="T67" fmla="*/ 125 h 206"/>
              <a:gd name="T68" fmla="*/ 119 w 150"/>
              <a:gd name="T69" fmla="*/ 106 h 206"/>
              <a:gd name="T70" fmla="*/ 125 w 150"/>
              <a:gd name="T71" fmla="*/ 106 h 206"/>
              <a:gd name="T72" fmla="*/ 112 w 150"/>
              <a:gd name="T73" fmla="*/ 100 h 206"/>
              <a:gd name="T74" fmla="*/ 119 w 150"/>
              <a:gd name="T75" fmla="*/ 94 h 206"/>
              <a:gd name="T76" fmla="*/ 112 w 150"/>
              <a:gd name="T77" fmla="*/ 94 h 206"/>
              <a:gd name="T78" fmla="*/ 112 w 150"/>
              <a:gd name="T79" fmla="*/ 87 h 206"/>
              <a:gd name="T80" fmla="*/ 106 w 150"/>
              <a:gd name="T81" fmla="*/ 81 h 206"/>
              <a:gd name="T82" fmla="*/ 106 w 150"/>
              <a:gd name="T83" fmla="*/ 69 h 206"/>
              <a:gd name="T84" fmla="*/ 100 w 150"/>
              <a:gd name="T85" fmla="*/ 69 h 206"/>
              <a:gd name="T86" fmla="*/ 100 w 150"/>
              <a:gd name="T87" fmla="*/ 56 h 206"/>
              <a:gd name="T88" fmla="*/ 81 w 150"/>
              <a:gd name="T89" fmla="*/ 37 h 206"/>
              <a:gd name="T90" fmla="*/ 87 w 150"/>
              <a:gd name="T91" fmla="*/ 25 h 206"/>
              <a:gd name="T92" fmla="*/ 87 w 150"/>
              <a:gd name="T93" fmla="*/ 19 h 206"/>
              <a:gd name="T94" fmla="*/ 69 w 150"/>
              <a:gd name="T95" fmla="*/ 12 h 206"/>
              <a:gd name="T96" fmla="*/ 62 w 150"/>
              <a:gd name="T97" fmla="*/ 6 h 206"/>
              <a:gd name="T98" fmla="*/ 56 w 150"/>
              <a:gd name="T99" fmla="*/ 0 h 206"/>
              <a:gd name="T100" fmla="*/ 50 w 150"/>
              <a:gd name="T101" fmla="*/ 6 h 206"/>
              <a:gd name="T102" fmla="*/ 37 w 150"/>
              <a:gd name="T103" fmla="*/ 12 h 206"/>
              <a:gd name="T104" fmla="*/ 44 w 150"/>
              <a:gd name="T105" fmla="*/ 25 h 206"/>
              <a:gd name="T106" fmla="*/ 25 w 150"/>
              <a:gd name="T107" fmla="*/ 31 h 206"/>
              <a:gd name="T108" fmla="*/ 31 w 150"/>
              <a:gd name="T109" fmla="*/ 37 h 206"/>
              <a:gd name="T110" fmla="*/ 19 w 150"/>
              <a:gd name="T111" fmla="*/ 37 h 206"/>
              <a:gd name="T112" fmla="*/ 6 w 150"/>
              <a:gd name="T113" fmla="*/ 50 h 206"/>
              <a:gd name="T114" fmla="*/ 6 w 150"/>
              <a:gd name="T115" fmla="*/ 56 h 206"/>
              <a:gd name="T116" fmla="*/ 6 w 150"/>
              <a:gd name="T117" fmla="*/ 69 h 206"/>
              <a:gd name="T118" fmla="*/ 6 w 150"/>
              <a:gd name="T119" fmla="*/ 75 h 206"/>
              <a:gd name="T120" fmla="*/ 6 w 150"/>
              <a:gd name="T121" fmla="*/ 75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0" h="206">
                <a:moveTo>
                  <a:pt x="6" y="75"/>
                </a:moveTo>
                <a:lnTo>
                  <a:pt x="6" y="81"/>
                </a:lnTo>
                <a:lnTo>
                  <a:pt x="6" y="81"/>
                </a:lnTo>
                <a:lnTo>
                  <a:pt x="0" y="94"/>
                </a:lnTo>
                <a:lnTo>
                  <a:pt x="6" y="94"/>
                </a:lnTo>
                <a:lnTo>
                  <a:pt x="12" y="100"/>
                </a:lnTo>
                <a:lnTo>
                  <a:pt x="31" y="112"/>
                </a:lnTo>
                <a:lnTo>
                  <a:pt x="37" y="119"/>
                </a:lnTo>
                <a:lnTo>
                  <a:pt x="44" y="119"/>
                </a:lnTo>
                <a:lnTo>
                  <a:pt x="44" y="125"/>
                </a:lnTo>
                <a:lnTo>
                  <a:pt x="44" y="144"/>
                </a:lnTo>
                <a:lnTo>
                  <a:pt x="37" y="144"/>
                </a:lnTo>
                <a:lnTo>
                  <a:pt x="37" y="150"/>
                </a:lnTo>
                <a:lnTo>
                  <a:pt x="31" y="150"/>
                </a:lnTo>
                <a:lnTo>
                  <a:pt x="37" y="163"/>
                </a:lnTo>
                <a:lnTo>
                  <a:pt x="31" y="169"/>
                </a:lnTo>
                <a:lnTo>
                  <a:pt x="44" y="175"/>
                </a:lnTo>
                <a:lnTo>
                  <a:pt x="31" y="200"/>
                </a:lnTo>
                <a:lnTo>
                  <a:pt x="44" y="194"/>
                </a:lnTo>
                <a:lnTo>
                  <a:pt x="50" y="206"/>
                </a:lnTo>
                <a:lnTo>
                  <a:pt x="62" y="206"/>
                </a:lnTo>
                <a:lnTo>
                  <a:pt x="69" y="194"/>
                </a:lnTo>
                <a:lnTo>
                  <a:pt x="87" y="194"/>
                </a:lnTo>
                <a:lnTo>
                  <a:pt x="94" y="194"/>
                </a:lnTo>
                <a:lnTo>
                  <a:pt x="119" y="169"/>
                </a:lnTo>
                <a:lnTo>
                  <a:pt x="119" y="163"/>
                </a:lnTo>
                <a:lnTo>
                  <a:pt x="119" y="156"/>
                </a:lnTo>
                <a:lnTo>
                  <a:pt x="119" y="150"/>
                </a:lnTo>
                <a:lnTo>
                  <a:pt x="125" y="144"/>
                </a:lnTo>
                <a:lnTo>
                  <a:pt x="144" y="138"/>
                </a:lnTo>
                <a:lnTo>
                  <a:pt x="137" y="131"/>
                </a:lnTo>
                <a:lnTo>
                  <a:pt x="150" y="131"/>
                </a:lnTo>
                <a:lnTo>
                  <a:pt x="150" y="119"/>
                </a:lnTo>
                <a:lnTo>
                  <a:pt x="131" y="125"/>
                </a:lnTo>
                <a:lnTo>
                  <a:pt x="119" y="106"/>
                </a:lnTo>
                <a:lnTo>
                  <a:pt x="125" y="106"/>
                </a:lnTo>
                <a:lnTo>
                  <a:pt x="112" y="100"/>
                </a:lnTo>
                <a:lnTo>
                  <a:pt x="119" y="94"/>
                </a:lnTo>
                <a:lnTo>
                  <a:pt x="112" y="94"/>
                </a:lnTo>
                <a:lnTo>
                  <a:pt x="112" y="87"/>
                </a:lnTo>
                <a:lnTo>
                  <a:pt x="106" y="81"/>
                </a:lnTo>
                <a:lnTo>
                  <a:pt x="106" y="69"/>
                </a:lnTo>
                <a:lnTo>
                  <a:pt x="100" y="69"/>
                </a:lnTo>
                <a:lnTo>
                  <a:pt x="100" y="56"/>
                </a:lnTo>
                <a:lnTo>
                  <a:pt x="81" y="37"/>
                </a:lnTo>
                <a:lnTo>
                  <a:pt x="87" y="25"/>
                </a:lnTo>
                <a:lnTo>
                  <a:pt x="87" y="19"/>
                </a:lnTo>
                <a:lnTo>
                  <a:pt x="69" y="12"/>
                </a:lnTo>
                <a:lnTo>
                  <a:pt x="62" y="6"/>
                </a:lnTo>
                <a:lnTo>
                  <a:pt x="56" y="0"/>
                </a:lnTo>
                <a:lnTo>
                  <a:pt x="50" y="6"/>
                </a:lnTo>
                <a:lnTo>
                  <a:pt x="37" y="12"/>
                </a:lnTo>
                <a:lnTo>
                  <a:pt x="44" y="25"/>
                </a:lnTo>
                <a:lnTo>
                  <a:pt x="25" y="31"/>
                </a:lnTo>
                <a:lnTo>
                  <a:pt x="31" y="37"/>
                </a:lnTo>
                <a:lnTo>
                  <a:pt x="19" y="37"/>
                </a:lnTo>
                <a:lnTo>
                  <a:pt x="6" y="50"/>
                </a:lnTo>
                <a:lnTo>
                  <a:pt x="6" y="56"/>
                </a:lnTo>
                <a:lnTo>
                  <a:pt x="6" y="69"/>
                </a:lnTo>
                <a:lnTo>
                  <a:pt x="6" y="75"/>
                </a:lnTo>
                <a:lnTo>
                  <a:pt x="6" y="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4" name="Freeform 52"/>
          <p:cNvSpPr>
            <a:spLocks/>
          </p:cNvSpPr>
          <p:nvPr/>
        </p:nvSpPr>
        <p:spPr bwMode="auto">
          <a:xfrm>
            <a:off x="5033963" y="4038600"/>
            <a:ext cx="1041400" cy="909638"/>
          </a:xfrm>
          <a:custGeom>
            <a:avLst/>
            <a:gdLst>
              <a:gd name="T0" fmla="*/ 132 w 545"/>
              <a:gd name="T1" fmla="*/ 201 h 520"/>
              <a:gd name="T2" fmla="*/ 119 w 545"/>
              <a:gd name="T3" fmla="*/ 232 h 520"/>
              <a:gd name="T4" fmla="*/ 119 w 545"/>
              <a:gd name="T5" fmla="*/ 263 h 520"/>
              <a:gd name="T6" fmla="*/ 100 w 545"/>
              <a:gd name="T7" fmla="*/ 282 h 520"/>
              <a:gd name="T8" fmla="*/ 38 w 545"/>
              <a:gd name="T9" fmla="*/ 288 h 520"/>
              <a:gd name="T10" fmla="*/ 0 w 545"/>
              <a:gd name="T11" fmla="*/ 307 h 520"/>
              <a:gd name="T12" fmla="*/ 32 w 545"/>
              <a:gd name="T13" fmla="*/ 345 h 520"/>
              <a:gd name="T14" fmla="*/ 25 w 545"/>
              <a:gd name="T15" fmla="*/ 395 h 520"/>
              <a:gd name="T16" fmla="*/ 63 w 545"/>
              <a:gd name="T17" fmla="*/ 439 h 520"/>
              <a:gd name="T18" fmla="*/ 94 w 545"/>
              <a:gd name="T19" fmla="*/ 476 h 520"/>
              <a:gd name="T20" fmla="*/ 94 w 545"/>
              <a:gd name="T21" fmla="*/ 495 h 520"/>
              <a:gd name="T22" fmla="*/ 144 w 545"/>
              <a:gd name="T23" fmla="*/ 520 h 520"/>
              <a:gd name="T24" fmla="*/ 175 w 545"/>
              <a:gd name="T25" fmla="*/ 514 h 520"/>
              <a:gd name="T26" fmla="*/ 200 w 545"/>
              <a:gd name="T27" fmla="*/ 520 h 520"/>
              <a:gd name="T28" fmla="*/ 226 w 545"/>
              <a:gd name="T29" fmla="*/ 501 h 520"/>
              <a:gd name="T30" fmla="*/ 232 w 545"/>
              <a:gd name="T31" fmla="*/ 482 h 520"/>
              <a:gd name="T32" fmla="*/ 232 w 545"/>
              <a:gd name="T33" fmla="*/ 457 h 520"/>
              <a:gd name="T34" fmla="*/ 244 w 545"/>
              <a:gd name="T35" fmla="*/ 451 h 520"/>
              <a:gd name="T36" fmla="*/ 244 w 545"/>
              <a:gd name="T37" fmla="*/ 426 h 520"/>
              <a:gd name="T38" fmla="*/ 238 w 545"/>
              <a:gd name="T39" fmla="*/ 401 h 520"/>
              <a:gd name="T40" fmla="*/ 251 w 545"/>
              <a:gd name="T41" fmla="*/ 357 h 520"/>
              <a:gd name="T42" fmla="*/ 276 w 545"/>
              <a:gd name="T43" fmla="*/ 351 h 520"/>
              <a:gd name="T44" fmla="*/ 307 w 545"/>
              <a:gd name="T45" fmla="*/ 345 h 520"/>
              <a:gd name="T46" fmla="*/ 326 w 545"/>
              <a:gd name="T47" fmla="*/ 363 h 520"/>
              <a:gd name="T48" fmla="*/ 363 w 545"/>
              <a:gd name="T49" fmla="*/ 388 h 520"/>
              <a:gd name="T50" fmla="*/ 382 w 545"/>
              <a:gd name="T51" fmla="*/ 363 h 520"/>
              <a:gd name="T52" fmla="*/ 426 w 545"/>
              <a:gd name="T53" fmla="*/ 357 h 520"/>
              <a:gd name="T54" fmla="*/ 463 w 545"/>
              <a:gd name="T55" fmla="*/ 382 h 520"/>
              <a:gd name="T56" fmla="*/ 476 w 545"/>
              <a:gd name="T57" fmla="*/ 363 h 520"/>
              <a:gd name="T58" fmla="*/ 507 w 545"/>
              <a:gd name="T59" fmla="*/ 363 h 520"/>
              <a:gd name="T60" fmla="*/ 520 w 545"/>
              <a:gd name="T61" fmla="*/ 338 h 520"/>
              <a:gd name="T62" fmla="*/ 545 w 545"/>
              <a:gd name="T63" fmla="*/ 301 h 520"/>
              <a:gd name="T64" fmla="*/ 520 w 545"/>
              <a:gd name="T65" fmla="*/ 251 h 520"/>
              <a:gd name="T66" fmla="*/ 520 w 545"/>
              <a:gd name="T67" fmla="*/ 207 h 520"/>
              <a:gd name="T68" fmla="*/ 488 w 545"/>
              <a:gd name="T69" fmla="*/ 194 h 520"/>
              <a:gd name="T70" fmla="*/ 488 w 545"/>
              <a:gd name="T71" fmla="*/ 182 h 520"/>
              <a:gd name="T72" fmla="*/ 470 w 545"/>
              <a:gd name="T73" fmla="*/ 157 h 520"/>
              <a:gd name="T74" fmla="*/ 438 w 545"/>
              <a:gd name="T75" fmla="*/ 176 h 520"/>
              <a:gd name="T76" fmla="*/ 438 w 545"/>
              <a:gd name="T77" fmla="*/ 132 h 520"/>
              <a:gd name="T78" fmla="*/ 432 w 545"/>
              <a:gd name="T79" fmla="*/ 101 h 520"/>
              <a:gd name="T80" fmla="*/ 394 w 545"/>
              <a:gd name="T81" fmla="*/ 57 h 520"/>
              <a:gd name="T82" fmla="*/ 413 w 545"/>
              <a:gd name="T83" fmla="*/ 13 h 520"/>
              <a:gd name="T84" fmla="*/ 369 w 545"/>
              <a:gd name="T85" fmla="*/ 13 h 520"/>
              <a:gd name="T86" fmla="*/ 332 w 545"/>
              <a:gd name="T87" fmla="*/ 19 h 520"/>
              <a:gd name="T88" fmla="*/ 301 w 545"/>
              <a:gd name="T89" fmla="*/ 13 h 520"/>
              <a:gd name="T90" fmla="*/ 269 w 545"/>
              <a:gd name="T91" fmla="*/ 13 h 520"/>
              <a:gd name="T92" fmla="*/ 232 w 545"/>
              <a:gd name="T93" fmla="*/ 26 h 520"/>
              <a:gd name="T94" fmla="*/ 219 w 545"/>
              <a:gd name="T95" fmla="*/ 69 h 520"/>
              <a:gd name="T96" fmla="*/ 244 w 545"/>
              <a:gd name="T97" fmla="*/ 119 h 520"/>
              <a:gd name="T98" fmla="*/ 200 w 545"/>
              <a:gd name="T99" fmla="*/ 107 h 520"/>
              <a:gd name="T100" fmla="*/ 188 w 545"/>
              <a:gd name="T101" fmla="*/ 138 h 520"/>
              <a:gd name="T102" fmla="*/ 163 w 545"/>
              <a:gd name="T103" fmla="*/ 132 h 520"/>
              <a:gd name="T104" fmla="*/ 119 w 545"/>
              <a:gd name="T105" fmla="*/ 144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45" h="520">
                <a:moveTo>
                  <a:pt x="94" y="169"/>
                </a:moveTo>
                <a:lnTo>
                  <a:pt x="100" y="176"/>
                </a:lnTo>
                <a:lnTo>
                  <a:pt x="107" y="176"/>
                </a:lnTo>
                <a:lnTo>
                  <a:pt x="107" y="182"/>
                </a:lnTo>
                <a:lnTo>
                  <a:pt x="125" y="194"/>
                </a:lnTo>
                <a:lnTo>
                  <a:pt x="132" y="201"/>
                </a:lnTo>
                <a:lnTo>
                  <a:pt x="138" y="201"/>
                </a:lnTo>
                <a:lnTo>
                  <a:pt x="132" y="207"/>
                </a:lnTo>
                <a:lnTo>
                  <a:pt x="125" y="207"/>
                </a:lnTo>
                <a:lnTo>
                  <a:pt x="125" y="213"/>
                </a:lnTo>
                <a:lnTo>
                  <a:pt x="125" y="213"/>
                </a:lnTo>
                <a:lnTo>
                  <a:pt x="119" y="232"/>
                </a:lnTo>
                <a:lnTo>
                  <a:pt x="125" y="232"/>
                </a:lnTo>
                <a:lnTo>
                  <a:pt x="125" y="238"/>
                </a:lnTo>
                <a:lnTo>
                  <a:pt x="119" y="245"/>
                </a:lnTo>
                <a:lnTo>
                  <a:pt x="119" y="251"/>
                </a:lnTo>
                <a:lnTo>
                  <a:pt x="119" y="257"/>
                </a:lnTo>
                <a:lnTo>
                  <a:pt x="119" y="263"/>
                </a:lnTo>
                <a:lnTo>
                  <a:pt x="119" y="270"/>
                </a:lnTo>
                <a:lnTo>
                  <a:pt x="119" y="276"/>
                </a:lnTo>
                <a:lnTo>
                  <a:pt x="119" y="282"/>
                </a:lnTo>
                <a:lnTo>
                  <a:pt x="107" y="288"/>
                </a:lnTo>
                <a:lnTo>
                  <a:pt x="100" y="288"/>
                </a:lnTo>
                <a:lnTo>
                  <a:pt x="100" y="282"/>
                </a:lnTo>
                <a:lnTo>
                  <a:pt x="94" y="282"/>
                </a:lnTo>
                <a:lnTo>
                  <a:pt x="82" y="276"/>
                </a:lnTo>
                <a:lnTo>
                  <a:pt x="82" y="288"/>
                </a:lnTo>
                <a:lnTo>
                  <a:pt x="75" y="282"/>
                </a:lnTo>
                <a:lnTo>
                  <a:pt x="50" y="288"/>
                </a:lnTo>
                <a:lnTo>
                  <a:pt x="38" y="288"/>
                </a:lnTo>
                <a:lnTo>
                  <a:pt x="38" y="295"/>
                </a:lnTo>
                <a:lnTo>
                  <a:pt x="32" y="288"/>
                </a:lnTo>
                <a:lnTo>
                  <a:pt x="19" y="288"/>
                </a:lnTo>
                <a:lnTo>
                  <a:pt x="13" y="288"/>
                </a:lnTo>
                <a:lnTo>
                  <a:pt x="6" y="295"/>
                </a:lnTo>
                <a:lnTo>
                  <a:pt x="0" y="307"/>
                </a:lnTo>
                <a:lnTo>
                  <a:pt x="13" y="320"/>
                </a:lnTo>
                <a:lnTo>
                  <a:pt x="19" y="326"/>
                </a:lnTo>
                <a:lnTo>
                  <a:pt x="19" y="326"/>
                </a:lnTo>
                <a:lnTo>
                  <a:pt x="19" y="332"/>
                </a:lnTo>
                <a:lnTo>
                  <a:pt x="25" y="332"/>
                </a:lnTo>
                <a:lnTo>
                  <a:pt x="32" y="345"/>
                </a:lnTo>
                <a:lnTo>
                  <a:pt x="32" y="357"/>
                </a:lnTo>
                <a:lnTo>
                  <a:pt x="32" y="357"/>
                </a:lnTo>
                <a:lnTo>
                  <a:pt x="38" y="370"/>
                </a:lnTo>
                <a:lnTo>
                  <a:pt x="32" y="376"/>
                </a:lnTo>
                <a:lnTo>
                  <a:pt x="25" y="388"/>
                </a:lnTo>
                <a:lnTo>
                  <a:pt x="25" y="395"/>
                </a:lnTo>
                <a:lnTo>
                  <a:pt x="32" y="395"/>
                </a:lnTo>
                <a:lnTo>
                  <a:pt x="25" y="407"/>
                </a:lnTo>
                <a:lnTo>
                  <a:pt x="44" y="426"/>
                </a:lnTo>
                <a:lnTo>
                  <a:pt x="44" y="432"/>
                </a:lnTo>
                <a:lnTo>
                  <a:pt x="50" y="439"/>
                </a:lnTo>
                <a:lnTo>
                  <a:pt x="63" y="439"/>
                </a:lnTo>
                <a:lnTo>
                  <a:pt x="69" y="432"/>
                </a:lnTo>
                <a:lnTo>
                  <a:pt x="82" y="439"/>
                </a:lnTo>
                <a:lnTo>
                  <a:pt x="88" y="457"/>
                </a:lnTo>
                <a:lnTo>
                  <a:pt x="88" y="464"/>
                </a:lnTo>
                <a:lnTo>
                  <a:pt x="88" y="470"/>
                </a:lnTo>
                <a:lnTo>
                  <a:pt x="94" y="476"/>
                </a:lnTo>
                <a:lnTo>
                  <a:pt x="88" y="482"/>
                </a:lnTo>
                <a:lnTo>
                  <a:pt x="88" y="489"/>
                </a:lnTo>
                <a:lnTo>
                  <a:pt x="94" y="495"/>
                </a:lnTo>
                <a:lnTo>
                  <a:pt x="88" y="495"/>
                </a:lnTo>
                <a:lnTo>
                  <a:pt x="88" y="501"/>
                </a:lnTo>
                <a:lnTo>
                  <a:pt x="94" y="495"/>
                </a:lnTo>
                <a:lnTo>
                  <a:pt x="113" y="501"/>
                </a:lnTo>
                <a:lnTo>
                  <a:pt x="119" y="495"/>
                </a:lnTo>
                <a:lnTo>
                  <a:pt x="125" y="507"/>
                </a:lnTo>
                <a:lnTo>
                  <a:pt x="132" y="514"/>
                </a:lnTo>
                <a:lnTo>
                  <a:pt x="138" y="514"/>
                </a:lnTo>
                <a:lnTo>
                  <a:pt x="144" y="520"/>
                </a:lnTo>
                <a:lnTo>
                  <a:pt x="150" y="514"/>
                </a:lnTo>
                <a:lnTo>
                  <a:pt x="150" y="514"/>
                </a:lnTo>
                <a:lnTo>
                  <a:pt x="157" y="520"/>
                </a:lnTo>
                <a:lnTo>
                  <a:pt x="163" y="520"/>
                </a:lnTo>
                <a:lnTo>
                  <a:pt x="169" y="520"/>
                </a:lnTo>
                <a:lnTo>
                  <a:pt x="175" y="514"/>
                </a:lnTo>
                <a:lnTo>
                  <a:pt x="175" y="520"/>
                </a:lnTo>
                <a:lnTo>
                  <a:pt x="175" y="520"/>
                </a:lnTo>
                <a:lnTo>
                  <a:pt x="182" y="520"/>
                </a:lnTo>
                <a:lnTo>
                  <a:pt x="188" y="520"/>
                </a:lnTo>
                <a:lnTo>
                  <a:pt x="200" y="520"/>
                </a:lnTo>
                <a:lnTo>
                  <a:pt x="200" y="520"/>
                </a:lnTo>
                <a:lnTo>
                  <a:pt x="213" y="520"/>
                </a:lnTo>
                <a:lnTo>
                  <a:pt x="219" y="520"/>
                </a:lnTo>
                <a:lnTo>
                  <a:pt x="232" y="507"/>
                </a:lnTo>
                <a:lnTo>
                  <a:pt x="232" y="501"/>
                </a:lnTo>
                <a:lnTo>
                  <a:pt x="226" y="501"/>
                </a:lnTo>
                <a:lnTo>
                  <a:pt x="226" y="501"/>
                </a:lnTo>
                <a:lnTo>
                  <a:pt x="226" y="501"/>
                </a:lnTo>
                <a:lnTo>
                  <a:pt x="226" y="495"/>
                </a:lnTo>
                <a:lnTo>
                  <a:pt x="226" y="495"/>
                </a:lnTo>
                <a:lnTo>
                  <a:pt x="232" y="489"/>
                </a:lnTo>
                <a:lnTo>
                  <a:pt x="226" y="489"/>
                </a:lnTo>
                <a:lnTo>
                  <a:pt x="232" y="482"/>
                </a:lnTo>
                <a:lnTo>
                  <a:pt x="232" y="476"/>
                </a:lnTo>
                <a:lnTo>
                  <a:pt x="226" y="476"/>
                </a:lnTo>
                <a:lnTo>
                  <a:pt x="226" y="470"/>
                </a:lnTo>
                <a:lnTo>
                  <a:pt x="226" y="464"/>
                </a:lnTo>
                <a:lnTo>
                  <a:pt x="232" y="464"/>
                </a:lnTo>
                <a:lnTo>
                  <a:pt x="232" y="457"/>
                </a:lnTo>
                <a:lnTo>
                  <a:pt x="238" y="457"/>
                </a:lnTo>
                <a:lnTo>
                  <a:pt x="238" y="451"/>
                </a:lnTo>
                <a:lnTo>
                  <a:pt x="244" y="451"/>
                </a:lnTo>
                <a:lnTo>
                  <a:pt x="244" y="451"/>
                </a:lnTo>
                <a:lnTo>
                  <a:pt x="238" y="451"/>
                </a:lnTo>
                <a:lnTo>
                  <a:pt x="244" y="451"/>
                </a:lnTo>
                <a:lnTo>
                  <a:pt x="238" y="451"/>
                </a:lnTo>
                <a:lnTo>
                  <a:pt x="244" y="432"/>
                </a:lnTo>
                <a:lnTo>
                  <a:pt x="244" y="432"/>
                </a:lnTo>
                <a:lnTo>
                  <a:pt x="244" y="432"/>
                </a:lnTo>
                <a:lnTo>
                  <a:pt x="244" y="426"/>
                </a:lnTo>
                <a:lnTo>
                  <a:pt x="244" y="426"/>
                </a:lnTo>
                <a:lnTo>
                  <a:pt x="238" y="420"/>
                </a:lnTo>
                <a:lnTo>
                  <a:pt x="238" y="414"/>
                </a:lnTo>
                <a:lnTo>
                  <a:pt x="232" y="407"/>
                </a:lnTo>
                <a:lnTo>
                  <a:pt x="238" y="407"/>
                </a:lnTo>
                <a:lnTo>
                  <a:pt x="238" y="407"/>
                </a:lnTo>
                <a:lnTo>
                  <a:pt x="238" y="401"/>
                </a:lnTo>
                <a:lnTo>
                  <a:pt x="238" y="395"/>
                </a:lnTo>
                <a:lnTo>
                  <a:pt x="244" y="382"/>
                </a:lnTo>
                <a:lnTo>
                  <a:pt x="244" y="376"/>
                </a:lnTo>
                <a:lnTo>
                  <a:pt x="251" y="363"/>
                </a:lnTo>
                <a:lnTo>
                  <a:pt x="251" y="357"/>
                </a:lnTo>
                <a:lnTo>
                  <a:pt x="251" y="357"/>
                </a:lnTo>
                <a:lnTo>
                  <a:pt x="257" y="351"/>
                </a:lnTo>
                <a:lnTo>
                  <a:pt x="263" y="351"/>
                </a:lnTo>
                <a:lnTo>
                  <a:pt x="269" y="351"/>
                </a:lnTo>
                <a:lnTo>
                  <a:pt x="269" y="351"/>
                </a:lnTo>
                <a:lnTo>
                  <a:pt x="269" y="351"/>
                </a:lnTo>
                <a:lnTo>
                  <a:pt x="276" y="351"/>
                </a:lnTo>
                <a:lnTo>
                  <a:pt x="269" y="345"/>
                </a:lnTo>
                <a:lnTo>
                  <a:pt x="276" y="345"/>
                </a:lnTo>
                <a:lnTo>
                  <a:pt x="282" y="345"/>
                </a:lnTo>
                <a:lnTo>
                  <a:pt x="288" y="351"/>
                </a:lnTo>
                <a:lnTo>
                  <a:pt x="294" y="345"/>
                </a:lnTo>
                <a:lnTo>
                  <a:pt x="307" y="345"/>
                </a:lnTo>
                <a:lnTo>
                  <a:pt x="326" y="332"/>
                </a:lnTo>
                <a:lnTo>
                  <a:pt x="326" y="338"/>
                </a:lnTo>
                <a:lnTo>
                  <a:pt x="326" y="345"/>
                </a:lnTo>
                <a:lnTo>
                  <a:pt x="326" y="357"/>
                </a:lnTo>
                <a:lnTo>
                  <a:pt x="326" y="363"/>
                </a:lnTo>
                <a:lnTo>
                  <a:pt x="326" y="363"/>
                </a:lnTo>
                <a:lnTo>
                  <a:pt x="338" y="370"/>
                </a:lnTo>
                <a:lnTo>
                  <a:pt x="338" y="376"/>
                </a:lnTo>
                <a:lnTo>
                  <a:pt x="338" y="382"/>
                </a:lnTo>
                <a:lnTo>
                  <a:pt x="344" y="388"/>
                </a:lnTo>
                <a:lnTo>
                  <a:pt x="357" y="382"/>
                </a:lnTo>
                <a:lnTo>
                  <a:pt x="363" y="388"/>
                </a:lnTo>
                <a:lnTo>
                  <a:pt x="363" y="382"/>
                </a:lnTo>
                <a:lnTo>
                  <a:pt x="369" y="388"/>
                </a:lnTo>
                <a:lnTo>
                  <a:pt x="376" y="376"/>
                </a:lnTo>
                <a:lnTo>
                  <a:pt x="376" y="370"/>
                </a:lnTo>
                <a:lnTo>
                  <a:pt x="382" y="363"/>
                </a:lnTo>
                <a:lnTo>
                  <a:pt x="382" y="363"/>
                </a:lnTo>
                <a:lnTo>
                  <a:pt x="394" y="357"/>
                </a:lnTo>
                <a:lnTo>
                  <a:pt x="407" y="357"/>
                </a:lnTo>
                <a:lnTo>
                  <a:pt x="413" y="363"/>
                </a:lnTo>
                <a:lnTo>
                  <a:pt x="420" y="363"/>
                </a:lnTo>
                <a:lnTo>
                  <a:pt x="420" y="357"/>
                </a:lnTo>
                <a:lnTo>
                  <a:pt x="426" y="357"/>
                </a:lnTo>
                <a:lnTo>
                  <a:pt x="432" y="357"/>
                </a:lnTo>
                <a:lnTo>
                  <a:pt x="432" y="370"/>
                </a:lnTo>
                <a:lnTo>
                  <a:pt x="445" y="370"/>
                </a:lnTo>
                <a:lnTo>
                  <a:pt x="451" y="376"/>
                </a:lnTo>
                <a:lnTo>
                  <a:pt x="457" y="376"/>
                </a:lnTo>
                <a:lnTo>
                  <a:pt x="463" y="382"/>
                </a:lnTo>
                <a:lnTo>
                  <a:pt x="470" y="382"/>
                </a:lnTo>
                <a:lnTo>
                  <a:pt x="476" y="382"/>
                </a:lnTo>
                <a:lnTo>
                  <a:pt x="476" y="376"/>
                </a:lnTo>
                <a:lnTo>
                  <a:pt x="470" y="370"/>
                </a:lnTo>
                <a:lnTo>
                  <a:pt x="476" y="363"/>
                </a:lnTo>
                <a:lnTo>
                  <a:pt x="476" y="363"/>
                </a:lnTo>
                <a:lnTo>
                  <a:pt x="482" y="363"/>
                </a:lnTo>
                <a:lnTo>
                  <a:pt x="488" y="363"/>
                </a:lnTo>
                <a:lnTo>
                  <a:pt x="495" y="363"/>
                </a:lnTo>
                <a:lnTo>
                  <a:pt x="495" y="357"/>
                </a:lnTo>
                <a:lnTo>
                  <a:pt x="501" y="357"/>
                </a:lnTo>
                <a:lnTo>
                  <a:pt x="507" y="363"/>
                </a:lnTo>
                <a:lnTo>
                  <a:pt x="513" y="357"/>
                </a:lnTo>
                <a:lnTo>
                  <a:pt x="520" y="351"/>
                </a:lnTo>
                <a:lnTo>
                  <a:pt x="520" y="345"/>
                </a:lnTo>
                <a:lnTo>
                  <a:pt x="520" y="345"/>
                </a:lnTo>
                <a:lnTo>
                  <a:pt x="520" y="338"/>
                </a:lnTo>
                <a:lnTo>
                  <a:pt x="520" y="338"/>
                </a:lnTo>
                <a:lnTo>
                  <a:pt x="520" y="332"/>
                </a:lnTo>
                <a:lnTo>
                  <a:pt x="526" y="326"/>
                </a:lnTo>
                <a:lnTo>
                  <a:pt x="532" y="320"/>
                </a:lnTo>
                <a:lnTo>
                  <a:pt x="532" y="313"/>
                </a:lnTo>
                <a:lnTo>
                  <a:pt x="538" y="307"/>
                </a:lnTo>
                <a:lnTo>
                  <a:pt x="545" y="301"/>
                </a:lnTo>
                <a:lnTo>
                  <a:pt x="545" y="301"/>
                </a:lnTo>
                <a:lnTo>
                  <a:pt x="545" y="295"/>
                </a:lnTo>
                <a:lnTo>
                  <a:pt x="545" y="288"/>
                </a:lnTo>
                <a:lnTo>
                  <a:pt x="532" y="282"/>
                </a:lnTo>
                <a:lnTo>
                  <a:pt x="526" y="251"/>
                </a:lnTo>
                <a:lnTo>
                  <a:pt x="520" y="251"/>
                </a:lnTo>
                <a:lnTo>
                  <a:pt x="520" y="245"/>
                </a:lnTo>
                <a:lnTo>
                  <a:pt x="526" y="245"/>
                </a:lnTo>
                <a:lnTo>
                  <a:pt x="526" y="238"/>
                </a:lnTo>
                <a:lnTo>
                  <a:pt x="532" y="226"/>
                </a:lnTo>
                <a:lnTo>
                  <a:pt x="538" y="213"/>
                </a:lnTo>
                <a:lnTo>
                  <a:pt x="520" y="207"/>
                </a:lnTo>
                <a:lnTo>
                  <a:pt x="520" y="201"/>
                </a:lnTo>
                <a:lnTo>
                  <a:pt x="513" y="194"/>
                </a:lnTo>
                <a:lnTo>
                  <a:pt x="507" y="194"/>
                </a:lnTo>
                <a:lnTo>
                  <a:pt x="507" y="194"/>
                </a:lnTo>
                <a:lnTo>
                  <a:pt x="495" y="201"/>
                </a:lnTo>
                <a:lnTo>
                  <a:pt x="488" y="194"/>
                </a:lnTo>
                <a:lnTo>
                  <a:pt x="495" y="194"/>
                </a:lnTo>
                <a:lnTo>
                  <a:pt x="495" y="188"/>
                </a:lnTo>
                <a:lnTo>
                  <a:pt x="488" y="188"/>
                </a:lnTo>
                <a:lnTo>
                  <a:pt x="488" y="182"/>
                </a:lnTo>
                <a:lnTo>
                  <a:pt x="488" y="182"/>
                </a:lnTo>
                <a:lnTo>
                  <a:pt x="488" y="182"/>
                </a:lnTo>
                <a:lnTo>
                  <a:pt x="482" y="182"/>
                </a:lnTo>
                <a:lnTo>
                  <a:pt x="488" y="176"/>
                </a:lnTo>
                <a:lnTo>
                  <a:pt x="482" y="163"/>
                </a:lnTo>
                <a:lnTo>
                  <a:pt x="476" y="163"/>
                </a:lnTo>
                <a:lnTo>
                  <a:pt x="470" y="163"/>
                </a:lnTo>
                <a:lnTo>
                  <a:pt x="470" y="157"/>
                </a:lnTo>
                <a:lnTo>
                  <a:pt x="463" y="157"/>
                </a:lnTo>
                <a:lnTo>
                  <a:pt x="463" y="169"/>
                </a:lnTo>
                <a:lnTo>
                  <a:pt x="457" y="176"/>
                </a:lnTo>
                <a:lnTo>
                  <a:pt x="445" y="169"/>
                </a:lnTo>
                <a:lnTo>
                  <a:pt x="438" y="169"/>
                </a:lnTo>
                <a:lnTo>
                  <a:pt x="438" y="176"/>
                </a:lnTo>
                <a:lnTo>
                  <a:pt x="438" y="169"/>
                </a:lnTo>
                <a:lnTo>
                  <a:pt x="432" y="169"/>
                </a:lnTo>
                <a:lnTo>
                  <a:pt x="426" y="169"/>
                </a:lnTo>
                <a:lnTo>
                  <a:pt x="432" y="151"/>
                </a:lnTo>
                <a:lnTo>
                  <a:pt x="445" y="144"/>
                </a:lnTo>
                <a:lnTo>
                  <a:pt x="438" y="132"/>
                </a:lnTo>
                <a:lnTo>
                  <a:pt x="445" y="132"/>
                </a:lnTo>
                <a:lnTo>
                  <a:pt x="445" y="126"/>
                </a:lnTo>
                <a:lnTo>
                  <a:pt x="445" y="126"/>
                </a:lnTo>
                <a:lnTo>
                  <a:pt x="445" y="119"/>
                </a:lnTo>
                <a:lnTo>
                  <a:pt x="432" y="107"/>
                </a:lnTo>
                <a:lnTo>
                  <a:pt x="432" y="101"/>
                </a:lnTo>
                <a:lnTo>
                  <a:pt x="426" y="94"/>
                </a:lnTo>
                <a:lnTo>
                  <a:pt x="413" y="88"/>
                </a:lnTo>
                <a:lnTo>
                  <a:pt x="407" y="88"/>
                </a:lnTo>
                <a:lnTo>
                  <a:pt x="407" y="76"/>
                </a:lnTo>
                <a:lnTo>
                  <a:pt x="394" y="69"/>
                </a:lnTo>
                <a:lnTo>
                  <a:pt x="394" y="57"/>
                </a:lnTo>
                <a:lnTo>
                  <a:pt x="394" y="57"/>
                </a:lnTo>
                <a:lnTo>
                  <a:pt x="401" y="51"/>
                </a:lnTo>
                <a:lnTo>
                  <a:pt x="413" y="32"/>
                </a:lnTo>
                <a:lnTo>
                  <a:pt x="413" y="32"/>
                </a:lnTo>
                <a:lnTo>
                  <a:pt x="407" y="26"/>
                </a:lnTo>
                <a:lnTo>
                  <a:pt x="413" y="13"/>
                </a:lnTo>
                <a:lnTo>
                  <a:pt x="401" y="13"/>
                </a:lnTo>
                <a:lnTo>
                  <a:pt x="401" y="19"/>
                </a:lnTo>
                <a:lnTo>
                  <a:pt x="394" y="19"/>
                </a:lnTo>
                <a:lnTo>
                  <a:pt x="388" y="13"/>
                </a:lnTo>
                <a:lnTo>
                  <a:pt x="376" y="13"/>
                </a:lnTo>
                <a:lnTo>
                  <a:pt x="369" y="13"/>
                </a:lnTo>
                <a:lnTo>
                  <a:pt x="357" y="7"/>
                </a:lnTo>
                <a:lnTo>
                  <a:pt x="357" y="7"/>
                </a:lnTo>
                <a:lnTo>
                  <a:pt x="344" y="0"/>
                </a:lnTo>
                <a:lnTo>
                  <a:pt x="344" y="13"/>
                </a:lnTo>
                <a:lnTo>
                  <a:pt x="338" y="19"/>
                </a:lnTo>
                <a:lnTo>
                  <a:pt x="332" y="19"/>
                </a:lnTo>
                <a:lnTo>
                  <a:pt x="319" y="19"/>
                </a:lnTo>
                <a:lnTo>
                  <a:pt x="319" y="13"/>
                </a:lnTo>
                <a:lnTo>
                  <a:pt x="313" y="7"/>
                </a:lnTo>
                <a:lnTo>
                  <a:pt x="307" y="7"/>
                </a:lnTo>
                <a:lnTo>
                  <a:pt x="307" y="13"/>
                </a:lnTo>
                <a:lnTo>
                  <a:pt x="301" y="13"/>
                </a:lnTo>
                <a:lnTo>
                  <a:pt x="301" y="19"/>
                </a:lnTo>
                <a:lnTo>
                  <a:pt x="288" y="26"/>
                </a:lnTo>
                <a:lnTo>
                  <a:pt x="276" y="19"/>
                </a:lnTo>
                <a:lnTo>
                  <a:pt x="276" y="26"/>
                </a:lnTo>
                <a:lnTo>
                  <a:pt x="276" y="13"/>
                </a:lnTo>
                <a:lnTo>
                  <a:pt x="269" y="13"/>
                </a:lnTo>
                <a:lnTo>
                  <a:pt x="269" y="19"/>
                </a:lnTo>
                <a:lnTo>
                  <a:pt x="251" y="19"/>
                </a:lnTo>
                <a:lnTo>
                  <a:pt x="244" y="19"/>
                </a:lnTo>
                <a:lnTo>
                  <a:pt x="238" y="19"/>
                </a:lnTo>
                <a:lnTo>
                  <a:pt x="232" y="19"/>
                </a:lnTo>
                <a:lnTo>
                  <a:pt x="232" y="26"/>
                </a:lnTo>
                <a:lnTo>
                  <a:pt x="238" y="38"/>
                </a:lnTo>
                <a:lnTo>
                  <a:pt x="244" y="38"/>
                </a:lnTo>
                <a:lnTo>
                  <a:pt x="244" y="38"/>
                </a:lnTo>
                <a:lnTo>
                  <a:pt x="238" y="44"/>
                </a:lnTo>
                <a:lnTo>
                  <a:pt x="244" y="51"/>
                </a:lnTo>
                <a:lnTo>
                  <a:pt x="219" y="69"/>
                </a:lnTo>
                <a:lnTo>
                  <a:pt x="226" y="82"/>
                </a:lnTo>
                <a:lnTo>
                  <a:pt x="238" y="107"/>
                </a:lnTo>
                <a:lnTo>
                  <a:pt x="232" y="113"/>
                </a:lnTo>
                <a:lnTo>
                  <a:pt x="238" y="113"/>
                </a:lnTo>
                <a:lnTo>
                  <a:pt x="244" y="113"/>
                </a:lnTo>
                <a:lnTo>
                  <a:pt x="244" y="119"/>
                </a:lnTo>
                <a:lnTo>
                  <a:pt x="232" y="119"/>
                </a:lnTo>
                <a:lnTo>
                  <a:pt x="226" y="132"/>
                </a:lnTo>
                <a:lnTo>
                  <a:pt x="219" y="126"/>
                </a:lnTo>
                <a:lnTo>
                  <a:pt x="226" y="126"/>
                </a:lnTo>
                <a:lnTo>
                  <a:pt x="207" y="113"/>
                </a:lnTo>
                <a:lnTo>
                  <a:pt x="200" y="107"/>
                </a:lnTo>
                <a:lnTo>
                  <a:pt x="194" y="119"/>
                </a:lnTo>
                <a:lnTo>
                  <a:pt x="200" y="126"/>
                </a:lnTo>
                <a:lnTo>
                  <a:pt x="194" y="132"/>
                </a:lnTo>
                <a:lnTo>
                  <a:pt x="194" y="138"/>
                </a:lnTo>
                <a:lnTo>
                  <a:pt x="188" y="138"/>
                </a:lnTo>
                <a:lnTo>
                  <a:pt x="188" y="138"/>
                </a:lnTo>
                <a:lnTo>
                  <a:pt x="182" y="138"/>
                </a:lnTo>
                <a:lnTo>
                  <a:pt x="182" y="138"/>
                </a:lnTo>
                <a:lnTo>
                  <a:pt x="175" y="138"/>
                </a:lnTo>
                <a:lnTo>
                  <a:pt x="175" y="138"/>
                </a:lnTo>
                <a:lnTo>
                  <a:pt x="169" y="138"/>
                </a:lnTo>
                <a:lnTo>
                  <a:pt x="163" y="132"/>
                </a:lnTo>
                <a:lnTo>
                  <a:pt x="163" y="132"/>
                </a:lnTo>
                <a:lnTo>
                  <a:pt x="157" y="144"/>
                </a:lnTo>
                <a:lnTo>
                  <a:pt x="157" y="151"/>
                </a:lnTo>
                <a:lnTo>
                  <a:pt x="138" y="144"/>
                </a:lnTo>
                <a:lnTo>
                  <a:pt x="125" y="144"/>
                </a:lnTo>
                <a:lnTo>
                  <a:pt x="119" y="144"/>
                </a:lnTo>
                <a:lnTo>
                  <a:pt x="113" y="157"/>
                </a:lnTo>
                <a:lnTo>
                  <a:pt x="100" y="163"/>
                </a:lnTo>
                <a:lnTo>
                  <a:pt x="94" y="169"/>
                </a:lnTo>
                <a:lnTo>
                  <a:pt x="94" y="1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5" name="Freeform 58"/>
          <p:cNvSpPr>
            <a:spLocks/>
          </p:cNvSpPr>
          <p:nvPr/>
        </p:nvSpPr>
        <p:spPr bwMode="auto">
          <a:xfrm>
            <a:off x="5238750" y="2692400"/>
            <a:ext cx="1435100" cy="952500"/>
          </a:xfrm>
          <a:custGeom>
            <a:avLst/>
            <a:gdLst>
              <a:gd name="T0" fmla="*/ 12 w 751"/>
              <a:gd name="T1" fmla="*/ 300 h 544"/>
              <a:gd name="T2" fmla="*/ 31 w 751"/>
              <a:gd name="T3" fmla="*/ 231 h 544"/>
              <a:gd name="T4" fmla="*/ 81 w 751"/>
              <a:gd name="T5" fmla="*/ 225 h 544"/>
              <a:gd name="T6" fmla="*/ 106 w 751"/>
              <a:gd name="T7" fmla="*/ 162 h 544"/>
              <a:gd name="T8" fmla="*/ 119 w 751"/>
              <a:gd name="T9" fmla="*/ 144 h 544"/>
              <a:gd name="T10" fmla="*/ 119 w 751"/>
              <a:gd name="T11" fmla="*/ 100 h 544"/>
              <a:gd name="T12" fmla="*/ 162 w 751"/>
              <a:gd name="T13" fmla="*/ 100 h 544"/>
              <a:gd name="T14" fmla="*/ 119 w 751"/>
              <a:gd name="T15" fmla="*/ 62 h 544"/>
              <a:gd name="T16" fmla="*/ 125 w 751"/>
              <a:gd name="T17" fmla="*/ 31 h 544"/>
              <a:gd name="T18" fmla="*/ 169 w 751"/>
              <a:gd name="T19" fmla="*/ 31 h 544"/>
              <a:gd name="T20" fmla="*/ 194 w 751"/>
              <a:gd name="T21" fmla="*/ 31 h 544"/>
              <a:gd name="T22" fmla="*/ 225 w 751"/>
              <a:gd name="T23" fmla="*/ 37 h 544"/>
              <a:gd name="T24" fmla="*/ 256 w 751"/>
              <a:gd name="T25" fmla="*/ 50 h 544"/>
              <a:gd name="T26" fmla="*/ 281 w 751"/>
              <a:gd name="T27" fmla="*/ 25 h 544"/>
              <a:gd name="T28" fmla="*/ 300 w 751"/>
              <a:gd name="T29" fmla="*/ 31 h 544"/>
              <a:gd name="T30" fmla="*/ 325 w 751"/>
              <a:gd name="T31" fmla="*/ 44 h 544"/>
              <a:gd name="T32" fmla="*/ 375 w 751"/>
              <a:gd name="T33" fmla="*/ 69 h 544"/>
              <a:gd name="T34" fmla="*/ 369 w 751"/>
              <a:gd name="T35" fmla="*/ 94 h 544"/>
              <a:gd name="T36" fmla="*/ 388 w 751"/>
              <a:gd name="T37" fmla="*/ 112 h 544"/>
              <a:gd name="T38" fmla="*/ 419 w 751"/>
              <a:gd name="T39" fmla="*/ 106 h 544"/>
              <a:gd name="T40" fmla="*/ 463 w 751"/>
              <a:gd name="T41" fmla="*/ 50 h 544"/>
              <a:gd name="T42" fmla="*/ 475 w 751"/>
              <a:gd name="T43" fmla="*/ 19 h 544"/>
              <a:gd name="T44" fmla="*/ 494 w 751"/>
              <a:gd name="T45" fmla="*/ 0 h 544"/>
              <a:gd name="T46" fmla="*/ 525 w 751"/>
              <a:gd name="T47" fmla="*/ 12 h 544"/>
              <a:gd name="T48" fmla="*/ 563 w 751"/>
              <a:gd name="T49" fmla="*/ 19 h 544"/>
              <a:gd name="T50" fmla="*/ 594 w 751"/>
              <a:gd name="T51" fmla="*/ 19 h 544"/>
              <a:gd name="T52" fmla="*/ 625 w 751"/>
              <a:gd name="T53" fmla="*/ 19 h 544"/>
              <a:gd name="T54" fmla="*/ 632 w 751"/>
              <a:gd name="T55" fmla="*/ 25 h 544"/>
              <a:gd name="T56" fmla="*/ 632 w 751"/>
              <a:gd name="T57" fmla="*/ 44 h 544"/>
              <a:gd name="T58" fmla="*/ 638 w 751"/>
              <a:gd name="T59" fmla="*/ 62 h 544"/>
              <a:gd name="T60" fmla="*/ 688 w 751"/>
              <a:gd name="T61" fmla="*/ 87 h 544"/>
              <a:gd name="T62" fmla="*/ 738 w 751"/>
              <a:gd name="T63" fmla="*/ 125 h 544"/>
              <a:gd name="T64" fmla="*/ 713 w 751"/>
              <a:gd name="T65" fmla="*/ 194 h 544"/>
              <a:gd name="T66" fmla="*/ 675 w 751"/>
              <a:gd name="T67" fmla="*/ 206 h 544"/>
              <a:gd name="T68" fmla="*/ 650 w 751"/>
              <a:gd name="T69" fmla="*/ 219 h 544"/>
              <a:gd name="T70" fmla="*/ 650 w 751"/>
              <a:gd name="T71" fmla="*/ 238 h 544"/>
              <a:gd name="T72" fmla="*/ 638 w 751"/>
              <a:gd name="T73" fmla="*/ 250 h 544"/>
              <a:gd name="T74" fmla="*/ 644 w 751"/>
              <a:gd name="T75" fmla="*/ 281 h 544"/>
              <a:gd name="T76" fmla="*/ 669 w 751"/>
              <a:gd name="T77" fmla="*/ 306 h 544"/>
              <a:gd name="T78" fmla="*/ 719 w 751"/>
              <a:gd name="T79" fmla="*/ 407 h 544"/>
              <a:gd name="T80" fmla="*/ 675 w 751"/>
              <a:gd name="T81" fmla="*/ 438 h 544"/>
              <a:gd name="T82" fmla="*/ 644 w 751"/>
              <a:gd name="T83" fmla="*/ 463 h 544"/>
              <a:gd name="T84" fmla="*/ 613 w 751"/>
              <a:gd name="T85" fmla="*/ 488 h 544"/>
              <a:gd name="T86" fmla="*/ 569 w 751"/>
              <a:gd name="T87" fmla="*/ 513 h 544"/>
              <a:gd name="T88" fmla="*/ 532 w 751"/>
              <a:gd name="T89" fmla="*/ 525 h 544"/>
              <a:gd name="T90" fmla="*/ 494 w 751"/>
              <a:gd name="T91" fmla="*/ 538 h 544"/>
              <a:gd name="T92" fmla="*/ 450 w 751"/>
              <a:gd name="T93" fmla="*/ 513 h 544"/>
              <a:gd name="T94" fmla="*/ 406 w 751"/>
              <a:gd name="T95" fmla="*/ 513 h 544"/>
              <a:gd name="T96" fmla="*/ 375 w 751"/>
              <a:gd name="T97" fmla="*/ 494 h 544"/>
              <a:gd name="T98" fmla="*/ 331 w 751"/>
              <a:gd name="T99" fmla="*/ 463 h 544"/>
              <a:gd name="T100" fmla="*/ 294 w 751"/>
              <a:gd name="T101" fmla="*/ 450 h 544"/>
              <a:gd name="T102" fmla="*/ 212 w 751"/>
              <a:gd name="T103" fmla="*/ 444 h 544"/>
              <a:gd name="T104" fmla="*/ 187 w 751"/>
              <a:gd name="T105" fmla="*/ 425 h 544"/>
              <a:gd name="T106" fmla="*/ 156 w 751"/>
              <a:gd name="T107" fmla="*/ 425 h 544"/>
              <a:gd name="T108" fmla="*/ 131 w 751"/>
              <a:gd name="T109" fmla="*/ 425 h 544"/>
              <a:gd name="T110" fmla="*/ 93 w 751"/>
              <a:gd name="T111" fmla="*/ 407 h 544"/>
              <a:gd name="T112" fmla="*/ 75 w 751"/>
              <a:gd name="T113" fmla="*/ 400 h 544"/>
              <a:gd name="T114" fmla="*/ 56 w 751"/>
              <a:gd name="T115" fmla="*/ 425 h 544"/>
              <a:gd name="T116" fmla="*/ 43 w 751"/>
              <a:gd name="T117" fmla="*/ 444 h 544"/>
              <a:gd name="T118" fmla="*/ 12 w 751"/>
              <a:gd name="T119" fmla="*/ 413 h 544"/>
              <a:gd name="T120" fmla="*/ 18 w 751"/>
              <a:gd name="T121" fmla="*/ 388 h 544"/>
              <a:gd name="T122" fmla="*/ 6 w 751"/>
              <a:gd name="T123" fmla="*/ 35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51" h="544">
                <a:moveTo>
                  <a:pt x="12" y="331"/>
                </a:moveTo>
                <a:lnTo>
                  <a:pt x="6" y="325"/>
                </a:lnTo>
                <a:lnTo>
                  <a:pt x="6" y="306"/>
                </a:lnTo>
                <a:lnTo>
                  <a:pt x="12" y="300"/>
                </a:lnTo>
                <a:lnTo>
                  <a:pt x="0" y="256"/>
                </a:lnTo>
                <a:lnTo>
                  <a:pt x="6" y="250"/>
                </a:lnTo>
                <a:lnTo>
                  <a:pt x="31" y="238"/>
                </a:lnTo>
                <a:lnTo>
                  <a:pt x="31" y="231"/>
                </a:lnTo>
                <a:lnTo>
                  <a:pt x="31" y="231"/>
                </a:lnTo>
                <a:lnTo>
                  <a:pt x="56" y="225"/>
                </a:lnTo>
                <a:lnTo>
                  <a:pt x="75" y="225"/>
                </a:lnTo>
                <a:lnTo>
                  <a:pt x="81" y="225"/>
                </a:lnTo>
                <a:lnTo>
                  <a:pt x="81" y="225"/>
                </a:lnTo>
                <a:lnTo>
                  <a:pt x="87" y="206"/>
                </a:lnTo>
                <a:lnTo>
                  <a:pt x="81" y="194"/>
                </a:lnTo>
                <a:lnTo>
                  <a:pt x="106" y="162"/>
                </a:lnTo>
                <a:lnTo>
                  <a:pt x="100" y="156"/>
                </a:lnTo>
                <a:lnTo>
                  <a:pt x="106" y="150"/>
                </a:lnTo>
                <a:lnTo>
                  <a:pt x="112" y="156"/>
                </a:lnTo>
                <a:lnTo>
                  <a:pt x="119" y="144"/>
                </a:lnTo>
                <a:lnTo>
                  <a:pt x="112" y="144"/>
                </a:lnTo>
                <a:lnTo>
                  <a:pt x="119" y="131"/>
                </a:lnTo>
                <a:lnTo>
                  <a:pt x="125" y="106"/>
                </a:lnTo>
                <a:lnTo>
                  <a:pt x="119" y="100"/>
                </a:lnTo>
                <a:lnTo>
                  <a:pt x="131" y="94"/>
                </a:lnTo>
                <a:lnTo>
                  <a:pt x="150" y="100"/>
                </a:lnTo>
                <a:lnTo>
                  <a:pt x="156" y="100"/>
                </a:lnTo>
                <a:lnTo>
                  <a:pt x="162" y="100"/>
                </a:lnTo>
                <a:lnTo>
                  <a:pt x="150" y="87"/>
                </a:lnTo>
                <a:lnTo>
                  <a:pt x="156" y="87"/>
                </a:lnTo>
                <a:lnTo>
                  <a:pt x="137" y="69"/>
                </a:lnTo>
                <a:lnTo>
                  <a:pt x="119" y="62"/>
                </a:lnTo>
                <a:lnTo>
                  <a:pt x="112" y="56"/>
                </a:lnTo>
                <a:lnTo>
                  <a:pt x="125" y="50"/>
                </a:lnTo>
                <a:lnTo>
                  <a:pt x="125" y="44"/>
                </a:lnTo>
                <a:lnTo>
                  <a:pt x="125" y="31"/>
                </a:lnTo>
                <a:lnTo>
                  <a:pt x="131" y="25"/>
                </a:lnTo>
                <a:lnTo>
                  <a:pt x="144" y="25"/>
                </a:lnTo>
                <a:lnTo>
                  <a:pt x="156" y="31"/>
                </a:lnTo>
                <a:lnTo>
                  <a:pt x="169" y="31"/>
                </a:lnTo>
                <a:lnTo>
                  <a:pt x="169" y="37"/>
                </a:lnTo>
                <a:lnTo>
                  <a:pt x="181" y="31"/>
                </a:lnTo>
                <a:lnTo>
                  <a:pt x="194" y="31"/>
                </a:lnTo>
                <a:lnTo>
                  <a:pt x="194" y="31"/>
                </a:lnTo>
                <a:lnTo>
                  <a:pt x="200" y="31"/>
                </a:lnTo>
                <a:lnTo>
                  <a:pt x="212" y="25"/>
                </a:lnTo>
                <a:lnTo>
                  <a:pt x="219" y="31"/>
                </a:lnTo>
                <a:lnTo>
                  <a:pt x="225" y="37"/>
                </a:lnTo>
                <a:lnTo>
                  <a:pt x="231" y="31"/>
                </a:lnTo>
                <a:lnTo>
                  <a:pt x="231" y="44"/>
                </a:lnTo>
                <a:lnTo>
                  <a:pt x="256" y="44"/>
                </a:lnTo>
                <a:lnTo>
                  <a:pt x="256" y="50"/>
                </a:lnTo>
                <a:lnTo>
                  <a:pt x="262" y="50"/>
                </a:lnTo>
                <a:lnTo>
                  <a:pt x="275" y="31"/>
                </a:lnTo>
                <a:lnTo>
                  <a:pt x="281" y="25"/>
                </a:lnTo>
                <a:lnTo>
                  <a:pt x="281" y="25"/>
                </a:lnTo>
                <a:lnTo>
                  <a:pt x="287" y="31"/>
                </a:lnTo>
                <a:lnTo>
                  <a:pt x="294" y="31"/>
                </a:lnTo>
                <a:lnTo>
                  <a:pt x="294" y="31"/>
                </a:lnTo>
                <a:lnTo>
                  <a:pt x="300" y="31"/>
                </a:lnTo>
                <a:lnTo>
                  <a:pt x="306" y="31"/>
                </a:lnTo>
                <a:lnTo>
                  <a:pt x="319" y="31"/>
                </a:lnTo>
                <a:lnTo>
                  <a:pt x="319" y="44"/>
                </a:lnTo>
                <a:lnTo>
                  <a:pt x="325" y="44"/>
                </a:lnTo>
                <a:lnTo>
                  <a:pt x="344" y="50"/>
                </a:lnTo>
                <a:lnTo>
                  <a:pt x="350" y="62"/>
                </a:lnTo>
                <a:lnTo>
                  <a:pt x="375" y="56"/>
                </a:lnTo>
                <a:lnTo>
                  <a:pt x="375" y="69"/>
                </a:lnTo>
                <a:lnTo>
                  <a:pt x="369" y="69"/>
                </a:lnTo>
                <a:lnTo>
                  <a:pt x="369" y="75"/>
                </a:lnTo>
                <a:lnTo>
                  <a:pt x="363" y="75"/>
                </a:lnTo>
                <a:lnTo>
                  <a:pt x="369" y="94"/>
                </a:lnTo>
                <a:lnTo>
                  <a:pt x="363" y="100"/>
                </a:lnTo>
                <a:lnTo>
                  <a:pt x="356" y="112"/>
                </a:lnTo>
                <a:lnTo>
                  <a:pt x="381" y="112"/>
                </a:lnTo>
                <a:lnTo>
                  <a:pt x="388" y="112"/>
                </a:lnTo>
                <a:lnTo>
                  <a:pt x="406" y="112"/>
                </a:lnTo>
                <a:lnTo>
                  <a:pt x="413" y="112"/>
                </a:lnTo>
                <a:lnTo>
                  <a:pt x="413" y="112"/>
                </a:lnTo>
                <a:lnTo>
                  <a:pt x="419" y="106"/>
                </a:lnTo>
                <a:lnTo>
                  <a:pt x="431" y="106"/>
                </a:lnTo>
                <a:lnTo>
                  <a:pt x="456" y="81"/>
                </a:lnTo>
                <a:lnTo>
                  <a:pt x="456" y="56"/>
                </a:lnTo>
                <a:lnTo>
                  <a:pt x="463" y="50"/>
                </a:lnTo>
                <a:lnTo>
                  <a:pt x="463" y="44"/>
                </a:lnTo>
                <a:lnTo>
                  <a:pt x="469" y="25"/>
                </a:lnTo>
                <a:lnTo>
                  <a:pt x="469" y="19"/>
                </a:lnTo>
                <a:lnTo>
                  <a:pt x="475" y="19"/>
                </a:lnTo>
                <a:lnTo>
                  <a:pt x="481" y="6"/>
                </a:lnTo>
                <a:lnTo>
                  <a:pt x="481" y="0"/>
                </a:lnTo>
                <a:lnTo>
                  <a:pt x="488" y="6"/>
                </a:lnTo>
                <a:lnTo>
                  <a:pt x="494" y="0"/>
                </a:lnTo>
                <a:lnTo>
                  <a:pt x="500" y="12"/>
                </a:lnTo>
                <a:lnTo>
                  <a:pt x="507" y="12"/>
                </a:lnTo>
                <a:lnTo>
                  <a:pt x="525" y="19"/>
                </a:lnTo>
                <a:lnTo>
                  <a:pt x="525" y="12"/>
                </a:lnTo>
                <a:lnTo>
                  <a:pt x="532" y="12"/>
                </a:lnTo>
                <a:lnTo>
                  <a:pt x="538" y="19"/>
                </a:lnTo>
                <a:lnTo>
                  <a:pt x="563" y="12"/>
                </a:lnTo>
                <a:lnTo>
                  <a:pt x="563" y="19"/>
                </a:lnTo>
                <a:lnTo>
                  <a:pt x="569" y="12"/>
                </a:lnTo>
                <a:lnTo>
                  <a:pt x="569" y="12"/>
                </a:lnTo>
                <a:lnTo>
                  <a:pt x="588" y="12"/>
                </a:lnTo>
                <a:lnTo>
                  <a:pt x="594" y="19"/>
                </a:lnTo>
                <a:lnTo>
                  <a:pt x="619" y="6"/>
                </a:lnTo>
                <a:lnTo>
                  <a:pt x="619" y="6"/>
                </a:lnTo>
                <a:lnTo>
                  <a:pt x="625" y="6"/>
                </a:lnTo>
                <a:lnTo>
                  <a:pt x="625" y="19"/>
                </a:lnTo>
                <a:lnTo>
                  <a:pt x="638" y="19"/>
                </a:lnTo>
                <a:lnTo>
                  <a:pt x="638" y="25"/>
                </a:lnTo>
                <a:lnTo>
                  <a:pt x="632" y="25"/>
                </a:lnTo>
                <a:lnTo>
                  <a:pt x="632" y="25"/>
                </a:lnTo>
                <a:lnTo>
                  <a:pt x="638" y="25"/>
                </a:lnTo>
                <a:lnTo>
                  <a:pt x="632" y="31"/>
                </a:lnTo>
                <a:lnTo>
                  <a:pt x="632" y="31"/>
                </a:lnTo>
                <a:lnTo>
                  <a:pt x="632" y="44"/>
                </a:lnTo>
                <a:lnTo>
                  <a:pt x="638" y="44"/>
                </a:lnTo>
                <a:lnTo>
                  <a:pt x="644" y="56"/>
                </a:lnTo>
                <a:lnTo>
                  <a:pt x="644" y="62"/>
                </a:lnTo>
                <a:lnTo>
                  <a:pt x="638" y="62"/>
                </a:lnTo>
                <a:lnTo>
                  <a:pt x="638" y="69"/>
                </a:lnTo>
                <a:lnTo>
                  <a:pt x="669" y="75"/>
                </a:lnTo>
                <a:lnTo>
                  <a:pt x="682" y="87"/>
                </a:lnTo>
                <a:lnTo>
                  <a:pt x="688" y="87"/>
                </a:lnTo>
                <a:lnTo>
                  <a:pt x="713" y="87"/>
                </a:lnTo>
                <a:lnTo>
                  <a:pt x="732" y="106"/>
                </a:lnTo>
                <a:lnTo>
                  <a:pt x="732" y="100"/>
                </a:lnTo>
                <a:lnTo>
                  <a:pt x="738" y="125"/>
                </a:lnTo>
                <a:lnTo>
                  <a:pt x="744" y="162"/>
                </a:lnTo>
                <a:lnTo>
                  <a:pt x="751" y="169"/>
                </a:lnTo>
                <a:lnTo>
                  <a:pt x="738" y="169"/>
                </a:lnTo>
                <a:lnTo>
                  <a:pt x="713" y="194"/>
                </a:lnTo>
                <a:lnTo>
                  <a:pt x="707" y="187"/>
                </a:lnTo>
                <a:lnTo>
                  <a:pt x="701" y="200"/>
                </a:lnTo>
                <a:lnTo>
                  <a:pt x="694" y="200"/>
                </a:lnTo>
                <a:lnTo>
                  <a:pt x="675" y="206"/>
                </a:lnTo>
                <a:lnTo>
                  <a:pt x="675" y="213"/>
                </a:lnTo>
                <a:lnTo>
                  <a:pt x="669" y="213"/>
                </a:lnTo>
                <a:lnTo>
                  <a:pt x="669" y="219"/>
                </a:lnTo>
                <a:lnTo>
                  <a:pt x="650" y="219"/>
                </a:lnTo>
                <a:lnTo>
                  <a:pt x="657" y="225"/>
                </a:lnTo>
                <a:lnTo>
                  <a:pt x="657" y="231"/>
                </a:lnTo>
                <a:lnTo>
                  <a:pt x="650" y="231"/>
                </a:lnTo>
                <a:lnTo>
                  <a:pt x="650" y="238"/>
                </a:lnTo>
                <a:lnTo>
                  <a:pt x="644" y="238"/>
                </a:lnTo>
                <a:lnTo>
                  <a:pt x="644" y="244"/>
                </a:lnTo>
                <a:lnTo>
                  <a:pt x="638" y="244"/>
                </a:lnTo>
                <a:lnTo>
                  <a:pt x="638" y="250"/>
                </a:lnTo>
                <a:lnTo>
                  <a:pt x="650" y="256"/>
                </a:lnTo>
                <a:lnTo>
                  <a:pt x="638" y="256"/>
                </a:lnTo>
                <a:lnTo>
                  <a:pt x="638" y="256"/>
                </a:lnTo>
                <a:lnTo>
                  <a:pt x="644" y="281"/>
                </a:lnTo>
                <a:lnTo>
                  <a:pt x="657" y="300"/>
                </a:lnTo>
                <a:lnTo>
                  <a:pt x="650" y="300"/>
                </a:lnTo>
                <a:lnTo>
                  <a:pt x="657" y="306"/>
                </a:lnTo>
                <a:lnTo>
                  <a:pt x="669" y="306"/>
                </a:lnTo>
                <a:lnTo>
                  <a:pt x="682" y="313"/>
                </a:lnTo>
                <a:lnTo>
                  <a:pt x="682" y="325"/>
                </a:lnTo>
                <a:lnTo>
                  <a:pt x="688" y="375"/>
                </a:lnTo>
                <a:lnTo>
                  <a:pt x="719" y="407"/>
                </a:lnTo>
                <a:lnTo>
                  <a:pt x="707" y="413"/>
                </a:lnTo>
                <a:lnTo>
                  <a:pt x="688" y="425"/>
                </a:lnTo>
                <a:lnTo>
                  <a:pt x="688" y="432"/>
                </a:lnTo>
                <a:lnTo>
                  <a:pt x="675" y="438"/>
                </a:lnTo>
                <a:lnTo>
                  <a:pt x="663" y="444"/>
                </a:lnTo>
                <a:lnTo>
                  <a:pt x="650" y="450"/>
                </a:lnTo>
                <a:lnTo>
                  <a:pt x="644" y="450"/>
                </a:lnTo>
                <a:lnTo>
                  <a:pt x="644" y="463"/>
                </a:lnTo>
                <a:lnTo>
                  <a:pt x="638" y="463"/>
                </a:lnTo>
                <a:lnTo>
                  <a:pt x="638" y="475"/>
                </a:lnTo>
                <a:lnTo>
                  <a:pt x="625" y="482"/>
                </a:lnTo>
                <a:lnTo>
                  <a:pt x="613" y="488"/>
                </a:lnTo>
                <a:lnTo>
                  <a:pt x="607" y="494"/>
                </a:lnTo>
                <a:lnTo>
                  <a:pt x="594" y="507"/>
                </a:lnTo>
                <a:lnTo>
                  <a:pt x="594" y="513"/>
                </a:lnTo>
                <a:lnTo>
                  <a:pt x="569" y="513"/>
                </a:lnTo>
                <a:lnTo>
                  <a:pt x="569" y="507"/>
                </a:lnTo>
                <a:lnTo>
                  <a:pt x="557" y="519"/>
                </a:lnTo>
                <a:lnTo>
                  <a:pt x="538" y="525"/>
                </a:lnTo>
                <a:lnTo>
                  <a:pt x="532" y="525"/>
                </a:lnTo>
                <a:lnTo>
                  <a:pt x="525" y="532"/>
                </a:lnTo>
                <a:lnTo>
                  <a:pt x="513" y="532"/>
                </a:lnTo>
                <a:lnTo>
                  <a:pt x="500" y="538"/>
                </a:lnTo>
                <a:lnTo>
                  <a:pt x="494" y="538"/>
                </a:lnTo>
                <a:lnTo>
                  <a:pt x="488" y="532"/>
                </a:lnTo>
                <a:lnTo>
                  <a:pt x="475" y="544"/>
                </a:lnTo>
                <a:lnTo>
                  <a:pt x="463" y="525"/>
                </a:lnTo>
                <a:lnTo>
                  <a:pt x="450" y="513"/>
                </a:lnTo>
                <a:lnTo>
                  <a:pt x="438" y="519"/>
                </a:lnTo>
                <a:lnTo>
                  <a:pt x="425" y="519"/>
                </a:lnTo>
                <a:lnTo>
                  <a:pt x="413" y="519"/>
                </a:lnTo>
                <a:lnTo>
                  <a:pt x="406" y="513"/>
                </a:lnTo>
                <a:lnTo>
                  <a:pt x="381" y="507"/>
                </a:lnTo>
                <a:lnTo>
                  <a:pt x="381" y="500"/>
                </a:lnTo>
                <a:lnTo>
                  <a:pt x="381" y="494"/>
                </a:lnTo>
                <a:lnTo>
                  <a:pt x="375" y="494"/>
                </a:lnTo>
                <a:lnTo>
                  <a:pt x="369" y="488"/>
                </a:lnTo>
                <a:lnTo>
                  <a:pt x="350" y="482"/>
                </a:lnTo>
                <a:lnTo>
                  <a:pt x="344" y="475"/>
                </a:lnTo>
                <a:lnTo>
                  <a:pt x="331" y="463"/>
                </a:lnTo>
                <a:lnTo>
                  <a:pt x="313" y="469"/>
                </a:lnTo>
                <a:lnTo>
                  <a:pt x="306" y="463"/>
                </a:lnTo>
                <a:lnTo>
                  <a:pt x="294" y="463"/>
                </a:lnTo>
                <a:lnTo>
                  <a:pt x="294" y="450"/>
                </a:lnTo>
                <a:lnTo>
                  <a:pt x="256" y="457"/>
                </a:lnTo>
                <a:lnTo>
                  <a:pt x="237" y="457"/>
                </a:lnTo>
                <a:lnTo>
                  <a:pt x="225" y="457"/>
                </a:lnTo>
                <a:lnTo>
                  <a:pt x="212" y="444"/>
                </a:lnTo>
                <a:lnTo>
                  <a:pt x="206" y="438"/>
                </a:lnTo>
                <a:lnTo>
                  <a:pt x="194" y="438"/>
                </a:lnTo>
                <a:lnTo>
                  <a:pt x="187" y="425"/>
                </a:lnTo>
                <a:lnTo>
                  <a:pt x="187" y="425"/>
                </a:lnTo>
                <a:lnTo>
                  <a:pt x="181" y="413"/>
                </a:lnTo>
                <a:lnTo>
                  <a:pt x="169" y="413"/>
                </a:lnTo>
                <a:lnTo>
                  <a:pt x="169" y="425"/>
                </a:lnTo>
                <a:lnTo>
                  <a:pt x="156" y="425"/>
                </a:lnTo>
                <a:lnTo>
                  <a:pt x="156" y="419"/>
                </a:lnTo>
                <a:lnTo>
                  <a:pt x="137" y="419"/>
                </a:lnTo>
                <a:lnTo>
                  <a:pt x="137" y="425"/>
                </a:lnTo>
                <a:lnTo>
                  <a:pt x="131" y="425"/>
                </a:lnTo>
                <a:lnTo>
                  <a:pt x="106" y="419"/>
                </a:lnTo>
                <a:lnTo>
                  <a:pt x="100" y="419"/>
                </a:lnTo>
                <a:lnTo>
                  <a:pt x="93" y="413"/>
                </a:lnTo>
                <a:lnTo>
                  <a:pt x="93" y="407"/>
                </a:lnTo>
                <a:lnTo>
                  <a:pt x="93" y="407"/>
                </a:lnTo>
                <a:lnTo>
                  <a:pt x="81" y="388"/>
                </a:lnTo>
                <a:lnTo>
                  <a:pt x="81" y="394"/>
                </a:lnTo>
                <a:lnTo>
                  <a:pt x="75" y="400"/>
                </a:lnTo>
                <a:lnTo>
                  <a:pt x="62" y="407"/>
                </a:lnTo>
                <a:lnTo>
                  <a:pt x="56" y="413"/>
                </a:lnTo>
                <a:lnTo>
                  <a:pt x="56" y="419"/>
                </a:lnTo>
                <a:lnTo>
                  <a:pt x="56" y="425"/>
                </a:lnTo>
                <a:lnTo>
                  <a:pt x="56" y="432"/>
                </a:lnTo>
                <a:lnTo>
                  <a:pt x="50" y="432"/>
                </a:lnTo>
                <a:lnTo>
                  <a:pt x="50" y="438"/>
                </a:lnTo>
                <a:lnTo>
                  <a:pt x="43" y="444"/>
                </a:lnTo>
                <a:lnTo>
                  <a:pt x="31" y="444"/>
                </a:lnTo>
                <a:lnTo>
                  <a:pt x="25" y="432"/>
                </a:lnTo>
                <a:lnTo>
                  <a:pt x="18" y="413"/>
                </a:lnTo>
                <a:lnTo>
                  <a:pt x="12" y="413"/>
                </a:lnTo>
                <a:lnTo>
                  <a:pt x="25" y="407"/>
                </a:lnTo>
                <a:lnTo>
                  <a:pt x="25" y="394"/>
                </a:lnTo>
                <a:lnTo>
                  <a:pt x="18" y="400"/>
                </a:lnTo>
                <a:lnTo>
                  <a:pt x="18" y="388"/>
                </a:lnTo>
                <a:lnTo>
                  <a:pt x="6" y="369"/>
                </a:lnTo>
                <a:lnTo>
                  <a:pt x="12" y="363"/>
                </a:lnTo>
                <a:lnTo>
                  <a:pt x="6" y="350"/>
                </a:lnTo>
                <a:lnTo>
                  <a:pt x="6" y="350"/>
                </a:lnTo>
                <a:lnTo>
                  <a:pt x="12" y="331"/>
                </a:lnTo>
                <a:lnTo>
                  <a:pt x="12" y="3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6" name="Freeform 60"/>
          <p:cNvSpPr>
            <a:spLocks/>
          </p:cNvSpPr>
          <p:nvPr/>
        </p:nvSpPr>
        <p:spPr bwMode="auto">
          <a:xfrm>
            <a:off x="6315075" y="2265363"/>
            <a:ext cx="1171575" cy="1182687"/>
          </a:xfrm>
          <a:custGeom>
            <a:avLst/>
            <a:gdLst>
              <a:gd name="T0" fmla="*/ 81 w 613"/>
              <a:gd name="T1" fmla="*/ 300 h 676"/>
              <a:gd name="T2" fmla="*/ 69 w 613"/>
              <a:gd name="T3" fmla="*/ 275 h 676"/>
              <a:gd name="T4" fmla="*/ 75 w 613"/>
              <a:gd name="T5" fmla="*/ 269 h 676"/>
              <a:gd name="T6" fmla="*/ 56 w 613"/>
              <a:gd name="T7" fmla="*/ 250 h 676"/>
              <a:gd name="T8" fmla="*/ 6 w 613"/>
              <a:gd name="T9" fmla="*/ 256 h 676"/>
              <a:gd name="T10" fmla="*/ 0 w 613"/>
              <a:gd name="T11" fmla="*/ 244 h 676"/>
              <a:gd name="T12" fmla="*/ 44 w 613"/>
              <a:gd name="T13" fmla="*/ 156 h 676"/>
              <a:gd name="T14" fmla="*/ 69 w 613"/>
              <a:gd name="T15" fmla="*/ 137 h 676"/>
              <a:gd name="T16" fmla="*/ 94 w 613"/>
              <a:gd name="T17" fmla="*/ 119 h 676"/>
              <a:gd name="T18" fmla="*/ 119 w 613"/>
              <a:gd name="T19" fmla="*/ 75 h 676"/>
              <a:gd name="T20" fmla="*/ 188 w 613"/>
              <a:gd name="T21" fmla="*/ 37 h 676"/>
              <a:gd name="T22" fmla="*/ 244 w 613"/>
              <a:gd name="T23" fmla="*/ 37 h 676"/>
              <a:gd name="T24" fmla="*/ 344 w 613"/>
              <a:gd name="T25" fmla="*/ 37 h 676"/>
              <a:gd name="T26" fmla="*/ 375 w 613"/>
              <a:gd name="T27" fmla="*/ 119 h 676"/>
              <a:gd name="T28" fmla="*/ 488 w 613"/>
              <a:gd name="T29" fmla="*/ 100 h 676"/>
              <a:gd name="T30" fmla="*/ 507 w 613"/>
              <a:gd name="T31" fmla="*/ 94 h 676"/>
              <a:gd name="T32" fmla="*/ 507 w 613"/>
              <a:gd name="T33" fmla="*/ 112 h 676"/>
              <a:gd name="T34" fmla="*/ 532 w 613"/>
              <a:gd name="T35" fmla="*/ 119 h 676"/>
              <a:gd name="T36" fmla="*/ 538 w 613"/>
              <a:gd name="T37" fmla="*/ 125 h 676"/>
              <a:gd name="T38" fmla="*/ 557 w 613"/>
              <a:gd name="T39" fmla="*/ 156 h 676"/>
              <a:gd name="T40" fmla="*/ 576 w 613"/>
              <a:gd name="T41" fmla="*/ 162 h 676"/>
              <a:gd name="T42" fmla="*/ 582 w 613"/>
              <a:gd name="T43" fmla="*/ 187 h 676"/>
              <a:gd name="T44" fmla="*/ 576 w 613"/>
              <a:gd name="T45" fmla="*/ 212 h 676"/>
              <a:gd name="T46" fmla="*/ 576 w 613"/>
              <a:gd name="T47" fmla="*/ 231 h 676"/>
              <a:gd name="T48" fmla="*/ 576 w 613"/>
              <a:gd name="T49" fmla="*/ 281 h 676"/>
              <a:gd name="T50" fmla="*/ 576 w 613"/>
              <a:gd name="T51" fmla="*/ 338 h 676"/>
              <a:gd name="T52" fmla="*/ 582 w 613"/>
              <a:gd name="T53" fmla="*/ 381 h 676"/>
              <a:gd name="T54" fmla="*/ 588 w 613"/>
              <a:gd name="T55" fmla="*/ 425 h 676"/>
              <a:gd name="T56" fmla="*/ 607 w 613"/>
              <a:gd name="T57" fmla="*/ 431 h 676"/>
              <a:gd name="T58" fmla="*/ 601 w 613"/>
              <a:gd name="T59" fmla="*/ 475 h 676"/>
              <a:gd name="T60" fmla="*/ 551 w 613"/>
              <a:gd name="T61" fmla="*/ 500 h 676"/>
              <a:gd name="T62" fmla="*/ 532 w 613"/>
              <a:gd name="T63" fmla="*/ 532 h 676"/>
              <a:gd name="T64" fmla="*/ 507 w 613"/>
              <a:gd name="T65" fmla="*/ 538 h 676"/>
              <a:gd name="T66" fmla="*/ 494 w 613"/>
              <a:gd name="T67" fmla="*/ 538 h 676"/>
              <a:gd name="T68" fmla="*/ 457 w 613"/>
              <a:gd name="T69" fmla="*/ 519 h 676"/>
              <a:gd name="T70" fmla="*/ 438 w 613"/>
              <a:gd name="T71" fmla="*/ 525 h 676"/>
              <a:gd name="T72" fmla="*/ 432 w 613"/>
              <a:gd name="T73" fmla="*/ 532 h 676"/>
              <a:gd name="T74" fmla="*/ 419 w 613"/>
              <a:gd name="T75" fmla="*/ 544 h 676"/>
              <a:gd name="T76" fmla="*/ 425 w 613"/>
              <a:gd name="T77" fmla="*/ 563 h 676"/>
              <a:gd name="T78" fmla="*/ 438 w 613"/>
              <a:gd name="T79" fmla="*/ 588 h 676"/>
              <a:gd name="T80" fmla="*/ 419 w 613"/>
              <a:gd name="T81" fmla="*/ 613 h 676"/>
              <a:gd name="T82" fmla="*/ 400 w 613"/>
              <a:gd name="T83" fmla="*/ 651 h 676"/>
              <a:gd name="T84" fmla="*/ 369 w 613"/>
              <a:gd name="T85" fmla="*/ 669 h 676"/>
              <a:gd name="T86" fmla="*/ 325 w 613"/>
              <a:gd name="T87" fmla="*/ 657 h 676"/>
              <a:gd name="T88" fmla="*/ 300 w 613"/>
              <a:gd name="T89" fmla="*/ 651 h 676"/>
              <a:gd name="T90" fmla="*/ 263 w 613"/>
              <a:gd name="T91" fmla="*/ 625 h 676"/>
              <a:gd name="T92" fmla="*/ 213 w 613"/>
              <a:gd name="T93" fmla="*/ 625 h 676"/>
              <a:gd name="T94" fmla="*/ 156 w 613"/>
              <a:gd name="T95" fmla="*/ 651 h 676"/>
              <a:gd name="T96" fmla="*/ 106 w 613"/>
              <a:gd name="T97" fmla="*/ 550 h 676"/>
              <a:gd name="T98" fmla="*/ 81 w 613"/>
              <a:gd name="T99" fmla="*/ 525 h 676"/>
              <a:gd name="T100" fmla="*/ 75 w 613"/>
              <a:gd name="T101" fmla="*/ 494 h 676"/>
              <a:gd name="T102" fmla="*/ 87 w 613"/>
              <a:gd name="T103" fmla="*/ 482 h 676"/>
              <a:gd name="T104" fmla="*/ 87 w 613"/>
              <a:gd name="T105" fmla="*/ 463 h 676"/>
              <a:gd name="T106" fmla="*/ 112 w 613"/>
              <a:gd name="T107" fmla="*/ 450 h 676"/>
              <a:gd name="T108" fmla="*/ 150 w 613"/>
              <a:gd name="T109" fmla="*/ 438 h 676"/>
              <a:gd name="T110" fmla="*/ 175 w 613"/>
              <a:gd name="T111" fmla="*/ 369 h 676"/>
              <a:gd name="T112" fmla="*/ 125 w 613"/>
              <a:gd name="T113" fmla="*/ 331 h 676"/>
              <a:gd name="T114" fmla="*/ 75 w 613"/>
              <a:gd name="T115" fmla="*/ 313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13" h="676">
                <a:moveTo>
                  <a:pt x="75" y="313"/>
                </a:moveTo>
                <a:lnTo>
                  <a:pt x="75" y="306"/>
                </a:lnTo>
                <a:lnTo>
                  <a:pt x="81" y="306"/>
                </a:lnTo>
                <a:lnTo>
                  <a:pt x="81" y="300"/>
                </a:lnTo>
                <a:lnTo>
                  <a:pt x="75" y="288"/>
                </a:lnTo>
                <a:lnTo>
                  <a:pt x="69" y="288"/>
                </a:lnTo>
                <a:lnTo>
                  <a:pt x="69" y="275"/>
                </a:lnTo>
                <a:lnTo>
                  <a:pt x="69" y="275"/>
                </a:lnTo>
                <a:lnTo>
                  <a:pt x="75" y="269"/>
                </a:lnTo>
                <a:lnTo>
                  <a:pt x="69" y="269"/>
                </a:lnTo>
                <a:lnTo>
                  <a:pt x="69" y="269"/>
                </a:lnTo>
                <a:lnTo>
                  <a:pt x="75" y="269"/>
                </a:lnTo>
                <a:lnTo>
                  <a:pt x="75" y="263"/>
                </a:lnTo>
                <a:lnTo>
                  <a:pt x="62" y="263"/>
                </a:lnTo>
                <a:lnTo>
                  <a:pt x="62" y="250"/>
                </a:lnTo>
                <a:lnTo>
                  <a:pt x="56" y="250"/>
                </a:lnTo>
                <a:lnTo>
                  <a:pt x="56" y="250"/>
                </a:lnTo>
                <a:lnTo>
                  <a:pt x="31" y="263"/>
                </a:lnTo>
                <a:lnTo>
                  <a:pt x="25" y="256"/>
                </a:lnTo>
                <a:lnTo>
                  <a:pt x="6" y="256"/>
                </a:lnTo>
                <a:lnTo>
                  <a:pt x="6" y="256"/>
                </a:lnTo>
                <a:lnTo>
                  <a:pt x="0" y="263"/>
                </a:lnTo>
                <a:lnTo>
                  <a:pt x="0" y="256"/>
                </a:lnTo>
                <a:lnTo>
                  <a:pt x="0" y="244"/>
                </a:lnTo>
                <a:lnTo>
                  <a:pt x="6" y="237"/>
                </a:lnTo>
                <a:lnTo>
                  <a:pt x="6" y="212"/>
                </a:lnTo>
                <a:lnTo>
                  <a:pt x="12" y="194"/>
                </a:lnTo>
                <a:lnTo>
                  <a:pt x="44" y="156"/>
                </a:lnTo>
                <a:lnTo>
                  <a:pt x="50" y="150"/>
                </a:lnTo>
                <a:lnTo>
                  <a:pt x="56" y="137"/>
                </a:lnTo>
                <a:lnTo>
                  <a:pt x="62" y="144"/>
                </a:lnTo>
                <a:lnTo>
                  <a:pt x="69" y="137"/>
                </a:lnTo>
                <a:lnTo>
                  <a:pt x="75" y="131"/>
                </a:lnTo>
                <a:lnTo>
                  <a:pt x="81" y="131"/>
                </a:lnTo>
                <a:lnTo>
                  <a:pt x="87" y="131"/>
                </a:lnTo>
                <a:lnTo>
                  <a:pt x="94" y="119"/>
                </a:lnTo>
                <a:lnTo>
                  <a:pt x="106" y="112"/>
                </a:lnTo>
                <a:lnTo>
                  <a:pt x="119" y="100"/>
                </a:lnTo>
                <a:lnTo>
                  <a:pt x="119" y="87"/>
                </a:lnTo>
                <a:lnTo>
                  <a:pt x="119" y="75"/>
                </a:lnTo>
                <a:lnTo>
                  <a:pt x="131" y="69"/>
                </a:lnTo>
                <a:lnTo>
                  <a:pt x="138" y="62"/>
                </a:lnTo>
                <a:lnTo>
                  <a:pt x="156" y="56"/>
                </a:lnTo>
                <a:lnTo>
                  <a:pt x="188" y="37"/>
                </a:lnTo>
                <a:lnTo>
                  <a:pt x="213" y="25"/>
                </a:lnTo>
                <a:lnTo>
                  <a:pt x="219" y="0"/>
                </a:lnTo>
                <a:lnTo>
                  <a:pt x="238" y="18"/>
                </a:lnTo>
                <a:lnTo>
                  <a:pt x="244" y="37"/>
                </a:lnTo>
                <a:lnTo>
                  <a:pt x="275" y="31"/>
                </a:lnTo>
                <a:lnTo>
                  <a:pt x="300" y="31"/>
                </a:lnTo>
                <a:lnTo>
                  <a:pt x="332" y="25"/>
                </a:lnTo>
                <a:lnTo>
                  <a:pt x="344" y="37"/>
                </a:lnTo>
                <a:lnTo>
                  <a:pt x="344" y="43"/>
                </a:lnTo>
                <a:lnTo>
                  <a:pt x="350" y="62"/>
                </a:lnTo>
                <a:lnTo>
                  <a:pt x="350" y="94"/>
                </a:lnTo>
                <a:lnTo>
                  <a:pt x="375" y="119"/>
                </a:lnTo>
                <a:lnTo>
                  <a:pt x="400" y="119"/>
                </a:lnTo>
                <a:lnTo>
                  <a:pt x="444" y="112"/>
                </a:lnTo>
                <a:lnTo>
                  <a:pt x="475" y="106"/>
                </a:lnTo>
                <a:lnTo>
                  <a:pt x="488" y="100"/>
                </a:lnTo>
                <a:lnTo>
                  <a:pt x="494" y="87"/>
                </a:lnTo>
                <a:lnTo>
                  <a:pt x="501" y="87"/>
                </a:lnTo>
                <a:lnTo>
                  <a:pt x="501" y="94"/>
                </a:lnTo>
                <a:lnTo>
                  <a:pt x="507" y="94"/>
                </a:lnTo>
                <a:lnTo>
                  <a:pt x="513" y="100"/>
                </a:lnTo>
                <a:lnTo>
                  <a:pt x="507" y="106"/>
                </a:lnTo>
                <a:lnTo>
                  <a:pt x="501" y="106"/>
                </a:lnTo>
                <a:lnTo>
                  <a:pt x="507" y="112"/>
                </a:lnTo>
                <a:lnTo>
                  <a:pt x="513" y="119"/>
                </a:lnTo>
                <a:lnTo>
                  <a:pt x="519" y="112"/>
                </a:lnTo>
                <a:lnTo>
                  <a:pt x="526" y="119"/>
                </a:lnTo>
                <a:lnTo>
                  <a:pt x="532" y="119"/>
                </a:lnTo>
                <a:lnTo>
                  <a:pt x="526" y="112"/>
                </a:lnTo>
                <a:lnTo>
                  <a:pt x="532" y="112"/>
                </a:lnTo>
                <a:lnTo>
                  <a:pt x="532" y="112"/>
                </a:lnTo>
                <a:lnTo>
                  <a:pt x="538" y="125"/>
                </a:lnTo>
                <a:lnTo>
                  <a:pt x="544" y="125"/>
                </a:lnTo>
                <a:lnTo>
                  <a:pt x="551" y="137"/>
                </a:lnTo>
                <a:lnTo>
                  <a:pt x="557" y="150"/>
                </a:lnTo>
                <a:lnTo>
                  <a:pt x="557" y="156"/>
                </a:lnTo>
                <a:lnTo>
                  <a:pt x="563" y="156"/>
                </a:lnTo>
                <a:lnTo>
                  <a:pt x="563" y="156"/>
                </a:lnTo>
                <a:lnTo>
                  <a:pt x="569" y="169"/>
                </a:lnTo>
                <a:lnTo>
                  <a:pt x="576" y="162"/>
                </a:lnTo>
                <a:lnTo>
                  <a:pt x="582" y="175"/>
                </a:lnTo>
                <a:lnTo>
                  <a:pt x="582" y="175"/>
                </a:lnTo>
                <a:lnTo>
                  <a:pt x="582" y="181"/>
                </a:lnTo>
                <a:lnTo>
                  <a:pt x="582" y="187"/>
                </a:lnTo>
                <a:lnTo>
                  <a:pt x="576" y="187"/>
                </a:lnTo>
                <a:lnTo>
                  <a:pt x="569" y="206"/>
                </a:lnTo>
                <a:lnTo>
                  <a:pt x="563" y="212"/>
                </a:lnTo>
                <a:lnTo>
                  <a:pt x="576" y="212"/>
                </a:lnTo>
                <a:lnTo>
                  <a:pt x="576" y="219"/>
                </a:lnTo>
                <a:lnTo>
                  <a:pt x="569" y="225"/>
                </a:lnTo>
                <a:lnTo>
                  <a:pt x="569" y="231"/>
                </a:lnTo>
                <a:lnTo>
                  <a:pt x="576" y="231"/>
                </a:lnTo>
                <a:lnTo>
                  <a:pt x="588" y="256"/>
                </a:lnTo>
                <a:lnTo>
                  <a:pt x="576" y="263"/>
                </a:lnTo>
                <a:lnTo>
                  <a:pt x="563" y="269"/>
                </a:lnTo>
                <a:lnTo>
                  <a:pt x="576" y="281"/>
                </a:lnTo>
                <a:lnTo>
                  <a:pt x="563" y="306"/>
                </a:lnTo>
                <a:lnTo>
                  <a:pt x="563" y="313"/>
                </a:lnTo>
                <a:lnTo>
                  <a:pt x="563" y="319"/>
                </a:lnTo>
                <a:lnTo>
                  <a:pt x="576" y="338"/>
                </a:lnTo>
                <a:lnTo>
                  <a:pt x="582" y="350"/>
                </a:lnTo>
                <a:lnTo>
                  <a:pt x="582" y="369"/>
                </a:lnTo>
                <a:lnTo>
                  <a:pt x="576" y="369"/>
                </a:lnTo>
                <a:lnTo>
                  <a:pt x="582" y="381"/>
                </a:lnTo>
                <a:lnTo>
                  <a:pt x="582" y="388"/>
                </a:lnTo>
                <a:lnTo>
                  <a:pt x="576" y="394"/>
                </a:lnTo>
                <a:lnTo>
                  <a:pt x="582" y="413"/>
                </a:lnTo>
                <a:lnTo>
                  <a:pt x="588" y="425"/>
                </a:lnTo>
                <a:lnTo>
                  <a:pt x="594" y="425"/>
                </a:lnTo>
                <a:lnTo>
                  <a:pt x="594" y="431"/>
                </a:lnTo>
                <a:lnTo>
                  <a:pt x="607" y="425"/>
                </a:lnTo>
                <a:lnTo>
                  <a:pt x="607" y="431"/>
                </a:lnTo>
                <a:lnTo>
                  <a:pt x="613" y="463"/>
                </a:lnTo>
                <a:lnTo>
                  <a:pt x="594" y="463"/>
                </a:lnTo>
                <a:lnTo>
                  <a:pt x="601" y="463"/>
                </a:lnTo>
                <a:lnTo>
                  <a:pt x="601" y="475"/>
                </a:lnTo>
                <a:lnTo>
                  <a:pt x="557" y="488"/>
                </a:lnTo>
                <a:lnTo>
                  <a:pt x="557" y="500"/>
                </a:lnTo>
                <a:lnTo>
                  <a:pt x="557" y="500"/>
                </a:lnTo>
                <a:lnTo>
                  <a:pt x="551" y="500"/>
                </a:lnTo>
                <a:lnTo>
                  <a:pt x="532" y="513"/>
                </a:lnTo>
                <a:lnTo>
                  <a:pt x="532" y="519"/>
                </a:lnTo>
                <a:lnTo>
                  <a:pt x="532" y="519"/>
                </a:lnTo>
                <a:lnTo>
                  <a:pt x="532" y="532"/>
                </a:lnTo>
                <a:lnTo>
                  <a:pt x="526" y="525"/>
                </a:lnTo>
                <a:lnTo>
                  <a:pt x="513" y="532"/>
                </a:lnTo>
                <a:lnTo>
                  <a:pt x="507" y="532"/>
                </a:lnTo>
                <a:lnTo>
                  <a:pt x="507" y="538"/>
                </a:lnTo>
                <a:lnTo>
                  <a:pt x="507" y="538"/>
                </a:lnTo>
                <a:lnTo>
                  <a:pt x="494" y="544"/>
                </a:lnTo>
                <a:lnTo>
                  <a:pt x="494" y="538"/>
                </a:lnTo>
                <a:lnTo>
                  <a:pt x="494" y="538"/>
                </a:lnTo>
                <a:lnTo>
                  <a:pt x="494" y="532"/>
                </a:lnTo>
                <a:lnTo>
                  <a:pt x="488" y="513"/>
                </a:lnTo>
                <a:lnTo>
                  <a:pt x="475" y="513"/>
                </a:lnTo>
                <a:lnTo>
                  <a:pt x="457" y="519"/>
                </a:lnTo>
                <a:lnTo>
                  <a:pt x="450" y="513"/>
                </a:lnTo>
                <a:lnTo>
                  <a:pt x="444" y="519"/>
                </a:lnTo>
                <a:lnTo>
                  <a:pt x="444" y="532"/>
                </a:lnTo>
                <a:lnTo>
                  <a:pt x="438" y="525"/>
                </a:lnTo>
                <a:lnTo>
                  <a:pt x="432" y="525"/>
                </a:lnTo>
                <a:lnTo>
                  <a:pt x="432" y="525"/>
                </a:lnTo>
                <a:lnTo>
                  <a:pt x="438" y="532"/>
                </a:lnTo>
                <a:lnTo>
                  <a:pt x="432" y="532"/>
                </a:lnTo>
                <a:lnTo>
                  <a:pt x="432" y="532"/>
                </a:lnTo>
                <a:lnTo>
                  <a:pt x="425" y="532"/>
                </a:lnTo>
                <a:lnTo>
                  <a:pt x="419" y="532"/>
                </a:lnTo>
                <a:lnTo>
                  <a:pt x="419" y="544"/>
                </a:lnTo>
                <a:lnTo>
                  <a:pt x="413" y="544"/>
                </a:lnTo>
                <a:lnTo>
                  <a:pt x="413" y="550"/>
                </a:lnTo>
                <a:lnTo>
                  <a:pt x="413" y="557"/>
                </a:lnTo>
                <a:lnTo>
                  <a:pt x="425" y="563"/>
                </a:lnTo>
                <a:lnTo>
                  <a:pt x="425" y="569"/>
                </a:lnTo>
                <a:lnTo>
                  <a:pt x="425" y="575"/>
                </a:lnTo>
                <a:lnTo>
                  <a:pt x="438" y="582"/>
                </a:lnTo>
                <a:lnTo>
                  <a:pt x="438" y="588"/>
                </a:lnTo>
                <a:lnTo>
                  <a:pt x="444" y="588"/>
                </a:lnTo>
                <a:lnTo>
                  <a:pt x="438" y="600"/>
                </a:lnTo>
                <a:lnTo>
                  <a:pt x="425" y="607"/>
                </a:lnTo>
                <a:lnTo>
                  <a:pt x="419" y="613"/>
                </a:lnTo>
                <a:lnTo>
                  <a:pt x="413" y="625"/>
                </a:lnTo>
                <a:lnTo>
                  <a:pt x="413" y="632"/>
                </a:lnTo>
                <a:lnTo>
                  <a:pt x="407" y="638"/>
                </a:lnTo>
                <a:lnTo>
                  <a:pt x="400" y="651"/>
                </a:lnTo>
                <a:lnTo>
                  <a:pt x="394" y="663"/>
                </a:lnTo>
                <a:lnTo>
                  <a:pt x="382" y="669"/>
                </a:lnTo>
                <a:lnTo>
                  <a:pt x="375" y="676"/>
                </a:lnTo>
                <a:lnTo>
                  <a:pt x="369" y="669"/>
                </a:lnTo>
                <a:lnTo>
                  <a:pt x="363" y="663"/>
                </a:lnTo>
                <a:lnTo>
                  <a:pt x="357" y="657"/>
                </a:lnTo>
                <a:lnTo>
                  <a:pt x="357" y="651"/>
                </a:lnTo>
                <a:lnTo>
                  <a:pt x="325" y="657"/>
                </a:lnTo>
                <a:lnTo>
                  <a:pt x="319" y="657"/>
                </a:lnTo>
                <a:lnTo>
                  <a:pt x="313" y="651"/>
                </a:lnTo>
                <a:lnTo>
                  <a:pt x="307" y="651"/>
                </a:lnTo>
                <a:lnTo>
                  <a:pt x="300" y="651"/>
                </a:lnTo>
                <a:lnTo>
                  <a:pt x="294" y="644"/>
                </a:lnTo>
                <a:lnTo>
                  <a:pt x="294" y="638"/>
                </a:lnTo>
                <a:lnTo>
                  <a:pt x="269" y="638"/>
                </a:lnTo>
                <a:lnTo>
                  <a:pt x="263" y="625"/>
                </a:lnTo>
                <a:lnTo>
                  <a:pt x="244" y="632"/>
                </a:lnTo>
                <a:lnTo>
                  <a:pt x="231" y="632"/>
                </a:lnTo>
                <a:lnTo>
                  <a:pt x="213" y="632"/>
                </a:lnTo>
                <a:lnTo>
                  <a:pt x="213" y="625"/>
                </a:lnTo>
                <a:lnTo>
                  <a:pt x="194" y="632"/>
                </a:lnTo>
                <a:lnTo>
                  <a:pt x="175" y="651"/>
                </a:lnTo>
                <a:lnTo>
                  <a:pt x="169" y="657"/>
                </a:lnTo>
                <a:lnTo>
                  <a:pt x="156" y="651"/>
                </a:lnTo>
                <a:lnTo>
                  <a:pt x="125" y="619"/>
                </a:lnTo>
                <a:lnTo>
                  <a:pt x="119" y="569"/>
                </a:lnTo>
                <a:lnTo>
                  <a:pt x="119" y="557"/>
                </a:lnTo>
                <a:lnTo>
                  <a:pt x="106" y="550"/>
                </a:lnTo>
                <a:lnTo>
                  <a:pt x="94" y="550"/>
                </a:lnTo>
                <a:lnTo>
                  <a:pt x="87" y="544"/>
                </a:lnTo>
                <a:lnTo>
                  <a:pt x="94" y="544"/>
                </a:lnTo>
                <a:lnTo>
                  <a:pt x="81" y="525"/>
                </a:lnTo>
                <a:lnTo>
                  <a:pt x="75" y="500"/>
                </a:lnTo>
                <a:lnTo>
                  <a:pt x="75" y="500"/>
                </a:lnTo>
                <a:lnTo>
                  <a:pt x="87" y="500"/>
                </a:lnTo>
                <a:lnTo>
                  <a:pt x="75" y="494"/>
                </a:lnTo>
                <a:lnTo>
                  <a:pt x="75" y="488"/>
                </a:lnTo>
                <a:lnTo>
                  <a:pt x="81" y="488"/>
                </a:lnTo>
                <a:lnTo>
                  <a:pt x="81" y="482"/>
                </a:lnTo>
                <a:lnTo>
                  <a:pt x="87" y="482"/>
                </a:lnTo>
                <a:lnTo>
                  <a:pt x="87" y="475"/>
                </a:lnTo>
                <a:lnTo>
                  <a:pt x="94" y="475"/>
                </a:lnTo>
                <a:lnTo>
                  <a:pt x="94" y="469"/>
                </a:lnTo>
                <a:lnTo>
                  <a:pt x="87" y="463"/>
                </a:lnTo>
                <a:lnTo>
                  <a:pt x="106" y="463"/>
                </a:lnTo>
                <a:lnTo>
                  <a:pt x="106" y="457"/>
                </a:lnTo>
                <a:lnTo>
                  <a:pt x="112" y="457"/>
                </a:lnTo>
                <a:lnTo>
                  <a:pt x="112" y="450"/>
                </a:lnTo>
                <a:lnTo>
                  <a:pt x="131" y="444"/>
                </a:lnTo>
                <a:lnTo>
                  <a:pt x="138" y="444"/>
                </a:lnTo>
                <a:lnTo>
                  <a:pt x="144" y="431"/>
                </a:lnTo>
                <a:lnTo>
                  <a:pt x="150" y="438"/>
                </a:lnTo>
                <a:lnTo>
                  <a:pt x="175" y="413"/>
                </a:lnTo>
                <a:lnTo>
                  <a:pt x="188" y="413"/>
                </a:lnTo>
                <a:lnTo>
                  <a:pt x="181" y="406"/>
                </a:lnTo>
                <a:lnTo>
                  <a:pt x="175" y="369"/>
                </a:lnTo>
                <a:lnTo>
                  <a:pt x="169" y="344"/>
                </a:lnTo>
                <a:lnTo>
                  <a:pt x="169" y="350"/>
                </a:lnTo>
                <a:lnTo>
                  <a:pt x="150" y="331"/>
                </a:lnTo>
                <a:lnTo>
                  <a:pt x="125" y="331"/>
                </a:lnTo>
                <a:lnTo>
                  <a:pt x="119" y="331"/>
                </a:lnTo>
                <a:lnTo>
                  <a:pt x="106" y="319"/>
                </a:lnTo>
                <a:lnTo>
                  <a:pt x="75" y="313"/>
                </a:lnTo>
                <a:lnTo>
                  <a:pt x="75" y="3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7" name="Freeform 62"/>
          <p:cNvSpPr>
            <a:spLocks/>
          </p:cNvSpPr>
          <p:nvPr/>
        </p:nvSpPr>
        <p:spPr bwMode="auto">
          <a:xfrm>
            <a:off x="7283450" y="2133600"/>
            <a:ext cx="1004888" cy="1301750"/>
          </a:xfrm>
          <a:custGeom>
            <a:avLst/>
            <a:gdLst>
              <a:gd name="T0" fmla="*/ 56 w 525"/>
              <a:gd name="T1" fmla="*/ 231 h 744"/>
              <a:gd name="T2" fmla="*/ 75 w 525"/>
              <a:gd name="T3" fmla="*/ 250 h 744"/>
              <a:gd name="T4" fmla="*/ 69 w 525"/>
              <a:gd name="T5" fmla="*/ 262 h 744"/>
              <a:gd name="T6" fmla="*/ 69 w 525"/>
              <a:gd name="T7" fmla="*/ 294 h 744"/>
              <a:gd name="T8" fmla="*/ 81 w 525"/>
              <a:gd name="T9" fmla="*/ 331 h 744"/>
              <a:gd name="T10" fmla="*/ 56 w 525"/>
              <a:gd name="T11" fmla="*/ 381 h 744"/>
              <a:gd name="T12" fmla="*/ 75 w 525"/>
              <a:gd name="T13" fmla="*/ 425 h 744"/>
              <a:gd name="T14" fmla="*/ 75 w 525"/>
              <a:gd name="T15" fmla="*/ 463 h 744"/>
              <a:gd name="T16" fmla="*/ 87 w 525"/>
              <a:gd name="T17" fmla="*/ 500 h 744"/>
              <a:gd name="T18" fmla="*/ 106 w 525"/>
              <a:gd name="T19" fmla="*/ 538 h 744"/>
              <a:gd name="T20" fmla="*/ 50 w 525"/>
              <a:gd name="T21" fmla="*/ 563 h 744"/>
              <a:gd name="T22" fmla="*/ 25 w 525"/>
              <a:gd name="T23" fmla="*/ 588 h 744"/>
              <a:gd name="T24" fmla="*/ 19 w 525"/>
              <a:gd name="T25" fmla="*/ 600 h 744"/>
              <a:gd name="T26" fmla="*/ 0 w 525"/>
              <a:gd name="T27" fmla="*/ 613 h 744"/>
              <a:gd name="T28" fmla="*/ 31 w 525"/>
              <a:gd name="T29" fmla="*/ 638 h 744"/>
              <a:gd name="T30" fmla="*/ 62 w 525"/>
              <a:gd name="T31" fmla="*/ 644 h 744"/>
              <a:gd name="T32" fmla="*/ 112 w 525"/>
              <a:gd name="T33" fmla="*/ 625 h 744"/>
              <a:gd name="T34" fmla="*/ 150 w 525"/>
              <a:gd name="T35" fmla="*/ 650 h 744"/>
              <a:gd name="T36" fmla="*/ 169 w 525"/>
              <a:gd name="T37" fmla="*/ 650 h 744"/>
              <a:gd name="T38" fmla="*/ 181 w 525"/>
              <a:gd name="T39" fmla="*/ 719 h 744"/>
              <a:gd name="T40" fmla="*/ 231 w 525"/>
              <a:gd name="T41" fmla="*/ 738 h 744"/>
              <a:gd name="T42" fmla="*/ 256 w 525"/>
              <a:gd name="T43" fmla="*/ 732 h 744"/>
              <a:gd name="T44" fmla="*/ 313 w 525"/>
              <a:gd name="T45" fmla="*/ 713 h 744"/>
              <a:gd name="T46" fmla="*/ 331 w 525"/>
              <a:gd name="T47" fmla="*/ 663 h 744"/>
              <a:gd name="T48" fmla="*/ 363 w 525"/>
              <a:gd name="T49" fmla="*/ 638 h 744"/>
              <a:gd name="T50" fmla="*/ 407 w 525"/>
              <a:gd name="T51" fmla="*/ 607 h 744"/>
              <a:gd name="T52" fmla="*/ 407 w 525"/>
              <a:gd name="T53" fmla="*/ 563 h 744"/>
              <a:gd name="T54" fmla="*/ 438 w 525"/>
              <a:gd name="T55" fmla="*/ 513 h 744"/>
              <a:gd name="T56" fmla="*/ 457 w 525"/>
              <a:gd name="T57" fmla="*/ 494 h 744"/>
              <a:gd name="T58" fmla="*/ 419 w 525"/>
              <a:gd name="T59" fmla="*/ 463 h 744"/>
              <a:gd name="T60" fmla="*/ 457 w 525"/>
              <a:gd name="T61" fmla="*/ 444 h 744"/>
              <a:gd name="T62" fmla="*/ 513 w 525"/>
              <a:gd name="T63" fmla="*/ 425 h 744"/>
              <a:gd name="T64" fmla="*/ 513 w 525"/>
              <a:gd name="T65" fmla="*/ 400 h 744"/>
              <a:gd name="T66" fmla="*/ 457 w 525"/>
              <a:gd name="T67" fmla="*/ 406 h 744"/>
              <a:gd name="T68" fmla="*/ 469 w 525"/>
              <a:gd name="T69" fmla="*/ 356 h 744"/>
              <a:gd name="T70" fmla="*/ 475 w 525"/>
              <a:gd name="T71" fmla="*/ 319 h 744"/>
              <a:gd name="T72" fmla="*/ 463 w 525"/>
              <a:gd name="T73" fmla="*/ 269 h 744"/>
              <a:gd name="T74" fmla="*/ 457 w 525"/>
              <a:gd name="T75" fmla="*/ 231 h 744"/>
              <a:gd name="T76" fmla="*/ 500 w 525"/>
              <a:gd name="T77" fmla="*/ 187 h 744"/>
              <a:gd name="T78" fmla="*/ 500 w 525"/>
              <a:gd name="T79" fmla="*/ 156 h 744"/>
              <a:gd name="T80" fmla="*/ 507 w 525"/>
              <a:gd name="T81" fmla="*/ 118 h 744"/>
              <a:gd name="T82" fmla="*/ 500 w 525"/>
              <a:gd name="T83" fmla="*/ 100 h 744"/>
              <a:gd name="T84" fmla="*/ 513 w 525"/>
              <a:gd name="T85" fmla="*/ 68 h 744"/>
              <a:gd name="T86" fmla="*/ 444 w 525"/>
              <a:gd name="T87" fmla="*/ 68 h 744"/>
              <a:gd name="T88" fmla="*/ 388 w 525"/>
              <a:gd name="T89" fmla="*/ 81 h 744"/>
              <a:gd name="T90" fmla="*/ 344 w 525"/>
              <a:gd name="T91" fmla="*/ 75 h 744"/>
              <a:gd name="T92" fmla="*/ 300 w 525"/>
              <a:gd name="T93" fmla="*/ 68 h 744"/>
              <a:gd name="T94" fmla="*/ 275 w 525"/>
              <a:gd name="T95" fmla="*/ 87 h 744"/>
              <a:gd name="T96" fmla="*/ 244 w 525"/>
              <a:gd name="T97" fmla="*/ 81 h 744"/>
              <a:gd name="T98" fmla="*/ 225 w 525"/>
              <a:gd name="T99" fmla="*/ 56 h 744"/>
              <a:gd name="T100" fmla="*/ 194 w 525"/>
              <a:gd name="T101" fmla="*/ 50 h 744"/>
              <a:gd name="T102" fmla="*/ 200 w 525"/>
              <a:gd name="T103" fmla="*/ 31 h 744"/>
              <a:gd name="T104" fmla="*/ 200 w 525"/>
              <a:gd name="T105" fmla="*/ 6 h 744"/>
              <a:gd name="T106" fmla="*/ 144 w 525"/>
              <a:gd name="T107" fmla="*/ 50 h 744"/>
              <a:gd name="T108" fmla="*/ 106 w 525"/>
              <a:gd name="T109" fmla="*/ 62 h 744"/>
              <a:gd name="T110" fmla="*/ 81 w 525"/>
              <a:gd name="T111" fmla="*/ 56 h 744"/>
              <a:gd name="T112" fmla="*/ 69 w 525"/>
              <a:gd name="T113" fmla="*/ 112 h 744"/>
              <a:gd name="T114" fmla="*/ 37 w 525"/>
              <a:gd name="T115" fmla="*/ 125 h 744"/>
              <a:gd name="T116" fmla="*/ 37 w 525"/>
              <a:gd name="T117" fmla="*/ 200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25" h="744">
                <a:moveTo>
                  <a:pt x="44" y="212"/>
                </a:moveTo>
                <a:lnTo>
                  <a:pt x="50" y="225"/>
                </a:lnTo>
                <a:lnTo>
                  <a:pt x="50" y="231"/>
                </a:lnTo>
                <a:lnTo>
                  <a:pt x="56" y="231"/>
                </a:lnTo>
                <a:lnTo>
                  <a:pt x="56" y="231"/>
                </a:lnTo>
                <a:lnTo>
                  <a:pt x="62" y="244"/>
                </a:lnTo>
                <a:lnTo>
                  <a:pt x="69" y="237"/>
                </a:lnTo>
                <a:lnTo>
                  <a:pt x="75" y="250"/>
                </a:lnTo>
                <a:lnTo>
                  <a:pt x="75" y="250"/>
                </a:lnTo>
                <a:lnTo>
                  <a:pt x="75" y="256"/>
                </a:lnTo>
                <a:lnTo>
                  <a:pt x="75" y="262"/>
                </a:lnTo>
                <a:lnTo>
                  <a:pt x="69" y="262"/>
                </a:lnTo>
                <a:lnTo>
                  <a:pt x="62" y="281"/>
                </a:lnTo>
                <a:lnTo>
                  <a:pt x="56" y="287"/>
                </a:lnTo>
                <a:lnTo>
                  <a:pt x="69" y="287"/>
                </a:lnTo>
                <a:lnTo>
                  <a:pt x="69" y="294"/>
                </a:lnTo>
                <a:lnTo>
                  <a:pt x="62" y="300"/>
                </a:lnTo>
                <a:lnTo>
                  <a:pt x="62" y="306"/>
                </a:lnTo>
                <a:lnTo>
                  <a:pt x="69" y="306"/>
                </a:lnTo>
                <a:lnTo>
                  <a:pt x="81" y="331"/>
                </a:lnTo>
                <a:lnTo>
                  <a:pt x="69" y="338"/>
                </a:lnTo>
                <a:lnTo>
                  <a:pt x="56" y="344"/>
                </a:lnTo>
                <a:lnTo>
                  <a:pt x="69" y="356"/>
                </a:lnTo>
                <a:lnTo>
                  <a:pt x="56" y="381"/>
                </a:lnTo>
                <a:lnTo>
                  <a:pt x="56" y="388"/>
                </a:lnTo>
                <a:lnTo>
                  <a:pt x="56" y="394"/>
                </a:lnTo>
                <a:lnTo>
                  <a:pt x="69" y="413"/>
                </a:lnTo>
                <a:lnTo>
                  <a:pt x="75" y="425"/>
                </a:lnTo>
                <a:lnTo>
                  <a:pt x="75" y="444"/>
                </a:lnTo>
                <a:lnTo>
                  <a:pt x="69" y="444"/>
                </a:lnTo>
                <a:lnTo>
                  <a:pt x="75" y="456"/>
                </a:lnTo>
                <a:lnTo>
                  <a:pt x="75" y="463"/>
                </a:lnTo>
                <a:lnTo>
                  <a:pt x="69" y="469"/>
                </a:lnTo>
                <a:lnTo>
                  <a:pt x="75" y="488"/>
                </a:lnTo>
                <a:lnTo>
                  <a:pt x="81" y="500"/>
                </a:lnTo>
                <a:lnTo>
                  <a:pt x="87" y="500"/>
                </a:lnTo>
                <a:lnTo>
                  <a:pt x="87" y="506"/>
                </a:lnTo>
                <a:lnTo>
                  <a:pt x="100" y="500"/>
                </a:lnTo>
                <a:lnTo>
                  <a:pt x="100" y="506"/>
                </a:lnTo>
                <a:lnTo>
                  <a:pt x="106" y="538"/>
                </a:lnTo>
                <a:lnTo>
                  <a:pt x="87" y="538"/>
                </a:lnTo>
                <a:lnTo>
                  <a:pt x="94" y="538"/>
                </a:lnTo>
                <a:lnTo>
                  <a:pt x="94" y="550"/>
                </a:lnTo>
                <a:lnTo>
                  <a:pt x="50" y="563"/>
                </a:lnTo>
                <a:lnTo>
                  <a:pt x="50" y="575"/>
                </a:lnTo>
                <a:lnTo>
                  <a:pt x="50" y="575"/>
                </a:lnTo>
                <a:lnTo>
                  <a:pt x="44" y="575"/>
                </a:lnTo>
                <a:lnTo>
                  <a:pt x="25" y="588"/>
                </a:lnTo>
                <a:lnTo>
                  <a:pt x="25" y="594"/>
                </a:lnTo>
                <a:lnTo>
                  <a:pt x="25" y="594"/>
                </a:lnTo>
                <a:lnTo>
                  <a:pt x="25" y="607"/>
                </a:lnTo>
                <a:lnTo>
                  <a:pt x="19" y="600"/>
                </a:lnTo>
                <a:lnTo>
                  <a:pt x="6" y="607"/>
                </a:lnTo>
                <a:lnTo>
                  <a:pt x="0" y="607"/>
                </a:lnTo>
                <a:lnTo>
                  <a:pt x="0" y="613"/>
                </a:lnTo>
                <a:lnTo>
                  <a:pt x="0" y="613"/>
                </a:lnTo>
                <a:lnTo>
                  <a:pt x="6" y="632"/>
                </a:lnTo>
                <a:lnTo>
                  <a:pt x="12" y="625"/>
                </a:lnTo>
                <a:lnTo>
                  <a:pt x="25" y="638"/>
                </a:lnTo>
                <a:lnTo>
                  <a:pt x="31" y="638"/>
                </a:lnTo>
                <a:lnTo>
                  <a:pt x="37" y="644"/>
                </a:lnTo>
                <a:lnTo>
                  <a:pt x="44" y="650"/>
                </a:lnTo>
                <a:lnTo>
                  <a:pt x="56" y="650"/>
                </a:lnTo>
                <a:lnTo>
                  <a:pt x="62" y="644"/>
                </a:lnTo>
                <a:lnTo>
                  <a:pt x="62" y="644"/>
                </a:lnTo>
                <a:lnTo>
                  <a:pt x="62" y="650"/>
                </a:lnTo>
                <a:lnTo>
                  <a:pt x="100" y="638"/>
                </a:lnTo>
                <a:lnTo>
                  <a:pt x="112" y="625"/>
                </a:lnTo>
                <a:lnTo>
                  <a:pt x="119" y="632"/>
                </a:lnTo>
                <a:lnTo>
                  <a:pt x="119" y="644"/>
                </a:lnTo>
                <a:lnTo>
                  <a:pt x="131" y="657"/>
                </a:lnTo>
                <a:lnTo>
                  <a:pt x="150" y="650"/>
                </a:lnTo>
                <a:lnTo>
                  <a:pt x="156" y="657"/>
                </a:lnTo>
                <a:lnTo>
                  <a:pt x="162" y="657"/>
                </a:lnTo>
                <a:lnTo>
                  <a:pt x="162" y="657"/>
                </a:lnTo>
                <a:lnTo>
                  <a:pt x="169" y="650"/>
                </a:lnTo>
                <a:lnTo>
                  <a:pt x="188" y="663"/>
                </a:lnTo>
                <a:lnTo>
                  <a:pt x="188" y="675"/>
                </a:lnTo>
                <a:lnTo>
                  <a:pt x="175" y="713"/>
                </a:lnTo>
                <a:lnTo>
                  <a:pt x="181" y="719"/>
                </a:lnTo>
                <a:lnTo>
                  <a:pt x="181" y="726"/>
                </a:lnTo>
                <a:lnTo>
                  <a:pt x="188" y="738"/>
                </a:lnTo>
                <a:lnTo>
                  <a:pt x="200" y="744"/>
                </a:lnTo>
                <a:lnTo>
                  <a:pt x="231" y="738"/>
                </a:lnTo>
                <a:lnTo>
                  <a:pt x="231" y="732"/>
                </a:lnTo>
                <a:lnTo>
                  <a:pt x="244" y="744"/>
                </a:lnTo>
                <a:lnTo>
                  <a:pt x="256" y="744"/>
                </a:lnTo>
                <a:lnTo>
                  <a:pt x="256" y="732"/>
                </a:lnTo>
                <a:lnTo>
                  <a:pt x="269" y="713"/>
                </a:lnTo>
                <a:lnTo>
                  <a:pt x="281" y="707"/>
                </a:lnTo>
                <a:lnTo>
                  <a:pt x="300" y="713"/>
                </a:lnTo>
                <a:lnTo>
                  <a:pt x="313" y="713"/>
                </a:lnTo>
                <a:lnTo>
                  <a:pt x="313" y="682"/>
                </a:lnTo>
                <a:lnTo>
                  <a:pt x="319" y="675"/>
                </a:lnTo>
                <a:lnTo>
                  <a:pt x="319" y="663"/>
                </a:lnTo>
                <a:lnTo>
                  <a:pt x="331" y="663"/>
                </a:lnTo>
                <a:lnTo>
                  <a:pt x="331" y="657"/>
                </a:lnTo>
                <a:lnTo>
                  <a:pt x="331" y="657"/>
                </a:lnTo>
                <a:lnTo>
                  <a:pt x="356" y="650"/>
                </a:lnTo>
                <a:lnTo>
                  <a:pt x="363" y="638"/>
                </a:lnTo>
                <a:lnTo>
                  <a:pt x="363" y="632"/>
                </a:lnTo>
                <a:lnTo>
                  <a:pt x="375" y="625"/>
                </a:lnTo>
                <a:lnTo>
                  <a:pt x="400" y="625"/>
                </a:lnTo>
                <a:lnTo>
                  <a:pt x="407" y="607"/>
                </a:lnTo>
                <a:lnTo>
                  <a:pt x="400" y="594"/>
                </a:lnTo>
                <a:lnTo>
                  <a:pt x="400" y="588"/>
                </a:lnTo>
                <a:lnTo>
                  <a:pt x="407" y="582"/>
                </a:lnTo>
                <a:lnTo>
                  <a:pt x="407" y="563"/>
                </a:lnTo>
                <a:lnTo>
                  <a:pt x="419" y="557"/>
                </a:lnTo>
                <a:lnTo>
                  <a:pt x="432" y="532"/>
                </a:lnTo>
                <a:lnTo>
                  <a:pt x="432" y="519"/>
                </a:lnTo>
                <a:lnTo>
                  <a:pt x="438" y="513"/>
                </a:lnTo>
                <a:lnTo>
                  <a:pt x="450" y="506"/>
                </a:lnTo>
                <a:lnTo>
                  <a:pt x="450" y="500"/>
                </a:lnTo>
                <a:lnTo>
                  <a:pt x="457" y="500"/>
                </a:lnTo>
                <a:lnTo>
                  <a:pt x="457" y="494"/>
                </a:lnTo>
                <a:lnTo>
                  <a:pt x="438" y="488"/>
                </a:lnTo>
                <a:lnTo>
                  <a:pt x="432" y="481"/>
                </a:lnTo>
                <a:lnTo>
                  <a:pt x="419" y="469"/>
                </a:lnTo>
                <a:lnTo>
                  <a:pt x="419" y="463"/>
                </a:lnTo>
                <a:lnTo>
                  <a:pt x="425" y="463"/>
                </a:lnTo>
                <a:lnTo>
                  <a:pt x="438" y="450"/>
                </a:lnTo>
                <a:lnTo>
                  <a:pt x="457" y="456"/>
                </a:lnTo>
                <a:lnTo>
                  <a:pt x="457" y="444"/>
                </a:lnTo>
                <a:lnTo>
                  <a:pt x="457" y="444"/>
                </a:lnTo>
                <a:lnTo>
                  <a:pt x="475" y="444"/>
                </a:lnTo>
                <a:lnTo>
                  <a:pt x="500" y="438"/>
                </a:lnTo>
                <a:lnTo>
                  <a:pt x="513" y="425"/>
                </a:lnTo>
                <a:lnTo>
                  <a:pt x="525" y="406"/>
                </a:lnTo>
                <a:lnTo>
                  <a:pt x="519" y="406"/>
                </a:lnTo>
                <a:lnTo>
                  <a:pt x="519" y="400"/>
                </a:lnTo>
                <a:lnTo>
                  <a:pt x="513" y="400"/>
                </a:lnTo>
                <a:lnTo>
                  <a:pt x="500" y="406"/>
                </a:lnTo>
                <a:lnTo>
                  <a:pt x="463" y="406"/>
                </a:lnTo>
                <a:lnTo>
                  <a:pt x="457" y="406"/>
                </a:lnTo>
                <a:lnTo>
                  <a:pt x="457" y="406"/>
                </a:lnTo>
                <a:lnTo>
                  <a:pt x="457" y="381"/>
                </a:lnTo>
                <a:lnTo>
                  <a:pt x="463" y="369"/>
                </a:lnTo>
                <a:lnTo>
                  <a:pt x="475" y="369"/>
                </a:lnTo>
                <a:lnTo>
                  <a:pt x="469" y="356"/>
                </a:lnTo>
                <a:lnTo>
                  <a:pt x="463" y="350"/>
                </a:lnTo>
                <a:lnTo>
                  <a:pt x="463" y="338"/>
                </a:lnTo>
                <a:lnTo>
                  <a:pt x="475" y="325"/>
                </a:lnTo>
                <a:lnTo>
                  <a:pt x="475" y="319"/>
                </a:lnTo>
                <a:lnTo>
                  <a:pt x="463" y="300"/>
                </a:lnTo>
                <a:lnTo>
                  <a:pt x="463" y="287"/>
                </a:lnTo>
                <a:lnTo>
                  <a:pt x="469" y="275"/>
                </a:lnTo>
                <a:lnTo>
                  <a:pt x="463" y="269"/>
                </a:lnTo>
                <a:lnTo>
                  <a:pt x="450" y="262"/>
                </a:lnTo>
                <a:lnTo>
                  <a:pt x="450" y="256"/>
                </a:lnTo>
                <a:lnTo>
                  <a:pt x="457" y="244"/>
                </a:lnTo>
                <a:lnTo>
                  <a:pt x="457" y="231"/>
                </a:lnTo>
                <a:lnTo>
                  <a:pt x="475" y="231"/>
                </a:lnTo>
                <a:lnTo>
                  <a:pt x="482" y="219"/>
                </a:lnTo>
                <a:lnTo>
                  <a:pt x="482" y="206"/>
                </a:lnTo>
                <a:lnTo>
                  <a:pt x="500" y="187"/>
                </a:lnTo>
                <a:lnTo>
                  <a:pt x="519" y="169"/>
                </a:lnTo>
                <a:lnTo>
                  <a:pt x="507" y="169"/>
                </a:lnTo>
                <a:lnTo>
                  <a:pt x="507" y="156"/>
                </a:lnTo>
                <a:lnTo>
                  <a:pt x="500" y="156"/>
                </a:lnTo>
                <a:lnTo>
                  <a:pt x="500" y="150"/>
                </a:lnTo>
                <a:lnTo>
                  <a:pt x="494" y="144"/>
                </a:lnTo>
                <a:lnTo>
                  <a:pt x="507" y="125"/>
                </a:lnTo>
                <a:lnTo>
                  <a:pt x="507" y="118"/>
                </a:lnTo>
                <a:lnTo>
                  <a:pt x="507" y="118"/>
                </a:lnTo>
                <a:lnTo>
                  <a:pt x="507" y="118"/>
                </a:lnTo>
                <a:lnTo>
                  <a:pt x="507" y="112"/>
                </a:lnTo>
                <a:lnTo>
                  <a:pt x="500" y="100"/>
                </a:lnTo>
                <a:lnTo>
                  <a:pt x="519" y="81"/>
                </a:lnTo>
                <a:lnTo>
                  <a:pt x="525" y="75"/>
                </a:lnTo>
                <a:lnTo>
                  <a:pt x="519" y="62"/>
                </a:lnTo>
                <a:lnTo>
                  <a:pt x="513" y="68"/>
                </a:lnTo>
                <a:lnTo>
                  <a:pt x="500" y="75"/>
                </a:lnTo>
                <a:lnTo>
                  <a:pt x="469" y="75"/>
                </a:lnTo>
                <a:lnTo>
                  <a:pt x="457" y="68"/>
                </a:lnTo>
                <a:lnTo>
                  <a:pt x="444" y="68"/>
                </a:lnTo>
                <a:lnTo>
                  <a:pt x="425" y="62"/>
                </a:lnTo>
                <a:lnTo>
                  <a:pt x="413" y="75"/>
                </a:lnTo>
                <a:lnTo>
                  <a:pt x="400" y="81"/>
                </a:lnTo>
                <a:lnTo>
                  <a:pt x="388" y="81"/>
                </a:lnTo>
                <a:lnTo>
                  <a:pt x="382" y="81"/>
                </a:lnTo>
                <a:lnTo>
                  <a:pt x="369" y="87"/>
                </a:lnTo>
                <a:lnTo>
                  <a:pt x="350" y="75"/>
                </a:lnTo>
                <a:lnTo>
                  <a:pt x="344" y="75"/>
                </a:lnTo>
                <a:lnTo>
                  <a:pt x="338" y="68"/>
                </a:lnTo>
                <a:lnTo>
                  <a:pt x="325" y="68"/>
                </a:lnTo>
                <a:lnTo>
                  <a:pt x="325" y="62"/>
                </a:lnTo>
                <a:lnTo>
                  <a:pt x="300" y="68"/>
                </a:lnTo>
                <a:lnTo>
                  <a:pt x="288" y="75"/>
                </a:lnTo>
                <a:lnTo>
                  <a:pt x="288" y="87"/>
                </a:lnTo>
                <a:lnTo>
                  <a:pt x="288" y="87"/>
                </a:lnTo>
                <a:lnTo>
                  <a:pt x="275" y="87"/>
                </a:lnTo>
                <a:lnTo>
                  <a:pt x="269" y="81"/>
                </a:lnTo>
                <a:lnTo>
                  <a:pt x="256" y="81"/>
                </a:lnTo>
                <a:lnTo>
                  <a:pt x="250" y="81"/>
                </a:lnTo>
                <a:lnTo>
                  <a:pt x="244" y="81"/>
                </a:lnTo>
                <a:lnTo>
                  <a:pt x="244" y="75"/>
                </a:lnTo>
                <a:lnTo>
                  <a:pt x="238" y="75"/>
                </a:lnTo>
                <a:lnTo>
                  <a:pt x="231" y="75"/>
                </a:lnTo>
                <a:lnTo>
                  <a:pt x="225" y="56"/>
                </a:lnTo>
                <a:lnTo>
                  <a:pt x="219" y="56"/>
                </a:lnTo>
                <a:lnTo>
                  <a:pt x="206" y="68"/>
                </a:lnTo>
                <a:lnTo>
                  <a:pt x="200" y="50"/>
                </a:lnTo>
                <a:lnTo>
                  <a:pt x="194" y="50"/>
                </a:lnTo>
                <a:lnTo>
                  <a:pt x="200" y="43"/>
                </a:lnTo>
                <a:lnTo>
                  <a:pt x="200" y="31"/>
                </a:lnTo>
                <a:lnTo>
                  <a:pt x="200" y="31"/>
                </a:lnTo>
                <a:lnTo>
                  <a:pt x="200" y="31"/>
                </a:lnTo>
                <a:lnTo>
                  <a:pt x="194" y="25"/>
                </a:lnTo>
                <a:lnTo>
                  <a:pt x="188" y="18"/>
                </a:lnTo>
                <a:lnTo>
                  <a:pt x="200" y="12"/>
                </a:lnTo>
                <a:lnTo>
                  <a:pt x="200" y="6"/>
                </a:lnTo>
                <a:lnTo>
                  <a:pt x="194" y="0"/>
                </a:lnTo>
                <a:lnTo>
                  <a:pt x="169" y="31"/>
                </a:lnTo>
                <a:lnTo>
                  <a:pt x="162" y="37"/>
                </a:lnTo>
                <a:lnTo>
                  <a:pt x="144" y="50"/>
                </a:lnTo>
                <a:lnTo>
                  <a:pt x="131" y="56"/>
                </a:lnTo>
                <a:lnTo>
                  <a:pt x="131" y="62"/>
                </a:lnTo>
                <a:lnTo>
                  <a:pt x="119" y="68"/>
                </a:lnTo>
                <a:lnTo>
                  <a:pt x="106" y="62"/>
                </a:lnTo>
                <a:lnTo>
                  <a:pt x="100" y="62"/>
                </a:lnTo>
                <a:lnTo>
                  <a:pt x="100" y="56"/>
                </a:lnTo>
                <a:lnTo>
                  <a:pt x="94" y="50"/>
                </a:lnTo>
                <a:lnTo>
                  <a:pt x="81" y="56"/>
                </a:lnTo>
                <a:lnTo>
                  <a:pt x="81" y="68"/>
                </a:lnTo>
                <a:lnTo>
                  <a:pt x="87" y="81"/>
                </a:lnTo>
                <a:lnTo>
                  <a:pt x="75" y="93"/>
                </a:lnTo>
                <a:lnTo>
                  <a:pt x="69" y="112"/>
                </a:lnTo>
                <a:lnTo>
                  <a:pt x="62" y="118"/>
                </a:lnTo>
                <a:lnTo>
                  <a:pt x="50" y="118"/>
                </a:lnTo>
                <a:lnTo>
                  <a:pt x="50" y="125"/>
                </a:lnTo>
                <a:lnTo>
                  <a:pt x="37" y="125"/>
                </a:lnTo>
                <a:lnTo>
                  <a:pt x="37" y="125"/>
                </a:lnTo>
                <a:lnTo>
                  <a:pt x="31" y="125"/>
                </a:lnTo>
                <a:lnTo>
                  <a:pt x="25" y="150"/>
                </a:lnTo>
                <a:lnTo>
                  <a:pt x="37" y="200"/>
                </a:lnTo>
                <a:lnTo>
                  <a:pt x="44" y="212"/>
                </a:lnTo>
                <a:lnTo>
                  <a:pt x="44" y="2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8" name="Freeform 64"/>
          <p:cNvSpPr>
            <a:spLocks/>
          </p:cNvSpPr>
          <p:nvPr/>
        </p:nvSpPr>
        <p:spPr bwMode="auto">
          <a:xfrm>
            <a:off x="6673850" y="1354138"/>
            <a:ext cx="1389063" cy="1130300"/>
          </a:xfrm>
          <a:custGeom>
            <a:avLst/>
            <a:gdLst>
              <a:gd name="T0" fmla="*/ 25 w 726"/>
              <a:gd name="T1" fmla="*/ 282 h 645"/>
              <a:gd name="T2" fmla="*/ 37 w 726"/>
              <a:gd name="T3" fmla="*/ 326 h 645"/>
              <a:gd name="T4" fmla="*/ 31 w 726"/>
              <a:gd name="T5" fmla="*/ 369 h 645"/>
              <a:gd name="T6" fmla="*/ 18 w 726"/>
              <a:gd name="T7" fmla="*/ 426 h 645"/>
              <a:gd name="T8" fmla="*/ 25 w 726"/>
              <a:gd name="T9" fmla="*/ 438 h 645"/>
              <a:gd name="T10" fmla="*/ 131 w 726"/>
              <a:gd name="T11" fmla="*/ 532 h 645"/>
              <a:gd name="T12" fmla="*/ 162 w 726"/>
              <a:gd name="T13" fmla="*/ 582 h 645"/>
              <a:gd name="T14" fmla="*/ 287 w 726"/>
              <a:gd name="T15" fmla="*/ 626 h 645"/>
              <a:gd name="T16" fmla="*/ 319 w 726"/>
              <a:gd name="T17" fmla="*/ 614 h 645"/>
              <a:gd name="T18" fmla="*/ 325 w 726"/>
              <a:gd name="T19" fmla="*/ 639 h 645"/>
              <a:gd name="T20" fmla="*/ 344 w 726"/>
              <a:gd name="T21" fmla="*/ 632 h 645"/>
              <a:gd name="T22" fmla="*/ 350 w 726"/>
              <a:gd name="T23" fmla="*/ 570 h 645"/>
              <a:gd name="T24" fmla="*/ 381 w 726"/>
              <a:gd name="T25" fmla="*/ 563 h 645"/>
              <a:gd name="T26" fmla="*/ 400 w 726"/>
              <a:gd name="T27" fmla="*/ 501 h 645"/>
              <a:gd name="T28" fmla="*/ 438 w 726"/>
              <a:gd name="T29" fmla="*/ 513 h 645"/>
              <a:gd name="T30" fmla="*/ 488 w 726"/>
              <a:gd name="T31" fmla="*/ 476 h 645"/>
              <a:gd name="T32" fmla="*/ 513 w 726"/>
              <a:gd name="T33" fmla="*/ 470 h 645"/>
              <a:gd name="T34" fmla="*/ 513 w 726"/>
              <a:gd name="T35" fmla="*/ 495 h 645"/>
              <a:gd name="T36" fmla="*/ 550 w 726"/>
              <a:gd name="T37" fmla="*/ 520 h 645"/>
              <a:gd name="T38" fmla="*/ 575 w 726"/>
              <a:gd name="T39" fmla="*/ 526 h 645"/>
              <a:gd name="T40" fmla="*/ 607 w 726"/>
              <a:gd name="T41" fmla="*/ 520 h 645"/>
              <a:gd name="T42" fmla="*/ 663 w 726"/>
              <a:gd name="T43" fmla="*/ 520 h 645"/>
              <a:gd name="T44" fmla="*/ 719 w 726"/>
              <a:gd name="T45" fmla="*/ 526 h 645"/>
              <a:gd name="T46" fmla="*/ 726 w 726"/>
              <a:gd name="T47" fmla="*/ 470 h 645"/>
              <a:gd name="T48" fmla="*/ 713 w 726"/>
              <a:gd name="T49" fmla="*/ 426 h 645"/>
              <a:gd name="T50" fmla="*/ 675 w 726"/>
              <a:gd name="T51" fmla="*/ 426 h 645"/>
              <a:gd name="T52" fmla="*/ 650 w 726"/>
              <a:gd name="T53" fmla="*/ 401 h 645"/>
              <a:gd name="T54" fmla="*/ 644 w 726"/>
              <a:gd name="T55" fmla="*/ 382 h 645"/>
              <a:gd name="T56" fmla="*/ 663 w 726"/>
              <a:gd name="T57" fmla="*/ 363 h 645"/>
              <a:gd name="T58" fmla="*/ 650 w 726"/>
              <a:gd name="T59" fmla="*/ 338 h 645"/>
              <a:gd name="T60" fmla="*/ 619 w 726"/>
              <a:gd name="T61" fmla="*/ 338 h 645"/>
              <a:gd name="T62" fmla="*/ 575 w 726"/>
              <a:gd name="T63" fmla="*/ 357 h 645"/>
              <a:gd name="T64" fmla="*/ 557 w 726"/>
              <a:gd name="T65" fmla="*/ 332 h 645"/>
              <a:gd name="T66" fmla="*/ 575 w 726"/>
              <a:gd name="T67" fmla="*/ 307 h 645"/>
              <a:gd name="T68" fmla="*/ 575 w 726"/>
              <a:gd name="T69" fmla="*/ 282 h 645"/>
              <a:gd name="T70" fmla="*/ 550 w 726"/>
              <a:gd name="T71" fmla="*/ 238 h 645"/>
              <a:gd name="T72" fmla="*/ 550 w 726"/>
              <a:gd name="T73" fmla="*/ 207 h 645"/>
              <a:gd name="T74" fmla="*/ 525 w 726"/>
              <a:gd name="T75" fmla="*/ 157 h 645"/>
              <a:gd name="T76" fmla="*/ 507 w 726"/>
              <a:gd name="T77" fmla="*/ 144 h 645"/>
              <a:gd name="T78" fmla="*/ 525 w 726"/>
              <a:gd name="T79" fmla="*/ 113 h 645"/>
              <a:gd name="T80" fmla="*/ 494 w 726"/>
              <a:gd name="T81" fmla="*/ 88 h 645"/>
              <a:gd name="T82" fmla="*/ 456 w 726"/>
              <a:gd name="T83" fmla="*/ 94 h 645"/>
              <a:gd name="T84" fmla="*/ 425 w 726"/>
              <a:gd name="T85" fmla="*/ 69 h 645"/>
              <a:gd name="T86" fmla="*/ 388 w 726"/>
              <a:gd name="T87" fmla="*/ 100 h 645"/>
              <a:gd name="T88" fmla="*/ 381 w 726"/>
              <a:gd name="T89" fmla="*/ 63 h 645"/>
              <a:gd name="T90" fmla="*/ 381 w 726"/>
              <a:gd name="T91" fmla="*/ 38 h 645"/>
              <a:gd name="T92" fmla="*/ 363 w 726"/>
              <a:gd name="T93" fmla="*/ 13 h 645"/>
              <a:gd name="T94" fmla="*/ 356 w 726"/>
              <a:gd name="T95" fmla="*/ 13 h 645"/>
              <a:gd name="T96" fmla="*/ 344 w 726"/>
              <a:gd name="T97" fmla="*/ 13 h 645"/>
              <a:gd name="T98" fmla="*/ 300 w 726"/>
              <a:gd name="T99" fmla="*/ 19 h 645"/>
              <a:gd name="T100" fmla="*/ 269 w 726"/>
              <a:gd name="T101" fmla="*/ 69 h 645"/>
              <a:gd name="T102" fmla="*/ 269 w 726"/>
              <a:gd name="T103" fmla="*/ 107 h 645"/>
              <a:gd name="T104" fmla="*/ 256 w 726"/>
              <a:gd name="T105" fmla="*/ 138 h 645"/>
              <a:gd name="T106" fmla="*/ 231 w 726"/>
              <a:gd name="T107" fmla="*/ 150 h 645"/>
              <a:gd name="T108" fmla="*/ 187 w 726"/>
              <a:gd name="T109" fmla="*/ 119 h 645"/>
              <a:gd name="T110" fmla="*/ 156 w 726"/>
              <a:gd name="T111" fmla="*/ 125 h 645"/>
              <a:gd name="T112" fmla="*/ 125 w 726"/>
              <a:gd name="T113" fmla="*/ 125 h 645"/>
              <a:gd name="T114" fmla="*/ 100 w 726"/>
              <a:gd name="T115" fmla="*/ 169 h 645"/>
              <a:gd name="T116" fmla="*/ 68 w 726"/>
              <a:gd name="T117" fmla="*/ 182 h 645"/>
              <a:gd name="T118" fmla="*/ 37 w 726"/>
              <a:gd name="T119" fmla="*/ 219 h 645"/>
              <a:gd name="T120" fmla="*/ 43 w 726"/>
              <a:gd name="T121" fmla="*/ 251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6" h="645">
                <a:moveTo>
                  <a:pt x="43" y="251"/>
                </a:moveTo>
                <a:lnTo>
                  <a:pt x="43" y="263"/>
                </a:lnTo>
                <a:lnTo>
                  <a:pt x="43" y="269"/>
                </a:lnTo>
                <a:lnTo>
                  <a:pt x="31" y="269"/>
                </a:lnTo>
                <a:lnTo>
                  <a:pt x="25" y="282"/>
                </a:lnTo>
                <a:lnTo>
                  <a:pt x="37" y="294"/>
                </a:lnTo>
                <a:lnTo>
                  <a:pt x="43" y="294"/>
                </a:lnTo>
                <a:lnTo>
                  <a:pt x="50" y="294"/>
                </a:lnTo>
                <a:lnTo>
                  <a:pt x="50" y="301"/>
                </a:lnTo>
                <a:lnTo>
                  <a:pt x="37" y="326"/>
                </a:lnTo>
                <a:lnTo>
                  <a:pt x="37" y="338"/>
                </a:lnTo>
                <a:lnTo>
                  <a:pt x="43" y="344"/>
                </a:lnTo>
                <a:lnTo>
                  <a:pt x="43" y="357"/>
                </a:lnTo>
                <a:lnTo>
                  <a:pt x="43" y="363"/>
                </a:lnTo>
                <a:lnTo>
                  <a:pt x="31" y="369"/>
                </a:lnTo>
                <a:lnTo>
                  <a:pt x="31" y="382"/>
                </a:lnTo>
                <a:lnTo>
                  <a:pt x="43" y="388"/>
                </a:lnTo>
                <a:lnTo>
                  <a:pt x="25" y="407"/>
                </a:lnTo>
                <a:lnTo>
                  <a:pt x="18" y="413"/>
                </a:lnTo>
                <a:lnTo>
                  <a:pt x="18" y="426"/>
                </a:lnTo>
                <a:lnTo>
                  <a:pt x="0" y="438"/>
                </a:lnTo>
                <a:lnTo>
                  <a:pt x="0" y="438"/>
                </a:lnTo>
                <a:lnTo>
                  <a:pt x="12" y="432"/>
                </a:lnTo>
                <a:lnTo>
                  <a:pt x="18" y="438"/>
                </a:lnTo>
                <a:lnTo>
                  <a:pt x="25" y="438"/>
                </a:lnTo>
                <a:lnTo>
                  <a:pt x="31" y="451"/>
                </a:lnTo>
                <a:lnTo>
                  <a:pt x="75" y="451"/>
                </a:lnTo>
                <a:lnTo>
                  <a:pt x="75" y="457"/>
                </a:lnTo>
                <a:lnTo>
                  <a:pt x="112" y="495"/>
                </a:lnTo>
                <a:lnTo>
                  <a:pt x="131" y="532"/>
                </a:lnTo>
                <a:lnTo>
                  <a:pt x="137" y="538"/>
                </a:lnTo>
                <a:lnTo>
                  <a:pt x="144" y="545"/>
                </a:lnTo>
                <a:lnTo>
                  <a:pt x="156" y="557"/>
                </a:lnTo>
                <a:lnTo>
                  <a:pt x="156" y="563"/>
                </a:lnTo>
                <a:lnTo>
                  <a:pt x="162" y="582"/>
                </a:lnTo>
                <a:lnTo>
                  <a:pt x="162" y="614"/>
                </a:lnTo>
                <a:lnTo>
                  <a:pt x="187" y="639"/>
                </a:lnTo>
                <a:lnTo>
                  <a:pt x="212" y="639"/>
                </a:lnTo>
                <a:lnTo>
                  <a:pt x="256" y="632"/>
                </a:lnTo>
                <a:lnTo>
                  <a:pt x="287" y="626"/>
                </a:lnTo>
                <a:lnTo>
                  <a:pt x="300" y="620"/>
                </a:lnTo>
                <a:lnTo>
                  <a:pt x="306" y="607"/>
                </a:lnTo>
                <a:lnTo>
                  <a:pt x="313" y="607"/>
                </a:lnTo>
                <a:lnTo>
                  <a:pt x="313" y="614"/>
                </a:lnTo>
                <a:lnTo>
                  <a:pt x="319" y="614"/>
                </a:lnTo>
                <a:lnTo>
                  <a:pt x="325" y="620"/>
                </a:lnTo>
                <a:lnTo>
                  <a:pt x="319" y="626"/>
                </a:lnTo>
                <a:lnTo>
                  <a:pt x="313" y="626"/>
                </a:lnTo>
                <a:lnTo>
                  <a:pt x="319" y="632"/>
                </a:lnTo>
                <a:lnTo>
                  <a:pt x="325" y="639"/>
                </a:lnTo>
                <a:lnTo>
                  <a:pt x="331" y="632"/>
                </a:lnTo>
                <a:lnTo>
                  <a:pt x="338" y="639"/>
                </a:lnTo>
                <a:lnTo>
                  <a:pt x="344" y="639"/>
                </a:lnTo>
                <a:lnTo>
                  <a:pt x="338" y="632"/>
                </a:lnTo>
                <a:lnTo>
                  <a:pt x="344" y="632"/>
                </a:lnTo>
                <a:lnTo>
                  <a:pt x="344" y="632"/>
                </a:lnTo>
                <a:lnTo>
                  <a:pt x="350" y="645"/>
                </a:lnTo>
                <a:lnTo>
                  <a:pt x="356" y="645"/>
                </a:lnTo>
                <a:lnTo>
                  <a:pt x="344" y="595"/>
                </a:lnTo>
                <a:lnTo>
                  <a:pt x="350" y="570"/>
                </a:lnTo>
                <a:lnTo>
                  <a:pt x="356" y="570"/>
                </a:lnTo>
                <a:lnTo>
                  <a:pt x="356" y="570"/>
                </a:lnTo>
                <a:lnTo>
                  <a:pt x="369" y="570"/>
                </a:lnTo>
                <a:lnTo>
                  <a:pt x="369" y="563"/>
                </a:lnTo>
                <a:lnTo>
                  <a:pt x="381" y="563"/>
                </a:lnTo>
                <a:lnTo>
                  <a:pt x="388" y="557"/>
                </a:lnTo>
                <a:lnTo>
                  <a:pt x="394" y="538"/>
                </a:lnTo>
                <a:lnTo>
                  <a:pt x="406" y="526"/>
                </a:lnTo>
                <a:lnTo>
                  <a:pt x="400" y="513"/>
                </a:lnTo>
                <a:lnTo>
                  <a:pt x="400" y="501"/>
                </a:lnTo>
                <a:lnTo>
                  <a:pt x="413" y="495"/>
                </a:lnTo>
                <a:lnTo>
                  <a:pt x="419" y="501"/>
                </a:lnTo>
                <a:lnTo>
                  <a:pt x="419" y="507"/>
                </a:lnTo>
                <a:lnTo>
                  <a:pt x="425" y="507"/>
                </a:lnTo>
                <a:lnTo>
                  <a:pt x="438" y="513"/>
                </a:lnTo>
                <a:lnTo>
                  <a:pt x="450" y="507"/>
                </a:lnTo>
                <a:lnTo>
                  <a:pt x="450" y="501"/>
                </a:lnTo>
                <a:lnTo>
                  <a:pt x="463" y="495"/>
                </a:lnTo>
                <a:lnTo>
                  <a:pt x="481" y="482"/>
                </a:lnTo>
                <a:lnTo>
                  <a:pt x="488" y="476"/>
                </a:lnTo>
                <a:lnTo>
                  <a:pt x="513" y="445"/>
                </a:lnTo>
                <a:lnTo>
                  <a:pt x="519" y="451"/>
                </a:lnTo>
                <a:lnTo>
                  <a:pt x="519" y="457"/>
                </a:lnTo>
                <a:lnTo>
                  <a:pt x="507" y="463"/>
                </a:lnTo>
                <a:lnTo>
                  <a:pt x="513" y="470"/>
                </a:lnTo>
                <a:lnTo>
                  <a:pt x="519" y="476"/>
                </a:lnTo>
                <a:lnTo>
                  <a:pt x="519" y="476"/>
                </a:lnTo>
                <a:lnTo>
                  <a:pt x="519" y="476"/>
                </a:lnTo>
                <a:lnTo>
                  <a:pt x="519" y="488"/>
                </a:lnTo>
                <a:lnTo>
                  <a:pt x="513" y="495"/>
                </a:lnTo>
                <a:lnTo>
                  <a:pt x="519" y="495"/>
                </a:lnTo>
                <a:lnTo>
                  <a:pt x="525" y="513"/>
                </a:lnTo>
                <a:lnTo>
                  <a:pt x="538" y="501"/>
                </a:lnTo>
                <a:lnTo>
                  <a:pt x="544" y="501"/>
                </a:lnTo>
                <a:lnTo>
                  <a:pt x="550" y="520"/>
                </a:lnTo>
                <a:lnTo>
                  <a:pt x="557" y="520"/>
                </a:lnTo>
                <a:lnTo>
                  <a:pt x="563" y="520"/>
                </a:lnTo>
                <a:lnTo>
                  <a:pt x="563" y="526"/>
                </a:lnTo>
                <a:lnTo>
                  <a:pt x="569" y="526"/>
                </a:lnTo>
                <a:lnTo>
                  <a:pt x="575" y="526"/>
                </a:lnTo>
                <a:lnTo>
                  <a:pt x="588" y="526"/>
                </a:lnTo>
                <a:lnTo>
                  <a:pt x="594" y="532"/>
                </a:lnTo>
                <a:lnTo>
                  <a:pt x="607" y="532"/>
                </a:lnTo>
                <a:lnTo>
                  <a:pt x="607" y="532"/>
                </a:lnTo>
                <a:lnTo>
                  <a:pt x="607" y="520"/>
                </a:lnTo>
                <a:lnTo>
                  <a:pt x="619" y="513"/>
                </a:lnTo>
                <a:lnTo>
                  <a:pt x="644" y="507"/>
                </a:lnTo>
                <a:lnTo>
                  <a:pt x="644" y="513"/>
                </a:lnTo>
                <a:lnTo>
                  <a:pt x="657" y="513"/>
                </a:lnTo>
                <a:lnTo>
                  <a:pt x="663" y="520"/>
                </a:lnTo>
                <a:lnTo>
                  <a:pt x="669" y="520"/>
                </a:lnTo>
                <a:lnTo>
                  <a:pt x="688" y="532"/>
                </a:lnTo>
                <a:lnTo>
                  <a:pt x="701" y="526"/>
                </a:lnTo>
                <a:lnTo>
                  <a:pt x="707" y="526"/>
                </a:lnTo>
                <a:lnTo>
                  <a:pt x="719" y="526"/>
                </a:lnTo>
                <a:lnTo>
                  <a:pt x="719" y="526"/>
                </a:lnTo>
                <a:lnTo>
                  <a:pt x="726" y="488"/>
                </a:lnTo>
                <a:lnTo>
                  <a:pt x="726" y="488"/>
                </a:lnTo>
                <a:lnTo>
                  <a:pt x="726" y="476"/>
                </a:lnTo>
                <a:lnTo>
                  <a:pt x="726" y="470"/>
                </a:lnTo>
                <a:lnTo>
                  <a:pt x="726" y="463"/>
                </a:lnTo>
                <a:lnTo>
                  <a:pt x="726" y="451"/>
                </a:lnTo>
                <a:lnTo>
                  <a:pt x="719" y="438"/>
                </a:lnTo>
                <a:lnTo>
                  <a:pt x="713" y="432"/>
                </a:lnTo>
                <a:lnTo>
                  <a:pt x="713" y="426"/>
                </a:lnTo>
                <a:lnTo>
                  <a:pt x="707" y="426"/>
                </a:lnTo>
                <a:lnTo>
                  <a:pt x="701" y="426"/>
                </a:lnTo>
                <a:lnTo>
                  <a:pt x="694" y="420"/>
                </a:lnTo>
                <a:lnTo>
                  <a:pt x="688" y="420"/>
                </a:lnTo>
                <a:lnTo>
                  <a:pt x="675" y="426"/>
                </a:lnTo>
                <a:lnTo>
                  <a:pt x="669" y="420"/>
                </a:lnTo>
                <a:lnTo>
                  <a:pt x="669" y="426"/>
                </a:lnTo>
                <a:lnTo>
                  <a:pt x="663" y="413"/>
                </a:lnTo>
                <a:lnTo>
                  <a:pt x="657" y="413"/>
                </a:lnTo>
                <a:lnTo>
                  <a:pt x="650" y="401"/>
                </a:lnTo>
                <a:lnTo>
                  <a:pt x="657" y="401"/>
                </a:lnTo>
                <a:lnTo>
                  <a:pt x="657" y="395"/>
                </a:lnTo>
                <a:lnTo>
                  <a:pt x="657" y="395"/>
                </a:lnTo>
                <a:lnTo>
                  <a:pt x="657" y="388"/>
                </a:lnTo>
                <a:lnTo>
                  <a:pt x="644" y="382"/>
                </a:lnTo>
                <a:lnTo>
                  <a:pt x="650" y="376"/>
                </a:lnTo>
                <a:lnTo>
                  <a:pt x="650" y="369"/>
                </a:lnTo>
                <a:lnTo>
                  <a:pt x="657" y="363"/>
                </a:lnTo>
                <a:lnTo>
                  <a:pt x="663" y="369"/>
                </a:lnTo>
                <a:lnTo>
                  <a:pt x="663" y="363"/>
                </a:lnTo>
                <a:lnTo>
                  <a:pt x="657" y="357"/>
                </a:lnTo>
                <a:lnTo>
                  <a:pt x="657" y="351"/>
                </a:lnTo>
                <a:lnTo>
                  <a:pt x="650" y="344"/>
                </a:lnTo>
                <a:lnTo>
                  <a:pt x="657" y="344"/>
                </a:lnTo>
                <a:lnTo>
                  <a:pt x="650" y="338"/>
                </a:lnTo>
                <a:lnTo>
                  <a:pt x="644" y="344"/>
                </a:lnTo>
                <a:lnTo>
                  <a:pt x="644" y="338"/>
                </a:lnTo>
                <a:lnTo>
                  <a:pt x="638" y="332"/>
                </a:lnTo>
                <a:lnTo>
                  <a:pt x="619" y="338"/>
                </a:lnTo>
                <a:lnTo>
                  <a:pt x="619" y="338"/>
                </a:lnTo>
                <a:lnTo>
                  <a:pt x="600" y="344"/>
                </a:lnTo>
                <a:lnTo>
                  <a:pt x="594" y="344"/>
                </a:lnTo>
                <a:lnTo>
                  <a:pt x="588" y="357"/>
                </a:lnTo>
                <a:lnTo>
                  <a:pt x="588" y="363"/>
                </a:lnTo>
                <a:lnTo>
                  <a:pt x="575" y="357"/>
                </a:lnTo>
                <a:lnTo>
                  <a:pt x="563" y="357"/>
                </a:lnTo>
                <a:lnTo>
                  <a:pt x="569" y="351"/>
                </a:lnTo>
                <a:lnTo>
                  <a:pt x="569" y="344"/>
                </a:lnTo>
                <a:lnTo>
                  <a:pt x="563" y="338"/>
                </a:lnTo>
                <a:lnTo>
                  <a:pt x="557" y="332"/>
                </a:lnTo>
                <a:lnTo>
                  <a:pt x="550" y="326"/>
                </a:lnTo>
                <a:lnTo>
                  <a:pt x="563" y="326"/>
                </a:lnTo>
                <a:lnTo>
                  <a:pt x="563" y="319"/>
                </a:lnTo>
                <a:lnTo>
                  <a:pt x="563" y="313"/>
                </a:lnTo>
                <a:lnTo>
                  <a:pt x="575" y="307"/>
                </a:lnTo>
                <a:lnTo>
                  <a:pt x="569" y="301"/>
                </a:lnTo>
                <a:lnTo>
                  <a:pt x="563" y="301"/>
                </a:lnTo>
                <a:lnTo>
                  <a:pt x="557" y="294"/>
                </a:lnTo>
                <a:lnTo>
                  <a:pt x="569" y="288"/>
                </a:lnTo>
                <a:lnTo>
                  <a:pt x="575" y="282"/>
                </a:lnTo>
                <a:lnTo>
                  <a:pt x="563" y="269"/>
                </a:lnTo>
                <a:lnTo>
                  <a:pt x="563" y="263"/>
                </a:lnTo>
                <a:lnTo>
                  <a:pt x="557" y="257"/>
                </a:lnTo>
                <a:lnTo>
                  <a:pt x="550" y="251"/>
                </a:lnTo>
                <a:lnTo>
                  <a:pt x="550" y="238"/>
                </a:lnTo>
                <a:lnTo>
                  <a:pt x="550" y="232"/>
                </a:lnTo>
                <a:lnTo>
                  <a:pt x="544" y="226"/>
                </a:lnTo>
                <a:lnTo>
                  <a:pt x="550" y="213"/>
                </a:lnTo>
                <a:lnTo>
                  <a:pt x="550" y="207"/>
                </a:lnTo>
                <a:lnTo>
                  <a:pt x="550" y="207"/>
                </a:lnTo>
                <a:lnTo>
                  <a:pt x="557" y="194"/>
                </a:lnTo>
                <a:lnTo>
                  <a:pt x="569" y="194"/>
                </a:lnTo>
                <a:lnTo>
                  <a:pt x="563" y="188"/>
                </a:lnTo>
                <a:lnTo>
                  <a:pt x="550" y="169"/>
                </a:lnTo>
                <a:lnTo>
                  <a:pt x="525" y="157"/>
                </a:lnTo>
                <a:lnTo>
                  <a:pt x="525" y="150"/>
                </a:lnTo>
                <a:lnTo>
                  <a:pt x="513" y="144"/>
                </a:lnTo>
                <a:lnTo>
                  <a:pt x="507" y="157"/>
                </a:lnTo>
                <a:lnTo>
                  <a:pt x="507" y="150"/>
                </a:lnTo>
                <a:lnTo>
                  <a:pt x="507" y="144"/>
                </a:lnTo>
                <a:lnTo>
                  <a:pt x="507" y="132"/>
                </a:lnTo>
                <a:lnTo>
                  <a:pt x="519" y="132"/>
                </a:lnTo>
                <a:lnTo>
                  <a:pt x="513" y="125"/>
                </a:lnTo>
                <a:lnTo>
                  <a:pt x="525" y="125"/>
                </a:lnTo>
                <a:lnTo>
                  <a:pt x="525" y="113"/>
                </a:lnTo>
                <a:lnTo>
                  <a:pt x="525" y="107"/>
                </a:lnTo>
                <a:lnTo>
                  <a:pt x="525" y="107"/>
                </a:lnTo>
                <a:lnTo>
                  <a:pt x="513" y="88"/>
                </a:lnTo>
                <a:lnTo>
                  <a:pt x="500" y="88"/>
                </a:lnTo>
                <a:lnTo>
                  <a:pt x="494" y="88"/>
                </a:lnTo>
                <a:lnTo>
                  <a:pt x="488" y="88"/>
                </a:lnTo>
                <a:lnTo>
                  <a:pt x="475" y="94"/>
                </a:lnTo>
                <a:lnTo>
                  <a:pt x="469" y="94"/>
                </a:lnTo>
                <a:lnTo>
                  <a:pt x="469" y="88"/>
                </a:lnTo>
                <a:lnTo>
                  <a:pt x="456" y="94"/>
                </a:lnTo>
                <a:lnTo>
                  <a:pt x="450" y="82"/>
                </a:lnTo>
                <a:lnTo>
                  <a:pt x="438" y="82"/>
                </a:lnTo>
                <a:lnTo>
                  <a:pt x="438" y="69"/>
                </a:lnTo>
                <a:lnTo>
                  <a:pt x="431" y="75"/>
                </a:lnTo>
                <a:lnTo>
                  <a:pt x="425" y="69"/>
                </a:lnTo>
                <a:lnTo>
                  <a:pt x="425" y="75"/>
                </a:lnTo>
                <a:lnTo>
                  <a:pt x="413" y="82"/>
                </a:lnTo>
                <a:lnTo>
                  <a:pt x="413" y="88"/>
                </a:lnTo>
                <a:lnTo>
                  <a:pt x="406" y="88"/>
                </a:lnTo>
                <a:lnTo>
                  <a:pt x="388" y="100"/>
                </a:lnTo>
                <a:lnTo>
                  <a:pt x="381" y="94"/>
                </a:lnTo>
                <a:lnTo>
                  <a:pt x="381" y="88"/>
                </a:lnTo>
                <a:lnTo>
                  <a:pt x="388" y="75"/>
                </a:lnTo>
                <a:lnTo>
                  <a:pt x="388" y="63"/>
                </a:lnTo>
                <a:lnTo>
                  <a:pt x="381" y="63"/>
                </a:lnTo>
                <a:lnTo>
                  <a:pt x="381" y="50"/>
                </a:lnTo>
                <a:lnTo>
                  <a:pt x="388" y="38"/>
                </a:lnTo>
                <a:lnTo>
                  <a:pt x="394" y="44"/>
                </a:lnTo>
                <a:lnTo>
                  <a:pt x="394" y="38"/>
                </a:lnTo>
                <a:lnTo>
                  <a:pt x="381" y="38"/>
                </a:lnTo>
                <a:lnTo>
                  <a:pt x="375" y="25"/>
                </a:lnTo>
                <a:lnTo>
                  <a:pt x="369" y="19"/>
                </a:lnTo>
                <a:lnTo>
                  <a:pt x="369" y="13"/>
                </a:lnTo>
                <a:lnTo>
                  <a:pt x="363" y="13"/>
                </a:lnTo>
                <a:lnTo>
                  <a:pt x="363" y="13"/>
                </a:lnTo>
                <a:lnTo>
                  <a:pt x="363" y="6"/>
                </a:lnTo>
                <a:lnTo>
                  <a:pt x="356" y="0"/>
                </a:lnTo>
                <a:lnTo>
                  <a:pt x="350" y="6"/>
                </a:lnTo>
                <a:lnTo>
                  <a:pt x="356" y="13"/>
                </a:lnTo>
                <a:lnTo>
                  <a:pt x="356" y="13"/>
                </a:lnTo>
                <a:lnTo>
                  <a:pt x="363" y="19"/>
                </a:lnTo>
                <a:lnTo>
                  <a:pt x="356" y="25"/>
                </a:lnTo>
                <a:lnTo>
                  <a:pt x="350" y="25"/>
                </a:lnTo>
                <a:lnTo>
                  <a:pt x="344" y="19"/>
                </a:lnTo>
                <a:lnTo>
                  <a:pt x="344" y="13"/>
                </a:lnTo>
                <a:lnTo>
                  <a:pt x="338" y="19"/>
                </a:lnTo>
                <a:lnTo>
                  <a:pt x="331" y="19"/>
                </a:lnTo>
                <a:lnTo>
                  <a:pt x="325" y="25"/>
                </a:lnTo>
                <a:lnTo>
                  <a:pt x="306" y="19"/>
                </a:lnTo>
                <a:lnTo>
                  <a:pt x="300" y="19"/>
                </a:lnTo>
                <a:lnTo>
                  <a:pt x="300" y="19"/>
                </a:lnTo>
                <a:lnTo>
                  <a:pt x="275" y="50"/>
                </a:lnTo>
                <a:lnTo>
                  <a:pt x="281" y="50"/>
                </a:lnTo>
                <a:lnTo>
                  <a:pt x="275" y="63"/>
                </a:lnTo>
                <a:lnTo>
                  <a:pt x="269" y="69"/>
                </a:lnTo>
                <a:lnTo>
                  <a:pt x="269" y="69"/>
                </a:lnTo>
                <a:lnTo>
                  <a:pt x="275" y="82"/>
                </a:lnTo>
                <a:lnTo>
                  <a:pt x="269" y="94"/>
                </a:lnTo>
                <a:lnTo>
                  <a:pt x="269" y="100"/>
                </a:lnTo>
                <a:lnTo>
                  <a:pt x="269" y="107"/>
                </a:lnTo>
                <a:lnTo>
                  <a:pt x="275" y="113"/>
                </a:lnTo>
                <a:lnTo>
                  <a:pt x="269" y="125"/>
                </a:lnTo>
                <a:lnTo>
                  <a:pt x="269" y="132"/>
                </a:lnTo>
                <a:lnTo>
                  <a:pt x="262" y="138"/>
                </a:lnTo>
                <a:lnTo>
                  <a:pt x="256" y="138"/>
                </a:lnTo>
                <a:lnTo>
                  <a:pt x="250" y="144"/>
                </a:lnTo>
                <a:lnTo>
                  <a:pt x="250" y="150"/>
                </a:lnTo>
                <a:lnTo>
                  <a:pt x="244" y="150"/>
                </a:lnTo>
                <a:lnTo>
                  <a:pt x="231" y="157"/>
                </a:lnTo>
                <a:lnTo>
                  <a:pt x="231" y="150"/>
                </a:lnTo>
                <a:lnTo>
                  <a:pt x="225" y="150"/>
                </a:lnTo>
                <a:lnTo>
                  <a:pt x="200" y="138"/>
                </a:lnTo>
                <a:lnTo>
                  <a:pt x="187" y="132"/>
                </a:lnTo>
                <a:lnTo>
                  <a:pt x="187" y="125"/>
                </a:lnTo>
                <a:lnTo>
                  <a:pt x="187" y="119"/>
                </a:lnTo>
                <a:lnTo>
                  <a:pt x="175" y="125"/>
                </a:lnTo>
                <a:lnTo>
                  <a:pt x="175" y="132"/>
                </a:lnTo>
                <a:lnTo>
                  <a:pt x="169" y="132"/>
                </a:lnTo>
                <a:lnTo>
                  <a:pt x="162" y="125"/>
                </a:lnTo>
                <a:lnTo>
                  <a:pt x="156" y="125"/>
                </a:lnTo>
                <a:lnTo>
                  <a:pt x="156" y="125"/>
                </a:lnTo>
                <a:lnTo>
                  <a:pt x="156" y="132"/>
                </a:lnTo>
                <a:lnTo>
                  <a:pt x="144" y="138"/>
                </a:lnTo>
                <a:lnTo>
                  <a:pt x="137" y="132"/>
                </a:lnTo>
                <a:lnTo>
                  <a:pt x="125" y="125"/>
                </a:lnTo>
                <a:lnTo>
                  <a:pt x="112" y="138"/>
                </a:lnTo>
                <a:lnTo>
                  <a:pt x="112" y="144"/>
                </a:lnTo>
                <a:lnTo>
                  <a:pt x="106" y="150"/>
                </a:lnTo>
                <a:lnTo>
                  <a:pt x="106" y="157"/>
                </a:lnTo>
                <a:lnTo>
                  <a:pt x="100" y="169"/>
                </a:lnTo>
                <a:lnTo>
                  <a:pt x="100" y="175"/>
                </a:lnTo>
                <a:lnTo>
                  <a:pt x="87" y="175"/>
                </a:lnTo>
                <a:lnTo>
                  <a:pt x="87" y="175"/>
                </a:lnTo>
                <a:lnTo>
                  <a:pt x="81" y="169"/>
                </a:lnTo>
                <a:lnTo>
                  <a:pt x="68" y="182"/>
                </a:lnTo>
                <a:lnTo>
                  <a:pt x="56" y="182"/>
                </a:lnTo>
                <a:lnTo>
                  <a:pt x="50" y="182"/>
                </a:lnTo>
                <a:lnTo>
                  <a:pt x="50" y="200"/>
                </a:lnTo>
                <a:lnTo>
                  <a:pt x="43" y="207"/>
                </a:lnTo>
                <a:lnTo>
                  <a:pt x="37" y="219"/>
                </a:lnTo>
                <a:lnTo>
                  <a:pt x="37" y="226"/>
                </a:lnTo>
                <a:lnTo>
                  <a:pt x="43" y="232"/>
                </a:lnTo>
                <a:lnTo>
                  <a:pt x="50" y="238"/>
                </a:lnTo>
                <a:lnTo>
                  <a:pt x="43" y="251"/>
                </a:lnTo>
                <a:lnTo>
                  <a:pt x="43" y="2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49" name="Freeform 70"/>
          <p:cNvSpPr>
            <a:spLocks/>
          </p:cNvSpPr>
          <p:nvPr/>
        </p:nvSpPr>
        <p:spPr bwMode="auto">
          <a:xfrm>
            <a:off x="4805363" y="1673225"/>
            <a:ext cx="1350962" cy="1214438"/>
          </a:xfrm>
          <a:custGeom>
            <a:avLst/>
            <a:gdLst>
              <a:gd name="T0" fmla="*/ 82 w 707"/>
              <a:gd name="T1" fmla="*/ 350 h 694"/>
              <a:gd name="T2" fmla="*/ 88 w 707"/>
              <a:gd name="T3" fmla="*/ 313 h 694"/>
              <a:gd name="T4" fmla="*/ 138 w 707"/>
              <a:gd name="T5" fmla="*/ 331 h 694"/>
              <a:gd name="T6" fmla="*/ 151 w 707"/>
              <a:gd name="T7" fmla="*/ 294 h 694"/>
              <a:gd name="T8" fmla="*/ 144 w 707"/>
              <a:gd name="T9" fmla="*/ 269 h 694"/>
              <a:gd name="T10" fmla="*/ 132 w 707"/>
              <a:gd name="T11" fmla="*/ 244 h 694"/>
              <a:gd name="T12" fmla="*/ 113 w 707"/>
              <a:gd name="T13" fmla="*/ 194 h 694"/>
              <a:gd name="T14" fmla="*/ 113 w 707"/>
              <a:gd name="T15" fmla="*/ 156 h 694"/>
              <a:gd name="T16" fmla="*/ 94 w 707"/>
              <a:gd name="T17" fmla="*/ 112 h 694"/>
              <a:gd name="T18" fmla="*/ 94 w 707"/>
              <a:gd name="T19" fmla="*/ 100 h 694"/>
              <a:gd name="T20" fmla="*/ 100 w 707"/>
              <a:gd name="T21" fmla="*/ 75 h 694"/>
              <a:gd name="T22" fmla="*/ 119 w 707"/>
              <a:gd name="T23" fmla="*/ 44 h 694"/>
              <a:gd name="T24" fmla="*/ 132 w 707"/>
              <a:gd name="T25" fmla="*/ 18 h 694"/>
              <a:gd name="T26" fmla="*/ 157 w 707"/>
              <a:gd name="T27" fmla="*/ 6 h 694"/>
              <a:gd name="T28" fmla="*/ 201 w 707"/>
              <a:gd name="T29" fmla="*/ 18 h 694"/>
              <a:gd name="T30" fmla="*/ 251 w 707"/>
              <a:gd name="T31" fmla="*/ 25 h 694"/>
              <a:gd name="T32" fmla="*/ 288 w 707"/>
              <a:gd name="T33" fmla="*/ 69 h 694"/>
              <a:gd name="T34" fmla="*/ 363 w 707"/>
              <a:gd name="T35" fmla="*/ 100 h 694"/>
              <a:gd name="T36" fmla="*/ 407 w 707"/>
              <a:gd name="T37" fmla="*/ 56 h 694"/>
              <a:gd name="T38" fmla="*/ 470 w 707"/>
              <a:gd name="T39" fmla="*/ 69 h 694"/>
              <a:gd name="T40" fmla="*/ 488 w 707"/>
              <a:gd name="T41" fmla="*/ 200 h 694"/>
              <a:gd name="T42" fmla="*/ 507 w 707"/>
              <a:gd name="T43" fmla="*/ 238 h 694"/>
              <a:gd name="T44" fmla="*/ 551 w 707"/>
              <a:gd name="T45" fmla="*/ 288 h 694"/>
              <a:gd name="T46" fmla="*/ 539 w 707"/>
              <a:gd name="T47" fmla="*/ 319 h 694"/>
              <a:gd name="T48" fmla="*/ 557 w 707"/>
              <a:gd name="T49" fmla="*/ 344 h 694"/>
              <a:gd name="T50" fmla="*/ 564 w 707"/>
              <a:gd name="T51" fmla="*/ 375 h 694"/>
              <a:gd name="T52" fmla="*/ 595 w 707"/>
              <a:gd name="T53" fmla="*/ 388 h 694"/>
              <a:gd name="T54" fmla="*/ 589 w 707"/>
              <a:gd name="T55" fmla="*/ 413 h 694"/>
              <a:gd name="T56" fmla="*/ 620 w 707"/>
              <a:gd name="T57" fmla="*/ 457 h 694"/>
              <a:gd name="T58" fmla="*/ 639 w 707"/>
              <a:gd name="T59" fmla="*/ 500 h 694"/>
              <a:gd name="T60" fmla="*/ 664 w 707"/>
              <a:gd name="T61" fmla="*/ 525 h 694"/>
              <a:gd name="T62" fmla="*/ 689 w 707"/>
              <a:gd name="T63" fmla="*/ 557 h 694"/>
              <a:gd name="T64" fmla="*/ 707 w 707"/>
              <a:gd name="T65" fmla="*/ 588 h 694"/>
              <a:gd name="T66" fmla="*/ 689 w 707"/>
              <a:gd name="T67" fmla="*/ 632 h 694"/>
              <a:gd name="T68" fmla="*/ 639 w 707"/>
              <a:gd name="T69" fmla="*/ 694 h 694"/>
              <a:gd name="T70" fmla="*/ 582 w 707"/>
              <a:gd name="T71" fmla="*/ 694 h 694"/>
              <a:gd name="T72" fmla="*/ 595 w 707"/>
              <a:gd name="T73" fmla="*/ 651 h 694"/>
              <a:gd name="T74" fmla="*/ 551 w 707"/>
              <a:gd name="T75" fmla="*/ 626 h 694"/>
              <a:gd name="T76" fmla="*/ 520 w 707"/>
              <a:gd name="T77" fmla="*/ 613 h 694"/>
              <a:gd name="T78" fmla="*/ 501 w 707"/>
              <a:gd name="T79" fmla="*/ 613 h 694"/>
              <a:gd name="T80" fmla="*/ 457 w 707"/>
              <a:gd name="T81" fmla="*/ 613 h 694"/>
              <a:gd name="T82" fmla="*/ 420 w 707"/>
              <a:gd name="T83" fmla="*/ 613 h 694"/>
              <a:gd name="T84" fmla="*/ 382 w 707"/>
              <a:gd name="T85" fmla="*/ 613 h 694"/>
              <a:gd name="T86" fmla="*/ 351 w 707"/>
              <a:gd name="T87" fmla="*/ 632 h 694"/>
              <a:gd name="T88" fmla="*/ 282 w 707"/>
              <a:gd name="T89" fmla="*/ 613 h 694"/>
              <a:gd name="T90" fmla="*/ 232 w 707"/>
              <a:gd name="T91" fmla="*/ 601 h 694"/>
              <a:gd name="T92" fmla="*/ 207 w 707"/>
              <a:gd name="T93" fmla="*/ 582 h 694"/>
              <a:gd name="T94" fmla="*/ 176 w 707"/>
              <a:gd name="T95" fmla="*/ 601 h 694"/>
              <a:gd name="T96" fmla="*/ 125 w 707"/>
              <a:gd name="T97" fmla="*/ 582 h 694"/>
              <a:gd name="T98" fmla="*/ 107 w 707"/>
              <a:gd name="T99" fmla="*/ 557 h 694"/>
              <a:gd name="T100" fmla="*/ 75 w 707"/>
              <a:gd name="T101" fmla="*/ 513 h 694"/>
              <a:gd name="T102" fmla="*/ 69 w 707"/>
              <a:gd name="T103" fmla="*/ 475 h 694"/>
              <a:gd name="T104" fmla="*/ 0 w 707"/>
              <a:gd name="T105" fmla="*/ 432 h 694"/>
              <a:gd name="T106" fmla="*/ 13 w 707"/>
              <a:gd name="T107" fmla="*/ 400 h 694"/>
              <a:gd name="T108" fmla="*/ 38 w 707"/>
              <a:gd name="T109" fmla="*/ 388 h 694"/>
              <a:gd name="T110" fmla="*/ 57 w 707"/>
              <a:gd name="T111" fmla="*/ 369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7" h="694">
                <a:moveTo>
                  <a:pt x="82" y="375"/>
                </a:moveTo>
                <a:lnTo>
                  <a:pt x="88" y="375"/>
                </a:lnTo>
                <a:lnTo>
                  <a:pt x="94" y="369"/>
                </a:lnTo>
                <a:lnTo>
                  <a:pt x="94" y="356"/>
                </a:lnTo>
                <a:lnTo>
                  <a:pt x="82" y="350"/>
                </a:lnTo>
                <a:lnTo>
                  <a:pt x="82" y="350"/>
                </a:lnTo>
                <a:lnTo>
                  <a:pt x="75" y="344"/>
                </a:lnTo>
                <a:lnTo>
                  <a:pt x="75" y="338"/>
                </a:lnTo>
                <a:lnTo>
                  <a:pt x="75" y="325"/>
                </a:lnTo>
                <a:lnTo>
                  <a:pt x="88" y="313"/>
                </a:lnTo>
                <a:lnTo>
                  <a:pt x="107" y="319"/>
                </a:lnTo>
                <a:lnTo>
                  <a:pt x="107" y="325"/>
                </a:lnTo>
                <a:lnTo>
                  <a:pt x="125" y="331"/>
                </a:lnTo>
                <a:lnTo>
                  <a:pt x="132" y="325"/>
                </a:lnTo>
                <a:lnTo>
                  <a:pt x="138" y="331"/>
                </a:lnTo>
                <a:lnTo>
                  <a:pt x="144" y="331"/>
                </a:lnTo>
                <a:lnTo>
                  <a:pt x="144" y="313"/>
                </a:lnTo>
                <a:lnTo>
                  <a:pt x="144" y="306"/>
                </a:lnTo>
                <a:lnTo>
                  <a:pt x="151" y="306"/>
                </a:lnTo>
                <a:lnTo>
                  <a:pt x="151" y="294"/>
                </a:lnTo>
                <a:lnTo>
                  <a:pt x="157" y="294"/>
                </a:lnTo>
                <a:lnTo>
                  <a:pt x="157" y="288"/>
                </a:lnTo>
                <a:lnTo>
                  <a:pt x="157" y="275"/>
                </a:lnTo>
                <a:lnTo>
                  <a:pt x="151" y="269"/>
                </a:lnTo>
                <a:lnTo>
                  <a:pt x="144" y="269"/>
                </a:lnTo>
                <a:lnTo>
                  <a:pt x="144" y="263"/>
                </a:lnTo>
                <a:lnTo>
                  <a:pt x="132" y="263"/>
                </a:lnTo>
                <a:lnTo>
                  <a:pt x="132" y="256"/>
                </a:lnTo>
                <a:lnTo>
                  <a:pt x="125" y="250"/>
                </a:lnTo>
                <a:lnTo>
                  <a:pt x="132" y="244"/>
                </a:lnTo>
                <a:lnTo>
                  <a:pt x="125" y="225"/>
                </a:lnTo>
                <a:lnTo>
                  <a:pt x="125" y="219"/>
                </a:lnTo>
                <a:lnTo>
                  <a:pt x="119" y="219"/>
                </a:lnTo>
                <a:lnTo>
                  <a:pt x="119" y="200"/>
                </a:lnTo>
                <a:lnTo>
                  <a:pt x="113" y="194"/>
                </a:lnTo>
                <a:lnTo>
                  <a:pt x="113" y="187"/>
                </a:lnTo>
                <a:lnTo>
                  <a:pt x="119" y="187"/>
                </a:lnTo>
                <a:lnTo>
                  <a:pt x="132" y="175"/>
                </a:lnTo>
                <a:lnTo>
                  <a:pt x="125" y="169"/>
                </a:lnTo>
                <a:lnTo>
                  <a:pt x="113" y="156"/>
                </a:lnTo>
                <a:lnTo>
                  <a:pt x="119" y="150"/>
                </a:lnTo>
                <a:lnTo>
                  <a:pt x="113" y="137"/>
                </a:lnTo>
                <a:lnTo>
                  <a:pt x="100" y="125"/>
                </a:lnTo>
                <a:lnTo>
                  <a:pt x="100" y="119"/>
                </a:lnTo>
                <a:lnTo>
                  <a:pt x="94" y="112"/>
                </a:lnTo>
                <a:lnTo>
                  <a:pt x="88" y="119"/>
                </a:lnTo>
                <a:lnTo>
                  <a:pt x="88" y="112"/>
                </a:lnTo>
                <a:lnTo>
                  <a:pt x="88" y="106"/>
                </a:lnTo>
                <a:lnTo>
                  <a:pt x="88" y="100"/>
                </a:lnTo>
                <a:lnTo>
                  <a:pt x="94" y="100"/>
                </a:lnTo>
                <a:lnTo>
                  <a:pt x="94" y="94"/>
                </a:lnTo>
                <a:lnTo>
                  <a:pt x="94" y="94"/>
                </a:lnTo>
                <a:lnTo>
                  <a:pt x="107" y="87"/>
                </a:lnTo>
                <a:lnTo>
                  <a:pt x="107" y="75"/>
                </a:lnTo>
                <a:lnTo>
                  <a:pt x="100" y="75"/>
                </a:lnTo>
                <a:lnTo>
                  <a:pt x="107" y="69"/>
                </a:lnTo>
                <a:lnTo>
                  <a:pt x="107" y="62"/>
                </a:lnTo>
                <a:lnTo>
                  <a:pt x="113" y="50"/>
                </a:lnTo>
                <a:lnTo>
                  <a:pt x="119" y="44"/>
                </a:lnTo>
                <a:lnTo>
                  <a:pt x="119" y="44"/>
                </a:lnTo>
                <a:lnTo>
                  <a:pt x="119" y="37"/>
                </a:lnTo>
                <a:lnTo>
                  <a:pt x="125" y="31"/>
                </a:lnTo>
                <a:lnTo>
                  <a:pt x="125" y="25"/>
                </a:lnTo>
                <a:lnTo>
                  <a:pt x="132" y="25"/>
                </a:lnTo>
                <a:lnTo>
                  <a:pt x="132" y="18"/>
                </a:lnTo>
                <a:lnTo>
                  <a:pt x="132" y="12"/>
                </a:lnTo>
                <a:lnTo>
                  <a:pt x="132" y="12"/>
                </a:lnTo>
                <a:lnTo>
                  <a:pt x="132" y="12"/>
                </a:lnTo>
                <a:lnTo>
                  <a:pt x="138" y="12"/>
                </a:lnTo>
                <a:lnTo>
                  <a:pt x="157" y="6"/>
                </a:lnTo>
                <a:lnTo>
                  <a:pt x="163" y="6"/>
                </a:lnTo>
                <a:lnTo>
                  <a:pt x="176" y="0"/>
                </a:lnTo>
                <a:lnTo>
                  <a:pt x="182" y="6"/>
                </a:lnTo>
                <a:lnTo>
                  <a:pt x="194" y="18"/>
                </a:lnTo>
                <a:lnTo>
                  <a:pt x="201" y="18"/>
                </a:lnTo>
                <a:lnTo>
                  <a:pt x="226" y="12"/>
                </a:lnTo>
                <a:lnTo>
                  <a:pt x="226" y="18"/>
                </a:lnTo>
                <a:lnTo>
                  <a:pt x="238" y="25"/>
                </a:lnTo>
                <a:lnTo>
                  <a:pt x="244" y="25"/>
                </a:lnTo>
                <a:lnTo>
                  <a:pt x="251" y="25"/>
                </a:lnTo>
                <a:lnTo>
                  <a:pt x="251" y="31"/>
                </a:lnTo>
                <a:lnTo>
                  <a:pt x="257" y="31"/>
                </a:lnTo>
                <a:lnTo>
                  <a:pt x="257" y="31"/>
                </a:lnTo>
                <a:lnTo>
                  <a:pt x="263" y="31"/>
                </a:lnTo>
                <a:lnTo>
                  <a:pt x="288" y="69"/>
                </a:lnTo>
                <a:lnTo>
                  <a:pt x="294" y="69"/>
                </a:lnTo>
                <a:lnTo>
                  <a:pt x="294" y="81"/>
                </a:lnTo>
                <a:lnTo>
                  <a:pt x="307" y="87"/>
                </a:lnTo>
                <a:lnTo>
                  <a:pt x="357" y="106"/>
                </a:lnTo>
                <a:lnTo>
                  <a:pt x="363" y="100"/>
                </a:lnTo>
                <a:lnTo>
                  <a:pt x="363" y="87"/>
                </a:lnTo>
                <a:lnTo>
                  <a:pt x="370" y="81"/>
                </a:lnTo>
                <a:lnTo>
                  <a:pt x="388" y="75"/>
                </a:lnTo>
                <a:lnTo>
                  <a:pt x="407" y="50"/>
                </a:lnTo>
                <a:lnTo>
                  <a:pt x="407" y="56"/>
                </a:lnTo>
                <a:lnTo>
                  <a:pt x="426" y="56"/>
                </a:lnTo>
                <a:lnTo>
                  <a:pt x="426" y="50"/>
                </a:lnTo>
                <a:lnTo>
                  <a:pt x="445" y="50"/>
                </a:lnTo>
                <a:lnTo>
                  <a:pt x="463" y="56"/>
                </a:lnTo>
                <a:lnTo>
                  <a:pt x="470" y="69"/>
                </a:lnTo>
                <a:lnTo>
                  <a:pt x="451" y="144"/>
                </a:lnTo>
                <a:lnTo>
                  <a:pt x="470" y="162"/>
                </a:lnTo>
                <a:lnTo>
                  <a:pt x="488" y="156"/>
                </a:lnTo>
                <a:lnTo>
                  <a:pt x="482" y="169"/>
                </a:lnTo>
                <a:lnTo>
                  <a:pt x="488" y="200"/>
                </a:lnTo>
                <a:lnTo>
                  <a:pt x="482" y="200"/>
                </a:lnTo>
                <a:lnTo>
                  <a:pt x="482" y="213"/>
                </a:lnTo>
                <a:lnTo>
                  <a:pt x="488" y="219"/>
                </a:lnTo>
                <a:lnTo>
                  <a:pt x="488" y="225"/>
                </a:lnTo>
                <a:lnTo>
                  <a:pt x="507" y="238"/>
                </a:lnTo>
                <a:lnTo>
                  <a:pt x="532" y="256"/>
                </a:lnTo>
                <a:lnTo>
                  <a:pt x="539" y="263"/>
                </a:lnTo>
                <a:lnTo>
                  <a:pt x="545" y="275"/>
                </a:lnTo>
                <a:lnTo>
                  <a:pt x="545" y="281"/>
                </a:lnTo>
                <a:lnTo>
                  <a:pt x="551" y="288"/>
                </a:lnTo>
                <a:lnTo>
                  <a:pt x="551" y="294"/>
                </a:lnTo>
                <a:lnTo>
                  <a:pt x="545" y="306"/>
                </a:lnTo>
                <a:lnTo>
                  <a:pt x="532" y="319"/>
                </a:lnTo>
                <a:lnTo>
                  <a:pt x="539" y="319"/>
                </a:lnTo>
                <a:lnTo>
                  <a:pt x="539" y="319"/>
                </a:lnTo>
                <a:lnTo>
                  <a:pt x="539" y="331"/>
                </a:lnTo>
                <a:lnTo>
                  <a:pt x="545" y="338"/>
                </a:lnTo>
                <a:lnTo>
                  <a:pt x="551" y="331"/>
                </a:lnTo>
                <a:lnTo>
                  <a:pt x="551" y="338"/>
                </a:lnTo>
                <a:lnTo>
                  <a:pt x="557" y="344"/>
                </a:lnTo>
                <a:lnTo>
                  <a:pt x="551" y="350"/>
                </a:lnTo>
                <a:lnTo>
                  <a:pt x="557" y="356"/>
                </a:lnTo>
                <a:lnTo>
                  <a:pt x="564" y="356"/>
                </a:lnTo>
                <a:lnTo>
                  <a:pt x="564" y="369"/>
                </a:lnTo>
                <a:lnTo>
                  <a:pt x="564" y="375"/>
                </a:lnTo>
                <a:lnTo>
                  <a:pt x="582" y="375"/>
                </a:lnTo>
                <a:lnTo>
                  <a:pt x="582" y="381"/>
                </a:lnTo>
                <a:lnTo>
                  <a:pt x="589" y="381"/>
                </a:lnTo>
                <a:lnTo>
                  <a:pt x="589" y="388"/>
                </a:lnTo>
                <a:lnTo>
                  <a:pt x="595" y="388"/>
                </a:lnTo>
                <a:lnTo>
                  <a:pt x="595" y="394"/>
                </a:lnTo>
                <a:lnTo>
                  <a:pt x="601" y="400"/>
                </a:lnTo>
                <a:lnTo>
                  <a:pt x="601" y="407"/>
                </a:lnTo>
                <a:lnTo>
                  <a:pt x="595" y="419"/>
                </a:lnTo>
                <a:lnTo>
                  <a:pt x="589" y="413"/>
                </a:lnTo>
                <a:lnTo>
                  <a:pt x="589" y="425"/>
                </a:lnTo>
                <a:lnTo>
                  <a:pt x="582" y="425"/>
                </a:lnTo>
                <a:lnTo>
                  <a:pt x="589" y="438"/>
                </a:lnTo>
                <a:lnTo>
                  <a:pt x="614" y="432"/>
                </a:lnTo>
                <a:lnTo>
                  <a:pt x="620" y="457"/>
                </a:lnTo>
                <a:lnTo>
                  <a:pt x="639" y="469"/>
                </a:lnTo>
                <a:lnTo>
                  <a:pt x="639" y="469"/>
                </a:lnTo>
                <a:lnTo>
                  <a:pt x="639" y="488"/>
                </a:lnTo>
                <a:lnTo>
                  <a:pt x="639" y="494"/>
                </a:lnTo>
                <a:lnTo>
                  <a:pt x="639" y="500"/>
                </a:lnTo>
                <a:lnTo>
                  <a:pt x="639" y="507"/>
                </a:lnTo>
                <a:lnTo>
                  <a:pt x="639" y="513"/>
                </a:lnTo>
                <a:lnTo>
                  <a:pt x="651" y="513"/>
                </a:lnTo>
                <a:lnTo>
                  <a:pt x="664" y="519"/>
                </a:lnTo>
                <a:lnTo>
                  <a:pt x="664" y="525"/>
                </a:lnTo>
                <a:lnTo>
                  <a:pt x="670" y="532"/>
                </a:lnTo>
                <a:lnTo>
                  <a:pt x="670" y="532"/>
                </a:lnTo>
                <a:lnTo>
                  <a:pt x="676" y="544"/>
                </a:lnTo>
                <a:lnTo>
                  <a:pt x="689" y="544"/>
                </a:lnTo>
                <a:lnTo>
                  <a:pt x="689" y="557"/>
                </a:lnTo>
                <a:lnTo>
                  <a:pt x="689" y="557"/>
                </a:lnTo>
                <a:lnTo>
                  <a:pt x="689" y="563"/>
                </a:lnTo>
                <a:lnTo>
                  <a:pt x="695" y="563"/>
                </a:lnTo>
                <a:lnTo>
                  <a:pt x="695" y="575"/>
                </a:lnTo>
                <a:lnTo>
                  <a:pt x="707" y="588"/>
                </a:lnTo>
                <a:lnTo>
                  <a:pt x="701" y="601"/>
                </a:lnTo>
                <a:lnTo>
                  <a:pt x="695" y="601"/>
                </a:lnTo>
                <a:lnTo>
                  <a:pt x="695" y="607"/>
                </a:lnTo>
                <a:lnTo>
                  <a:pt x="689" y="626"/>
                </a:lnTo>
                <a:lnTo>
                  <a:pt x="689" y="632"/>
                </a:lnTo>
                <a:lnTo>
                  <a:pt x="682" y="638"/>
                </a:lnTo>
                <a:lnTo>
                  <a:pt x="682" y="663"/>
                </a:lnTo>
                <a:lnTo>
                  <a:pt x="657" y="688"/>
                </a:lnTo>
                <a:lnTo>
                  <a:pt x="645" y="688"/>
                </a:lnTo>
                <a:lnTo>
                  <a:pt x="639" y="694"/>
                </a:lnTo>
                <a:lnTo>
                  <a:pt x="639" y="694"/>
                </a:lnTo>
                <a:lnTo>
                  <a:pt x="632" y="694"/>
                </a:lnTo>
                <a:lnTo>
                  <a:pt x="614" y="694"/>
                </a:lnTo>
                <a:lnTo>
                  <a:pt x="607" y="694"/>
                </a:lnTo>
                <a:lnTo>
                  <a:pt x="582" y="694"/>
                </a:lnTo>
                <a:lnTo>
                  <a:pt x="589" y="682"/>
                </a:lnTo>
                <a:lnTo>
                  <a:pt x="595" y="676"/>
                </a:lnTo>
                <a:lnTo>
                  <a:pt x="589" y="657"/>
                </a:lnTo>
                <a:lnTo>
                  <a:pt x="595" y="657"/>
                </a:lnTo>
                <a:lnTo>
                  <a:pt x="595" y="651"/>
                </a:lnTo>
                <a:lnTo>
                  <a:pt x="601" y="651"/>
                </a:lnTo>
                <a:lnTo>
                  <a:pt x="601" y="638"/>
                </a:lnTo>
                <a:lnTo>
                  <a:pt x="576" y="644"/>
                </a:lnTo>
                <a:lnTo>
                  <a:pt x="570" y="632"/>
                </a:lnTo>
                <a:lnTo>
                  <a:pt x="551" y="626"/>
                </a:lnTo>
                <a:lnTo>
                  <a:pt x="545" y="626"/>
                </a:lnTo>
                <a:lnTo>
                  <a:pt x="545" y="613"/>
                </a:lnTo>
                <a:lnTo>
                  <a:pt x="532" y="613"/>
                </a:lnTo>
                <a:lnTo>
                  <a:pt x="526" y="613"/>
                </a:lnTo>
                <a:lnTo>
                  <a:pt x="520" y="613"/>
                </a:lnTo>
                <a:lnTo>
                  <a:pt x="520" y="613"/>
                </a:lnTo>
                <a:lnTo>
                  <a:pt x="513" y="613"/>
                </a:lnTo>
                <a:lnTo>
                  <a:pt x="507" y="607"/>
                </a:lnTo>
                <a:lnTo>
                  <a:pt x="507" y="607"/>
                </a:lnTo>
                <a:lnTo>
                  <a:pt x="501" y="613"/>
                </a:lnTo>
                <a:lnTo>
                  <a:pt x="488" y="632"/>
                </a:lnTo>
                <a:lnTo>
                  <a:pt x="482" y="632"/>
                </a:lnTo>
                <a:lnTo>
                  <a:pt x="482" y="626"/>
                </a:lnTo>
                <a:lnTo>
                  <a:pt x="457" y="626"/>
                </a:lnTo>
                <a:lnTo>
                  <a:pt x="457" y="613"/>
                </a:lnTo>
                <a:lnTo>
                  <a:pt x="451" y="619"/>
                </a:lnTo>
                <a:lnTo>
                  <a:pt x="445" y="613"/>
                </a:lnTo>
                <a:lnTo>
                  <a:pt x="438" y="607"/>
                </a:lnTo>
                <a:lnTo>
                  <a:pt x="426" y="613"/>
                </a:lnTo>
                <a:lnTo>
                  <a:pt x="420" y="613"/>
                </a:lnTo>
                <a:lnTo>
                  <a:pt x="420" y="613"/>
                </a:lnTo>
                <a:lnTo>
                  <a:pt x="407" y="613"/>
                </a:lnTo>
                <a:lnTo>
                  <a:pt x="395" y="619"/>
                </a:lnTo>
                <a:lnTo>
                  <a:pt x="395" y="613"/>
                </a:lnTo>
                <a:lnTo>
                  <a:pt x="382" y="613"/>
                </a:lnTo>
                <a:lnTo>
                  <a:pt x="370" y="607"/>
                </a:lnTo>
                <a:lnTo>
                  <a:pt x="357" y="607"/>
                </a:lnTo>
                <a:lnTo>
                  <a:pt x="351" y="613"/>
                </a:lnTo>
                <a:lnTo>
                  <a:pt x="351" y="626"/>
                </a:lnTo>
                <a:lnTo>
                  <a:pt x="351" y="632"/>
                </a:lnTo>
                <a:lnTo>
                  <a:pt x="338" y="638"/>
                </a:lnTo>
                <a:lnTo>
                  <a:pt x="313" y="632"/>
                </a:lnTo>
                <a:lnTo>
                  <a:pt x="307" y="632"/>
                </a:lnTo>
                <a:lnTo>
                  <a:pt x="282" y="632"/>
                </a:lnTo>
                <a:lnTo>
                  <a:pt x="282" y="613"/>
                </a:lnTo>
                <a:lnTo>
                  <a:pt x="269" y="607"/>
                </a:lnTo>
                <a:lnTo>
                  <a:pt x="269" y="601"/>
                </a:lnTo>
                <a:lnTo>
                  <a:pt x="263" y="594"/>
                </a:lnTo>
                <a:lnTo>
                  <a:pt x="257" y="601"/>
                </a:lnTo>
                <a:lnTo>
                  <a:pt x="232" y="601"/>
                </a:lnTo>
                <a:lnTo>
                  <a:pt x="226" y="588"/>
                </a:lnTo>
                <a:lnTo>
                  <a:pt x="226" y="575"/>
                </a:lnTo>
                <a:lnTo>
                  <a:pt x="213" y="569"/>
                </a:lnTo>
                <a:lnTo>
                  <a:pt x="213" y="582"/>
                </a:lnTo>
                <a:lnTo>
                  <a:pt x="207" y="582"/>
                </a:lnTo>
                <a:lnTo>
                  <a:pt x="207" y="582"/>
                </a:lnTo>
                <a:lnTo>
                  <a:pt x="194" y="588"/>
                </a:lnTo>
                <a:lnTo>
                  <a:pt x="194" y="594"/>
                </a:lnTo>
                <a:lnTo>
                  <a:pt x="182" y="594"/>
                </a:lnTo>
                <a:lnTo>
                  <a:pt x="176" y="601"/>
                </a:lnTo>
                <a:lnTo>
                  <a:pt x="157" y="601"/>
                </a:lnTo>
                <a:lnTo>
                  <a:pt x="157" y="594"/>
                </a:lnTo>
                <a:lnTo>
                  <a:pt x="151" y="594"/>
                </a:lnTo>
                <a:lnTo>
                  <a:pt x="144" y="582"/>
                </a:lnTo>
                <a:lnTo>
                  <a:pt x="125" y="582"/>
                </a:lnTo>
                <a:lnTo>
                  <a:pt x="125" y="582"/>
                </a:lnTo>
                <a:lnTo>
                  <a:pt x="119" y="563"/>
                </a:lnTo>
                <a:lnTo>
                  <a:pt x="107" y="569"/>
                </a:lnTo>
                <a:lnTo>
                  <a:pt x="107" y="563"/>
                </a:lnTo>
                <a:lnTo>
                  <a:pt x="107" y="557"/>
                </a:lnTo>
                <a:lnTo>
                  <a:pt x="100" y="550"/>
                </a:lnTo>
                <a:lnTo>
                  <a:pt x="100" y="538"/>
                </a:lnTo>
                <a:lnTo>
                  <a:pt x="94" y="525"/>
                </a:lnTo>
                <a:lnTo>
                  <a:pt x="82" y="507"/>
                </a:lnTo>
                <a:lnTo>
                  <a:pt x="75" y="513"/>
                </a:lnTo>
                <a:lnTo>
                  <a:pt x="75" y="507"/>
                </a:lnTo>
                <a:lnTo>
                  <a:pt x="75" y="494"/>
                </a:lnTo>
                <a:lnTo>
                  <a:pt x="75" y="482"/>
                </a:lnTo>
                <a:lnTo>
                  <a:pt x="69" y="482"/>
                </a:lnTo>
                <a:lnTo>
                  <a:pt x="69" y="475"/>
                </a:lnTo>
                <a:lnTo>
                  <a:pt x="63" y="457"/>
                </a:lnTo>
                <a:lnTo>
                  <a:pt x="44" y="444"/>
                </a:lnTo>
                <a:lnTo>
                  <a:pt x="32" y="450"/>
                </a:lnTo>
                <a:lnTo>
                  <a:pt x="19" y="438"/>
                </a:lnTo>
                <a:lnTo>
                  <a:pt x="0" y="432"/>
                </a:lnTo>
                <a:lnTo>
                  <a:pt x="0" y="425"/>
                </a:lnTo>
                <a:lnTo>
                  <a:pt x="7" y="419"/>
                </a:lnTo>
                <a:lnTo>
                  <a:pt x="0" y="419"/>
                </a:lnTo>
                <a:lnTo>
                  <a:pt x="7" y="400"/>
                </a:lnTo>
                <a:lnTo>
                  <a:pt x="13" y="400"/>
                </a:lnTo>
                <a:lnTo>
                  <a:pt x="19" y="400"/>
                </a:lnTo>
                <a:lnTo>
                  <a:pt x="32" y="400"/>
                </a:lnTo>
                <a:lnTo>
                  <a:pt x="32" y="394"/>
                </a:lnTo>
                <a:lnTo>
                  <a:pt x="38" y="394"/>
                </a:lnTo>
                <a:lnTo>
                  <a:pt x="38" y="388"/>
                </a:lnTo>
                <a:lnTo>
                  <a:pt x="25" y="381"/>
                </a:lnTo>
                <a:lnTo>
                  <a:pt x="32" y="375"/>
                </a:lnTo>
                <a:lnTo>
                  <a:pt x="38" y="363"/>
                </a:lnTo>
                <a:lnTo>
                  <a:pt x="44" y="363"/>
                </a:lnTo>
                <a:lnTo>
                  <a:pt x="57" y="369"/>
                </a:lnTo>
                <a:lnTo>
                  <a:pt x="69" y="363"/>
                </a:lnTo>
                <a:lnTo>
                  <a:pt x="82" y="375"/>
                </a:lnTo>
                <a:lnTo>
                  <a:pt x="82" y="3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0" name="Freeform 78"/>
          <p:cNvSpPr>
            <a:spLocks/>
          </p:cNvSpPr>
          <p:nvPr/>
        </p:nvSpPr>
        <p:spPr bwMode="auto">
          <a:xfrm>
            <a:off x="1911350" y="3600450"/>
            <a:ext cx="1054100" cy="722313"/>
          </a:xfrm>
          <a:custGeom>
            <a:avLst/>
            <a:gdLst>
              <a:gd name="T0" fmla="*/ 12 w 551"/>
              <a:gd name="T1" fmla="*/ 282 h 413"/>
              <a:gd name="T2" fmla="*/ 75 w 551"/>
              <a:gd name="T3" fmla="*/ 200 h 413"/>
              <a:gd name="T4" fmla="*/ 87 w 551"/>
              <a:gd name="T5" fmla="*/ 175 h 413"/>
              <a:gd name="T6" fmla="*/ 100 w 551"/>
              <a:gd name="T7" fmla="*/ 144 h 413"/>
              <a:gd name="T8" fmla="*/ 119 w 551"/>
              <a:gd name="T9" fmla="*/ 132 h 413"/>
              <a:gd name="T10" fmla="*/ 181 w 551"/>
              <a:gd name="T11" fmla="*/ 100 h 413"/>
              <a:gd name="T12" fmla="*/ 206 w 551"/>
              <a:gd name="T13" fmla="*/ 107 h 413"/>
              <a:gd name="T14" fmla="*/ 250 w 551"/>
              <a:gd name="T15" fmla="*/ 94 h 413"/>
              <a:gd name="T16" fmla="*/ 281 w 551"/>
              <a:gd name="T17" fmla="*/ 75 h 413"/>
              <a:gd name="T18" fmla="*/ 288 w 551"/>
              <a:gd name="T19" fmla="*/ 63 h 413"/>
              <a:gd name="T20" fmla="*/ 313 w 551"/>
              <a:gd name="T21" fmla="*/ 44 h 413"/>
              <a:gd name="T22" fmla="*/ 319 w 551"/>
              <a:gd name="T23" fmla="*/ 38 h 413"/>
              <a:gd name="T24" fmla="*/ 325 w 551"/>
              <a:gd name="T25" fmla="*/ 19 h 413"/>
              <a:gd name="T26" fmla="*/ 394 w 551"/>
              <a:gd name="T27" fmla="*/ 13 h 413"/>
              <a:gd name="T28" fmla="*/ 413 w 551"/>
              <a:gd name="T29" fmla="*/ 13 h 413"/>
              <a:gd name="T30" fmla="*/ 432 w 551"/>
              <a:gd name="T31" fmla="*/ 6 h 413"/>
              <a:gd name="T32" fmla="*/ 457 w 551"/>
              <a:gd name="T33" fmla="*/ 13 h 413"/>
              <a:gd name="T34" fmla="*/ 450 w 551"/>
              <a:gd name="T35" fmla="*/ 44 h 413"/>
              <a:gd name="T36" fmla="*/ 413 w 551"/>
              <a:gd name="T37" fmla="*/ 44 h 413"/>
              <a:gd name="T38" fmla="*/ 407 w 551"/>
              <a:gd name="T39" fmla="*/ 50 h 413"/>
              <a:gd name="T40" fmla="*/ 413 w 551"/>
              <a:gd name="T41" fmla="*/ 63 h 413"/>
              <a:gd name="T42" fmla="*/ 419 w 551"/>
              <a:gd name="T43" fmla="*/ 88 h 413"/>
              <a:gd name="T44" fmla="*/ 413 w 551"/>
              <a:gd name="T45" fmla="*/ 113 h 413"/>
              <a:gd name="T46" fmla="*/ 444 w 551"/>
              <a:gd name="T47" fmla="*/ 144 h 413"/>
              <a:gd name="T48" fmla="*/ 444 w 551"/>
              <a:gd name="T49" fmla="*/ 169 h 413"/>
              <a:gd name="T50" fmla="*/ 419 w 551"/>
              <a:gd name="T51" fmla="*/ 194 h 413"/>
              <a:gd name="T52" fmla="*/ 425 w 551"/>
              <a:gd name="T53" fmla="*/ 219 h 413"/>
              <a:gd name="T54" fmla="*/ 507 w 551"/>
              <a:gd name="T55" fmla="*/ 219 h 413"/>
              <a:gd name="T56" fmla="*/ 526 w 551"/>
              <a:gd name="T57" fmla="*/ 257 h 413"/>
              <a:gd name="T58" fmla="*/ 551 w 551"/>
              <a:gd name="T59" fmla="*/ 269 h 413"/>
              <a:gd name="T60" fmla="*/ 532 w 551"/>
              <a:gd name="T61" fmla="*/ 282 h 413"/>
              <a:gd name="T62" fmla="*/ 494 w 551"/>
              <a:gd name="T63" fmla="*/ 288 h 413"/>
              <a:gd name="T64" fmla="*/ 488 w 551"/>
              <a:gd name="T65" fmla="*/ 307 h 413"/>
              <a:gd name="T66" fmla="*/ 450 w 551"/>
              <a:gd name="T67" fmla="*/ 313 h 413"/>
              <a:gd name="T68" fmla="*/ 432 w 551"/>
              <a:gd name="T69" fmla="*/ 307 h 413"/>
              <a:gd name="T70" fmla="*/ 407 w 551"/>
              <a:gd name="T71" fmla="*/ 301 h 413"/>
              <a:gd name="T72" fmla="*/ 369 w 551"/>
              <a:gd name="T73" fmla="*/ 301 h 413"/>
              <a:gd name="T74" fmla="*/ 338 w 551"/>
              <a:gd name="T75" fmla="*/ 326 h 413"/>
              <a:gd name="T76" fmla="*/ 288 w 551"/>
              <a:gd name="T77" fmla="*/ 313 h 413"/>
              <a:gd name="T78" fmla="*/ 256 w 551"/>
              <a:gd name="T79" fmla="*/ 319 h 413"/>
              <a:gd name="T80" fmla="*/ 244 w 551"/>
              <a:gd name="T81" fmla="*/ 363 h 413"/>
              <a:gd name="T82" fmla="*/ 244 w 551"/>
              <a:gd name="T83" fmla="*/ 388 h 413"/>
              <a:gd name="T84" fmla="*/ 213 w 551"/>
              <a:gd name="T85" fmla="*/ 394 h 413"/>
              <a:gd name="T86" fmla="*/ 194 w 551"/>
              <a:gd name="T87" fmla="*/ 382 h 413"/>
              <a:gd name="T88" fmla="*/ 169 w 551"/>
              <a:gd name="T89" fmla="*/ 376 h 413"/>
              <a:gd name="T90" fmla="*/ 138 w 551"/>
              <a:gd name="T91" fmla="*/ 413 h 413"/>
              <a:gd name="T92" fmla="*/ 94 w 551"/>
              <a:gd name="T93" fmla="*/ 363 h 413"/>
              <a:gd name="T94" fmla="*/ 25 w 551"/>
              <a:gd name="T95" fmla="*/ 407 h 413"/>
              <a:gd name="T96" fmla="*/ 0 w 551"/>
              <a:gd name="T97" fmla="*/ 326 h 413"/>
              <a:gd name="T98" fmla="*/ 12 w 551"/>
              <a:gd name="T99" fmla="*/ 3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1" h="413">
                <a:moveTo>
                  <a:pt x="12" y="313"/>
                </a:moveTo>
                <a:lnTo>
                  <a:pt x="0" y="288"/>
                </a:lnTo>
                <a:lnTo>
                  <a:pt x="12" y="282"/>
                </a:lnTo>
                <a:lnTo>
                  <a:pt x="56" y="238"/>
                </a:lnTo>
                <a:lnTo>
                  <a:pt x="56" y="219"/>
                </a:lnTo>
                <a:lnTo>
                  <a:pt x="75" y="200"/>
                </a:lnTo>
                <a:lnTo>
                  <a:pt x="81" y="188"/>
                </a:lnTo>
                <a:lnTo>
                  <a:pt x="81" y="182"/>
                </a:lnTo>
                <a:lnTo>
                  <a:pt x="87" y="175"/>
                </a:lnTo>
                <a:lnTo>
                  <a:pt x="87" y="169"/>
                </a:lnTo>
                <a:lnTo>
                  <a:pt x="100" y="150"/>
                </a:lnTo>
                <a:lnTo>
                  <a:pt x="100" y="144"/>
                </a:lnTo>
                <a:lnTo>
                  <a:pt x="106" y="144"/>
                </a:lnTo>
                <a:lnTo>
                  <a:pt x="125" y="144"/>
                </a:lnTo>
                <a:lnTo>
                  <a:pt x="119" y="132"/>
                </a:lnTo>
                <a:lnTo>
                  <a:pt x="156" y="100"/>
                </a:lnTo>
                <a:lnTo>
                  <a:pt x="150" y="94"/>
                </a:lnTo>
                <a:lnTo>
                  <a:pt x="181" y="100"/>
                </a:lnTo>
                <a:lnTo>
                  <a:pt x="188" y="107"/>
                </a:lnTo>
                <a:lnTo>
                  <a:pt x="194" y="113"/>
                </a:lnTo>
                <a:lnTo>
                  <a:pt x="206" y="107"/>
                </a:lnTo>
                <a:lnTo>
                  <a:pt x="219" y="100"/>
                </a:lnTo>
                <a:lnTo>
                  <a:pt x="231" y="107"/>
                </a:lnTo>
                <a:lnTo>
                  <a:pt x="250" y="94"/>
                </a:lnTo>
                <a:lnTo>
                  <a:pt x="263" y="75"/>
                </a:lnTo>
                <a:lnTo>
                  <a:pt x="275" y="82"/>
                </a:lnTo>
                <a:lnTo>
                  <a:pt x="281" y="75"/>
                </a:lnTo>
                <a:lnTo>
                  <a:pt x="288" y="75"/>
                </a:lnTo>
                <a:lnTo>
                  <a:pt x="288" y="69"/>
                </a:lnTo>
                <a:lnTo>
                  <a:pt x="288" y="63"/>
                </a:lnTo>
                <a:lnTo>
                  <a:pt x="300" y="56"/>
                </a:lnTo>
                <a:lnTo>
                  <a:pt x="313" y="50"/>
                </a:lnTo>
                <a:lnTo>
                  <a:pt x="313" y="44"/>
                </a:lnTo>
                <a:lnTo>
                  <a:pt x="306" y="44"/>
                </a:lnTo>
                <a:lnTo>
                  <a:pt x="306" y="38"/>
                </a:lnTo>
                <a:lnTo>
                  <a:pt x="319" y="38"/>
                </a:lnTo>
                <a:lnTo>
                  <a:pt x="325" y="31"/>
                </a:lnTo>
                <a:lnTo>
                  <a:pt x="325" y="25"/>
                </a:lnTo>
                <a:lnTo>
                  <a:pt x="325" y="19"/>
                </a:lnTo>
                <a:lnTo>
                  <a:pt x="388" y="31"/>
                </a:lnTo>
                <a:lnTo>
                  <a:pt x="394" y="25"/>
                </a:lnTo>
                <a:lnTo>
                  <a:pt x="394" y="13"/>
                </a:lnTo>
                <a:lnTo>
                  <a:pt x="400" y="6"/>
                </a:lnTo>
                <a:lnTo>
                  <a:pt x="407" y="6"/>
                </a:lnTo>
                <a:lnTo>
                  <a:pt x="413" y="13"/>
                </a:lnTo>
                <a:lnTo>
                  <a:pt x="425" y="6"/>
                </a:lnTo>
                <a:lnTo>
                  <a:pt x="432" y="6"/>
                </a:lnTo>
                <a:lnTo>
                  <a:pt x="432" y="6"/>
                </a:lnTo>
                <a:lnTo>
                  <a:pt x="444" y="0"/>
                </a:lnTo>
                <a:lnTo>
                  <a:pt x="450" y="0"/>
                </a:lnTo>
                <a:lnTo>
                  <a:pt x="457" y="13"/>
                </a:lnTo>
                <a:lnTo>
                  <a:pt x="457" y="19"/>
                </a:lnTo>
                <a:lnTo>
                  <a:pt x="463" y="31"/>
                </a:lnTo>
                <a:lnTo>
                  <a:pt x="450" y="44"/>
                </a:lnTo>
                <a:lnTo>
                  <a:pt x="438" y="44"/>
                </a:lnTo>
                <a:lnTo>
                  <a:pt x="419" y="38"/>
                </a:lnTo>
                <a:lnTo>
                  <a:pt x="413" y="44"/>
                </a:lnTo>
                <a:lnTo>
                  <a:pt x="407" y="44"/>
                </a:lnTo>
                <a:lnTo>
                  <a:pt x="413" y="50"/>
                </a:lnTo>
                <a:lnTo>
                  <a:pt x="407" y="50"/>
                </a:lnTo>
                <a:lnTo>
                  <a:pt x="407" y="63"/>
                </a:lnTo>
                <a:lnTo>
                  <a:pt x="407" y="63"/>
                </a:lnTo>
                <a:lnTo>
                  <a:pt x="413" y="63"/>
                </a:lnTo>
                <a:lnTo>
                  <a:pt x="413" y="82"/>
                </a:lnTo>
                <a:lnTo>
                  <a:pt x="413" y="94"/>
                </a:lnTo>
                <a:lnTo>
                  <a:pt x="419" y="88"/>
                </a:lnTo>
                <a:lnTo>
                  <a:pt x="413" y="100"/>
                </a:lnTo>
                <a:lnTo>
                  <a:pt x="419" y="113"/>
                </a:lnTo>
                <a:lnTo>
                  <a:pt x="413" y="113"/>
                </a:lnTo>
                <a:lnTo>
                  <a:pt x="413" y="125"/>
                </a:lnTo>
                <a:lnTo>
                  <a:pt x="438" y="132"/>
                </a:lnTo>
                <a:lnTo>
                  <a:pt x="444" y="144"/>
                </a:lnTo>
                <a:lnTo>
                  <a:pt x="444" y="150"/>
                </a:lnTo>
                <a:lnTo>
                  <a:pt x="438" y="157"/>
                </a:lnTo>
                <a:lnTo>
                  <a:pt x="444" y="169"/>
                </a:lnTo>
                <a:lnTo>
                  <a:pt x="438" y="182"/>
                </a:lnTo>
                <a:lnTo>
                  <a:pt x="425" y="188"/>
                </a:lnTo>
                <a:lnTo>
                  <a:pt x="419" y="194"/>
                </a:lnTo>
                <a:lnTo>
                  <a:pt x="419" y="200"/>
                </a:lnTo>
                <a:lnTo>
                  <a:pt x="425" y="207"/>
                </a:lnTo>
                <a:lnTo>
                  <a:pt x="425" y="219"/>
                </a:lnTo>
                <a:lnTo>
                  <a:pt x="463" y="213"/>
                </a:lnTo>
                <a:lnTo>
                  <a:pt x="488" y="213"/>
                </a:lnTo>
                <a:lnTo>
                  <a:pt x="507" y="219"/>
                </a:lnTo>
                <a:lnTo>
                  <a:pt x="513" y="219"/>
                </a:lnTo>
                <a:lnTo>
                  <a:pt x="519" y="238"/>
                </a:lnTo>
                <a:lnTo>
                  <a:pt x="526" y="257"/>
                </a:lnTo>
                <a:lnTo>
                  <a:pt x="538" y="257"/>
                </a:lnTo>
                <a:lnTo>
                  <a:pt x="544" y="269"/>
                </a:lnTo>
                <a:lnTo>
                  <a:pt x="551" y="269"/>
                </a:lnTo>
                <a:lnTo>
                  <a:pt x="551" y="276"/>
                </a:lnTo>
                <a:lnTo>
                  <a:pt x="544" y="282"/>
                </a:lnTo>
                <a:lnTo>
                  <a:pt x="532" y="282"/>
                </a:lnTo>
                <a:lnTo>
                  <a:pt x="532" y="288"/>
                </a:lnTo>
                <a:lnTo>
                  <a:pt x="513" y="288"/>
                </a:lnTo>
                <a:lnTo>
                  <a:pt x="494" y="288"/>
                </a:lnTo>
                <a:lnTo>
                  <a:pt x="494" y="294"/>
                </a:lnTo>
                <a:lnTo>
                  <a:pt x="500" y="294"/>
                </a:lnTo>
                <a:lnTo>
                  <a:pt x="488" y="307"/>
                </a:lnTo>
                <a:lnTo>
                  <a:pt x="463" y="307"/>
                </a:lnTo>
                <a:lnTo>
                  <a:pt x="457" y="319"/>
                </a:lnTo>
                <a:lnTo>
                  <a:pt x="450" y="313"/>
                </a:lnTo>
                <a:lnTo>
                  <a:pt x="444" y="313"/>
                </a:lnTo>
                <a:lnTo>
                  <a:pt x="450" y="307"/>
                </a:lnTo>
                <a:lnTo>
                  <a:pt x="432" y="307"/>
                </a:lnTo>
                <a:lnTo>
                  <a:pt x="432" y="301"/>
                </a:lnTo>
                <a:lnTo>
                  <a:pt x="413" y="294"/>
                </a:lnTo>
                <a:lnTo>
                  <a:pt x="407" y="301"/>
                </a:lnTo>
                <a:lnTo>
                  <a:pt x="388" y="282"/>
                </a:lnTo>
                <a:lnTo>
                  <a:pt x="382" y="288"/>
                </a:lnTo>
                <a:lnTo>
                  <a:pt x="369" y="301"/>
                </a:lnTo>
                <a:lnTo>
                  <a:pt x="369" y="301"/>
                </a:lnTo>
                <a:lnTo>
                  <a:pt x="357" y="313"/>
                </a:lnTo>
                <a:lnTo>
                  <a:pt x="338" y="326"/>
                </a:lnTo>
                <a:lnTo>
                  <a:pt x="300" y="326"/>
                </a:lnTo>
                <a:lnTo>
                  <a:pt x="294" y="319"/>
                </a:lnTo>
                <a:lnTo>
                  <a:pt x="288" y="313"/>
                </a:lnTo>
                <a:lnTo>
                  <a:pt x="275" y="313"/>
                </a:lnTo>
                <a:lnTo>
                  <a:pt x="269" y="319"/>
                </a:lnTo>
                <a:lnTo>
                  <a:pt x="256" y="319"/>
                </a:lnTo>
                <a:lnTo>
                  <a:pt x="263" y="332"/>
                </a:lnTo>
                <a:lnTo>
                  <a:pt x="263" y="344"/>
                </a:lnTo>
                <a:lnTo>
                  <a:pt x="244" y="363"/>
                </a:lnTo>
                <a:lnTo>
                  <a:pt x="244" y="382"/>
                </a:lnTo>
                <a:lnTo>
                  <a:pt x="250" y="388"/>
                </a:lnTo>
                <a:lnTo>
                  <a:pt x="244" y="388"/>
                </a:lnTo>
                <a:lnTo>
                  <a:pt x="238" y="388"/>
                </a:lnTo>
                <a:lnTo>
                  <a:pt x="219" y="394"/>
                </a:lnTo>
                <a:lnTo>
                  <a:pt x="213" y="394"/>
                </a:lnTo>
                <a:lnTo>
                  <a:pt x="206" y="388"/>
                </a:lnTo>
                <a:lnTo>
                  <a:pt x="194" y="388"/>
                </a:lnTo>
                <a:lnTo>
                  <a:pt x="194" y="382"/>
                </a:lnTo>
                <a:lnTo>
                  <a:pt x="181" y="376"/>
                </a:lnTo>
                <a:lnTo>
                  <a:pt x="175" y="376"/>
                </a:lnTo>
                <a:lnTo>
                  <a:pt x="169" y="376"/>
                </a:lnTo>
                <a:lnTo>
                  <a:pt x="156" y="394"/>
                </a:lnTo>
                <a:lnTo>
                  <a:pt x="150" y="407"/>
                </a:lnTo>
                <a:lnTo>
                  <a:pt x="138" y="413"/>
                </a:lnTo>
                <a:lnTo>
                  <a:pt x="106" y="382"/>
                </a:lnTo>
                <a:lnTo>
                  <a:pt x="112" y="382"/>
                </a:lnTo>
                <a:lnTo>
                  <a:pt x="94" y="363"/>
                </a:lnTo>
                <a:lnTo>
                  <a:pt x="50" y="388"/>
                </a:lnTo>
                <a:lnTo>
                  <a:pt x="37" y="401"/>
                </a:lnTo>
                <a:lnTo>
                  <a:pt x="25" y="407"/>
                </a:lnTo>
                <a:lnTo>
                  <a:pt x="12" y="401"/>
                </a:lnTo>
                <a:lnTo>
                  <a:pt x="6" y="388"/>
                </a:lnTo>
                <a:lnTo>
                  <a:pt x="0" y="326"/>
                </a:lnTo>
                <a:lnTo>
                  <a:pt x="0" y="326"/>
                </a:lnTo>
                <a:lnTo>
                  <a:pt x="12" y="319"/>
                </a:lnTo>
                <a:lnTo>
                  <a:pt x="12" y="313"/>
                </a:lnTo>
                <a:lnTo>
                  <a:pt x="12" y="3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1" name="Freeform 104"/>
          <p:cNvSpPr>
            <a:spLocks/>
          </p:cNvSpPr>
          <p:nvPr/>
        </p:nvSpPr>
        <p:spPr bwMode="auto">
          <a:xfrm>
            <a:off x="5284788" y="4291013"/>
            <a:ext cx="1363662" cy="1314450"/>
          </a:xfrm>
          <a:custGeom>
            <a:avLst/>
            <a:gdLst>
              <a:gd name="T0" fmla="*/ 68 w 713"/>
              <a:gd name="T1" fmla="*/ 482 h 751"/>
              <a:gd name="T2" fmla="*/ 43 w 713"/>
              <a:gd name="T3" fmla="*/ 451 h 751"/>
              <a:gd name="T4" fmla="*/ 6 w 713"/>
              <a:gd name="T5" fmla="*/ 426 h 751"/>
              <a:gd name="T6" fmla="*/ 31 w 713"/>
              <a:gd name="T7" fmla="*/ 376 h 751"/>
              <a:gd name="T8" fmla="*/ 68 w 713"/>
              <a:gd name="T9" fmla="*/ 376 h 751"/>
              <a:gd name="T10" fmla="*/ 94 w 713"/>
              <a:gd name="T11" fmla="*/ 357 h 751"/>
              <a:gd name="T12" fmla="*/ 100 w 713"/>
              <a:gd name="T13" fmla="*/ 332 h 751"/>
              <a:gd name="T14" fmla="*/ 106 w 713"/>
              <a:gd name="T15" fmla="*/ 307 h 751"/>
              <a:gd name="T16" fmla="*/ 112 w 713"/>
              <a:gd name="T17" fmla="*/ 288 h 751"/>
              <a:gd name="T18" fmla="*/ 106 w 713"/>
              <a:gd name="T19" fmla="*/ 263 h 751"/>
              <a:gd name="T20" fmla="*/ 119 w 713"/>
              <a:gd name="T21" fmla="*/ 213 h 751"/>
              <a:gd name="T22" fmla="*/ 144 w 713"/>
              <a:gd name="T23" fmla="*/ 207 h 751"/>
              <a:gd name="T24" fmla="*/ 194 w 713"/>
              <a:gd name="T25" fmla="*/ 188 h 751"/>
              <a:gd name="T26" fmla="*/ 206 w 713"/>
              <a:gd name="T27" fmla="*/ 232 h 751"/>
              <a:gd name="T28" fmla="*/ 244 w 713"/>
              <a:gd name="T29" fmla="*/ 232 h 751"/>
              <a:gd name="T30" fmla="*/ 288 w 713"/>
              <a:gd name="T31" fmla="*/ 219 h 751"/>
              <a:gd name="T32" fmla="*/ 325 w 713"/>
              <a:gd name="T33" fmla="*/ 232 h 751"/>
              <a:gd name="T34" fmla="*/ 344 w 713"/>
              <a:gd name="T35" fmla="*/ 219 h 751"/>
              <a:gd name="T36" fmla="*/ 381 w 713"/>
              <a:gd name="T37" fmla="*/ 213 h 751"/>
              <a:gd name="T38" fmla="*/ 394 w 713"/>
              <a:gd name="T39" fmla="*/ 182 h 751"/>
              <a:gd name="T40" fmla="*/ 413 w 713"/>
              <a:gd name="T41" fmla="*/ 144 h 751"/>
              <a:gd name="T42" fmla="*/ 400 w 713"/>
              <a:gd name="T43" fmla="*/ 82 h 751"/>
              <a:gd name="T44" fmla="*/ 475 w 713"/>
              <a:gd name="T45" fmla="*/ 94 h 751"/>
              <a:gd name="T46" fmla="*/ 532 w 713"/>
              <a:gd name="T47" fmla="*/ 76 h 751"/>
              <a:gd name="T48" fmla="*/ 569 w 713"/>
              <a:gd name="T49" fmla="*/ 32 h 751"/>
              <a:gd name="T50" fmla="*/ 607 w 713"/>
              <a:gd name="T51" fmla="*/ 19 h 751"/>
              <a:gd name="T52" fmla="*/ 632 w 713"/>
              <a:gd name="T53" fmla="*/ 13 h 751"/>
              <a:gd name="T54" fmla="*/ 663 w 713"/>
              <a:gd name="T55" fmla="*/ 25 h 751"/>
              <a:gd name="T56" fmla="*/ 688 w 713"/>
              <a:gd name="T57" fmla="*/ 44 h 751"/>
              <a:gd name="T58" fmla="*/ 694 w 713"/>
              <a:gd name="T59" fmla="*/ 82 h 751"/>
              <a:gd name="T60" fmla="*/ 676 w 713"/>
              <a:gd name="T61" fmla="*/ 126 h 751"/>
              <a:gd name="T62" fmla="*/ 669 w 713"/>
              <a:gd name="T63" fmla="*/ 176 h 751"/>
              <a:gd name="T64" fmla="*/ 682 w 713"/>
              <a:gd name="T65" fmla="*/ 226 h 751"/>
              <a:gd name="T66" fmla="*/ 650 w 713"/>
              <a:gd name="T67" fmla="*/ 288 h 751"/>
              <a:gd name="T68" fmla="*/ 632 w 713"/>
              <a:gd name="T69" fmla="*/ 320 h 751"/>
              <a:gd name="T70" fmla="*/ 632 w 713"/>
              <a:gd name="T71" fmla="*/ 357 h 751"/>
              <a:gd name="T72" fmla="*/ 582 w 713"/>
              <a:gd name="T73" fmla="*/ 401 h 751"/>
              <a:gd name="T74" fmla="*/ 550 w 713"/>
              <a:gd name="T75" fmla="*/ 445 h 751"/>
              <a:gd name="T76" fmla="*/ 500 w 713"/>
              <a:gd name="T77" fmla="*/ 464 h 751"/>
              <a:gd name="T78" fmla="*/ 469 w 713"/>
              <a:gd name="T79" fmla="*/ 445 h 751"/>
              <a:gd name="T80" fmla="*/ 438 w 713"/>
              <a:gd name="T81" fmla="*/ 445 h 751"/>
              <a:gd name="T82" fmla="*/ 394 w 713"/>
              <a:gd name="T83" fmla="*/ 495 h 751"/>
              <a:gd name="T84" fmla="*/ 356 w 713"/>
              <a:gd name="T85" fmla="*/ 539 h 751"/>
              <a:gd name="T86" fmla="*/ 325 w 713"/>
              <a:gd name="T87" fmla="*/ 576 h 751"/>
              <a:gd name="T88" fmla="*/ 313 w 713"/>
              <a:gd name="T89" fmla="*/ 595 h 751"/>
              <a:gd name="T90" fmla="*/ 325 w 713"/>
              <a:gd name="T91" fmla="*/ 614 h 751"/>
              <a:gd name="T92" fmla="*/ 325 w 713"/>
              <a:gd name="T93" fmla="*/ 626 h 751"/>
              <a:gd name="T94" fmla="*/ 338 w 713"/>
              <a:gd name="T95" fmla="*/ 651 h 751"/>
              <a:gd name="T96" fmla="*/ 350 w 713"/>
              <a:gd name="T97" fmla="*/ 670 h 751"/>
              <a:gd name="T98" fmla="*/ 338 w 713"/>
              <a:gd name="T99" fmla="*/ 720 h 751"/>
              <a:gd name="T100" fmla="*/ 313 w 713"/>
              <a:gd name="T101" fmla="*/ 751 h 751"/>
              <a:gd name="T102" fmla="*/ 262 w 713"/>
              <a:gd name="T103" fmla="*/ 720 h 751"/>
              <a:gd name="T104" fmla="*/ 225 w 713"/>
              <a:gd name="T105" fmla="*/ 708 h 751"/>
              <a:gd name="T106" fmla="*/ 200 w 713"/>
              <a:gd name="T107" fmla="*/ 664 h 751"/>
              <a:gd name="T108" fmla="*/ 162 w 713"/>
              <a:gd name="T109" fmla="*/ 633 h 751"/>
              <a:gd name="T110" fmla="*/ 150 w 713"/>
              <a:gd name="T111" fmla="*/ 595 h 751"/>
              <a:gd name="T112" fmla="*/ 150 w 713"/>
              <a:gd name="T113" fmla="*/ 539 h 751"/>
              <a:gd name="T114" fmla="*/ 144 w 713"/>
              <a:gd name="T115" fmla="*/ 507 h 751"/>
              <a:gd name="T116" fmla="*/ 112 w 713"/>
              <a:gd name="T117" fmla="*/ 495 h 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3" h="751">
                <a:moveTo>
                  <a:pt x="100" y="501"/>
                </a:moveTo>
                <a:lnTo>
                  <a:pt x="94" y="501"/>
                </a:lnTo>
                <a:lnTo>
                  <a:pt x="87" y="501"/>
                </a:lnTo>
                <a:lnTo>
                  <a:pt x="81" y="501"/>
                </a:lnTo>
                <a:lnTo>
                  <a:pt x="81" y="495"/>
                </a:lnTo>
                <a:lnTo>
                  <a:pt x="75" y="489"/>
                </a:lnTo>
                <a:lnTo>
                  <a:pt x="68" y="482"/>
                </a:lnTo>
                <a:lnTo>
                  <a:pt x="68" y="482"/>
                </a:lnTo>
                <a:lnTo>
                  <a:pt x="68" y="476"/>
                </a:lnTo>
                <a:lnTo>
                  <a:pt x="62" y="470"/>
                </a:lnTo>
                <a:lnTo>
                  <a:pt x="62" y="464"/>
                </a:lnTo>
                <a:lnTo>
                  <a:pt x="56" y="457"/>
                </a:lnTo>
                <a:lnTo>
                  <a:pt x="50" y="457"/>
                </a:lnTo>
                <a:lnTo>
                  <a:pt x="43" y="451"/>
                </a:lnTo>
                <a:lnTo>
                  <a:pt x="37" y="451"/>
                </a:lnTo>
                <a:lnTo>
                  <a:pt x="25" y="451"/>
                </a:lnTo>
                <a:lnTo>
                  <a:pt x="6" y="445"/>
                </a:lnTo>
                <a:lnTo>
                  <a:pt x="0" y="445"/>
                </a:lnTo>
                <a:lnTo>
                  <a:pt x="0" y="438"/>
                </a:lnTo>
                <a:lnTo>
                  <a:pt x="0" y="432"/>
                </a:lnTo>
                <a:lnTo>
                  <a:pt x="6" y="426"/>
                </a:lnTo>
                <a:lnTo>
                  <a:pt x="6" y="426"/>
                </a:lnTo>
                <a:lnTo>
                  <a:pt x="12" y="413"/>
                </a:lnTo>
                <a:lnTo>
                  <a:pt x="6" y="407"/>
                </a:lnTo>
                <a:lnTo>
                  <a:pt x="12" y="401"/>
                </a:lnTo>
                <a:lnTo>
                  <a:pt x="18" y="388"/>
                </a:lnTo>
                <a:lnTo>
                  <a:pt x="25" y="376"/>
                </a:lnTo>
                <a:lnTo>
                  <a:pt x="31" y="376"/>
                </a:lnTo>
                <a:lnTo>
                  <a:pt x="37" y="376"/>
                </a:lnTo>
                <a:lnTo>
                  <a:pt x="43" y="370"/>
                </a:lnTo>
                <a:lnTo>
                  <a:pt x="43" y="376"/>
                </a:lnTo>
                <a:lnTo>
                  <a:pt x="43" y="376"/>
                </a:lnTo>
                <a:lnTo>
                  <a:pt x="50" y="376"/>
                </a:lnTo>
                <a:lnTo>
                  <a:pt x="56" y="376"/>
                </a:lnTo>
                <a:lnTo>
                  <a:pt x="68" y="376"/>
                </a:lnTo>
                <a:lnTo>
                  <a:pt x="68" y="376"/>
                </a:lnTo>
                <a:lnTo>
                  <a:pt x="81" y="376"/>
                </a:lnTo>
                <a:lnTo>
                  <a:pt x="87" y="376"/>
                </a:lnTo>
                <a:lnTo>
                  <a:pt x="100" y="363"/>
                </a:lnTo>
                <a:lnTo>
                  <a:pt x="100" y="357"/>
                </a:lnTo>
                <a:lnTo>
                  <a:pt x="94" y="357"/>
                </a:lnTo>
                <a:lnTo>
                  <a:pt x="94" y="357"/>
                </a:lnTo>
                <a:lnTo>
                  <a:pt x="94" y="357"/>
                </a:lnTo>
                <a:lnTo>
                  <a:pt x="94" y="351"/>
                </a:lnTo>
                <a:lnTo>
                  <a:pt x="94" y="351"/>
                </a:lnTo>
                <a:lnTo>
                  <a:pt x="100" y="345"/>
                </a:lnTo>
                <a:lnTo>
                  <a:pt x="94" y="345"/>
                </a:lnTo>
                <a:lnTo>
                  <a:pt x="100" y="338"/>
                </a:lnTo>
                <a:lnTo>
                  <a:pt x="100" y="332"/>
                </a:lnTo>
                <a:lnTo>
                  <a:pt x="94" y="332"/>
                </a:lnTo>
                <a:lnTo>
                  <a:pt x="94" y="326"/>
                </a:lnTo>
                <a:lnTo>
                  <a:pt x="94" y="320"/>
                </a:lnTo>
                <a:lnTo>
                  <a:pt x="100" y="320"/>
                </a:lnTo>
                <a:lnTo>
                  <a:pt x="100" y="313"/>
                </a:lnTo>
                <a:lnTo>
                  <a:pt x="106" y="313"/>
                </a:lnTo>
                <a:lnTo>
                  <a:pt x="106" y="307"/>
                </a:lnTo>
                <a:lnTo>
                  <a:pt x="112" y="307"/>
                </a:lnTo>
                <a:lnTo>
                  <a:pt x="112" y="307"/>
                </a:lnTo>
                <a:lnTo>
                  <a:pt x="106" y="307"/>
                </a:lnTo>
                <a:lnTo>
                  <a:pt x="112" y="307"/>
                </a:lnTo>
                <a:lnTo>
                  <a:pt x="106" y="307"/>
                </a:lnTo>
                <a:lnTo>
                  <a:pt x="112" y="288"/>
                </a:lnTo>
                <a:lnTo>
                  <a:pt x="112" y="288"/>
                </a:lnTo>
                <a:lnTo>
                  <a:pt x="112" y="288"/>
                </a:lnTo>
                <a:lnTo>
                  <a:pt x="112" y="282"/>
                </a:lnTo>
                <a:lnTo>
                  <a:pt x="112" y="282"/>
                </a:lnTo>
                <a:lnTo>
                  <a:pt x="106" y="276"/>
                </a:lnTo>
                <a:lnTo>
                  <a:pt x="106" y="270"/>
                </a:lnTo>
                <a:lnTo>
                  <a:pt x="100" y="263"/>
                </a:lnTo>
                <a:lnTo>
                  <a:pt x="106" y="263"/>
                </a:lnTo>
                <a:lnTo>
                  <a:pt x="106" y="263"/>
                </a:lnTo>
                <a:lnTo>
                  <a:pt x="106" y="257"/>
                </a:lnTo>
                <a:lnTo>
                  <a:pt x="106" y="251"/>
                </a:lnTo>
                <a:lnTo>
                  <a:pt x="112" y="238"/>
                </a:lnTo>
                <a:lnTo>
                  <a:pt x="112" y="232"/>
                </a:lnTo>
                <a:lnTo>
                  <a:pt x="119" y="219"/>
                </a:lnTo>
                <a:lnTo>
                  <a:pt x="119" y="213"/>
                </a:lnTo>
                <a:lnTo>
                  <a:pt x="119" y="213"/>
                </a:lnTo>
                <a:lnTo>
                  <a:pt x="125" y="207"/>
                </a:lnTo>
                <a:lnTo>
                  <a:pt x="131" y="207"/>
                </a:lnTo>
                <a:lnTo>
                  <a:pt x="137" y="207"/>
                </a:lnTo>
                <a:lnTo>
                  <a:pt x="137" y="207"/>
                </a:lnTo>
                <a:lnTo>
                  <a:pt x="137" y="207"/>
                </a:lnTo>
                <a:lnTo>
                  <a:pt x="144" y="207"/>
                </a:lnTo>
                <a:lnTo>
                  <a:pt x="137" y="201"/>
                </a:lnTo>
                <a:lnTo>
                  <a:pt x="144" y="201"/>
                </a:lnTo>
                <a:lnTo>
                  <a:pt x="150" y="201"/>
                </a:lnTo>
                <a:lnTo>
                  <a:pt x="156" y="207"/>
                </a:lnTo>
                <a:lnTo>
                  <a:pt x="162" y="201"/>
                </a:lnTo>
                <a:lnTo>
                  <a:pt x="175" y="201"/>
                </a:lnTo>
                <a:lnTo>
                  <a:pt x="194" y="188"/>
                </a:lnTo>
                <a:lnTo>
                  <a:pt x="194" y="194"/>
                </a:lnTo>
                <a:lnTo>
                  <a:pt x="194" y="201"/>
                </a:lnTo>
                <a:lnTo>
                  <a:pt x="194" y="213"/>
                </a:lnTo>
                <a:lnTo>
                  <a:pt x="194" y="219"/>
                </a:lnTo>
                <a:lnTo>
                  <a:pt x="194" y="219"/>
                </a:lnTo>
                <a:lnTo>
                  <a:pt x="206" y="226"/>
                </a:lnTo>
                <a:lnTo>
                  <a:pt x="206" y="232"/>
                </a:lnTo>
                <a:lnTo>
                  <a:pt x="206" y="238"/>
                </a:lnTo>
                <a:lnTo>
                  <a:pt x="212" y="244"/>
                </a:lnTo>
                <a:lnTo>
                  <a:pt x="225" y="238"/>
                </a:lnTo>
                <a:lnTo>
                  <a:pt x="231" y="244"/>
                </a:lnTo>
                <a:lnTo>
                  <a:pt x="231" y="238"/>
                </a:lnTo>
                <a:lnTo>
                  <a:pt x="237" y="244"/>
                </a:lnTo>
                <a:lnTo>
                  <a:pt x="244" y="232"/>
                </a:lnTo>
                <a:lnTo>
                  <a:pt x="244" y="226"/>
                </a:lnTo>
                <a:lnTo>
                  <a:pt x="250" y="219"/>
                </a:lnTo>
                <a:lnTo>
                  <a:pt x="250" y="219"/>
                </a:lnTo>
                <a:lnTo>
                  <a:pt x="262" y="213"/>
                </a:lnTo>
                <a:lnTo>
                  <a:pt x="275" y="213"/>
                </a:lnTo>
                <a:lnTo>
                  <a:pt x="281" y="219"/>
                </a:lnTo>
                <a:lnTo>
                  <a:pt x="288" y="219"/>
                </a:lnTo>
                <a:lnTo>
                  <a:pt x="288" y="213"/>
                </a:lnTo>
                <a:lnTo>
                  <a:pt x="294" y="213"/>
                </a:lnTo>
                <a:lnTo>
                  <a:pt x="300" y="213"/>
                </a:lnTo>
                <a:lnTo>
                  <a:pt x="300" y="226"/>
                </a:lnTo>
                <a:lnTo>
                  <a:pt x="313" y="226"/>
                </a:lnTo>
                <a:lnTo>
                  <a:pt x="319" y="232"/>
                </a:lnTo>
                <a:lnTo>
                  <a:pt x="325" y="232"/>
                </a:lnTo>
                <a:lnTo>
                  <a:pt x="331" y="238"/>
                </a:lnTo>
                <a:lnTo>
                  <a:pt x="338" y="238"/>
                </a:lnTo>
                <a:lnTo>
                  <a:pt x="344" y="238"/>
                </a:lnTo>
                <a:lnTo>
                  <a:pt x="344" y="232"/>
                </a:lnTo>
                <a:lnTo>
                  <a:pt x="338" y="226"/>
                </a:lnTo>
                <a:lnTo>
                  <a:pt x="344" y="219"/>
                </a:lnTo>
                <a:lnTo>
                  <a:pt x="344" y="219"/>
                </a:lnTo>
                <a:lnTo>
                  <a:pt x="350" y="219"/>
                </a:lnTo>
                <a:lnTo>
                  <a:pt x="356" y="219"/>
                </a:lnTo>
                <a:lnTo>
                  <a:pt x="363" y="219"/>
                </a:lnTo>
                <a:lnTo>
                  <a:pt x="363" y="213"/>
                </a:lnTo>
                <a:lnTo>
                  <a:pt x="369" y="213"/>
                </a:lnTo>
                <a:lnTo>
                  <a:pt x="375" y="219"/>
                </a:lnTo>
                <a:lnTo>
                  <a:pt x="381" y="213"/>
                </a:lnTo>
                <a:lnTo>
                  <a:pt x="388" y="207"/>
                </a:lnTo>
                <a:lnTo>
                  <a:pt x="388" y="201"/>
                </a:lnTo>
                <a:lnTo>
                  <a:pt x="388" y="201"/>
                </a:lnTo>
                <a:lnTo>
                  <a:pt x="388" y="194"/>
                </a:lnTo>
                <a:lnTo>
                  <a:pt x="388" y="194"/>
                </a:lnTo>
                <a:lnTo>
                  <a:pt x="388" y="188"/>
                </a:lnTo>
                <a:lnTo>
                  <a:pt x="394" y="182"/>
                </a:lnTo>
                <a:lnTo>
                  <a:pt x="400" y="176"/>
                </a:lnTo>
                <a:lnTo>
                  <a:pt x="400" y="169"/>
                </a:lnTo>
                <a:lnTo>
                  <a:pt x="406" y="163"/>
                </a:lnTo>
                <a:lnTo>
                  <a:pt x="413" y="157"/>
                </a:lnTo>
                <a:lnTo>
                  <a:pt x="413" y="157"/>
                </a:lnTo>
                <a:lnTo>
                  <a:pt x="413" y="151"/>
                </a:lnTo>
                <a:lnTo>
                  <a:pt x="413" y="144"/>
                </a:lnTo>
                <a:lnTo>
                  <a:pt x="400" y="138"/>
                </a:lnTo>
                <a:lnTo>
                  <a:pt x="394" y="107"/>
                </a:lnTo>
                <a:lnTo>
                  <a:pt x="388" y="107"/>
                </a:lnTo>
                <a:lnTo>
                  <a:pt x="388" y="101"/>
                </a:lnTo>
                <a:lnTo>
                  <a:pt x="394" y="101"/>
                </a:lnTo>
                <a:lnTo>
                  <a:pt x="394" y="94"/>
                </a:lnTo>
                <a:lnTo>
                  <a:pt x="400" y="82"/>
                </a:lnTo>
                <a:lnTo>
                  <a:pt x="413" y="82"/>
                </a:lnTo>
                <a:lnTo>
                  <a:pt x="419" y="88"/>
                </a:lnTo>
                <a:lnTo>
                  <a:pt x="431" y="88"/>
                </a:lnTo>
                <a:lnTo>
                  <a:pt x="444" y="82"/>
                </a:lnTo>
                <a:lnTo>
                  <a:pt x="450" y="82"/>
                </a:lnTo>
                <a:lnTo>
                  <a:pt x="469" y="88"/>
                </a:lnTo>
                <a:lnTo>
                  <a:pt x="475" y="94"/>
                </a:lnTo>
                <a:lnTo>
                  <a:pt x="494" y="94"/>
                </a:lnTo>
                <a:lnTo>
                  <a:pt x="500" y="94"/>
                </a:lnTo>
                <a:lnTo>
                  <a:pt x="513" y="94"/>
                </a:lnTo>
                <a:lnTo>
                  <a:pt x="525" y="88"/>
                </a:lnTo>
                <a:lnTo>
                  <a:pt x="525" y="82"/>
                </a:lnTo>
                <a:lnTo>
                  <a:pt x="525" y="76"/>
                </a:lnTo>
                <a:lnTo>
                  <a:pt x="532" y="76"/>
                </a:lnTo>
                <a:lnTo>
                  <a:pt x="538" y="69"/>
                </a:lnTo>
                <a:lnTo>
                  <a:pt x="544" y="69"/>
                </a:lnTo>
                <a:lnTo>
                  <a:pt x="544" y="57"/>
                </a:lnTo>
                <a:lnTo>
                  <a:pt x="557" y="50"/>
                </a:lnTo>
                <a:lnTo>
                  <a:pt x="557" y="44"/>
                </a:lnTo>
                <a:lnTo>
                  <a:pt x="563" y="38"/>
                </a:lnTo>
                <a:lnTo>
                  <a:pt x="569" y="32"/>
                </a:lnTo>
                <a:lnTo>
                  <a:pt x="582" y="25"/>
                </a:lnTo>
                <a:lnTo>
                  <a:pt x="588" y="19"/>
                </a:lnTo>
                <a:lnTo>
                  <a:pt x="600" y="13"/>
                </a:lnTo>
                <a:lnTo>
                  <a:pt x="600" y="19"/>
                </a:lnTo>
                <a:lnTo>
                  <a:pt x="607" y="19"/>
                </a:lnTo>
                <a:lnTo>
                  <a:pt x="607" y="19"/>
                </a:lnTo>
                <a:lnTo>
                  <a:pt x="607" y="19"/>
                </a:lnTo>
                <a:lnTo>
                  <a:pt x="607" y="25"/>
                </a:lnTo>
                <a:lnTo>
                  <a:pt x="619" y="25"/>
                </a:lnTo>
                <a:lnTo>
                  <a:pt x="619" y="19"/>
                </a:lnTo>
                <a:lnTo>
                  <a:pt x="625" y="19"/>
                </a:lnTo>
                <a:lnTo>
                  <a:pt x="625" y="13"/>
                </a:lnTo>
                <a:lnTo>
                  <a:pt x="632" y="13"/>
                </a:lnTo>
                <a:lnTo>
                  <a:pt x="632" y="13"/>
                </a:lnTo>
                <a:lnTo>
                  <a:pt x="638" y="7"/>
                </a:lnTo>
                <a:lnTo>
                  <a:pt x="644" y="0"/>
                </a:lnTo>
                <a:lnTo>
                  <a:pt x="650" y="0"/>
                </a:lnTo>
                <a:lnTo>
                  <a:pt x="650" y="7"/>
                </a:lnTo>
                <a:lnTo>
                  <a:pt x="650" y="13"/>
                </a:lnTo>
                <a:lnTo>
                  <a:pt x="657" y="19"/>
                </a:lnTo>
                <a:lnTo>
                  <a:pt x="663" y="25"/>
                </a:lnTo>
                <a:lnTo>
                  <a:pt x="663" y="25"/>
                </a:lnTo>
                <a:lnTo>
                  <a:pt x="669" y="25"/>
                </a:lnTo>
                <a:lnTo>
                  <a:pt x="669" y="32"/>
                </a:lnTo>
                <a:lnTo>
                  <a:pt x="669" y="38"/>
                </a:lnTo>
                <a:lnTo>
                  <a:pt x="669" y="38"/>
                </a:lnTo>
                <a:lnTo>
                  <a:pt x="676" y="38"/>
                </a:lnTo>
                <a:lnTo>
                  <a:pt x="688" y="44"/>
                </a:lnTo>
                <a:lnTo>
                  <a:pt x="694" y="57"/>
                </a:lnTo>
                <a:lnTo>
                  <a:pt x="713" y="57"/>
                </a:lnTo>
                <a:lnTo>
                  <a:pt x="713" y="76"/>
                </a:lnTo>
                <a:lnTo>
                  <a:pt x="713" y="76"/>
                </a:lnTo>
                <a:lnTo>
                  <a:pt x="707" y="82"/>
                </a:lnTo>
                <a:lnTo>
                  <a:pt x="707" y="88"/>
                </a:lnTo>
                <a:lnTo>
                  <a:pt x="694" y="82"/>
                </a:lnTo>
                <a:lnTo>
                  <a:pt x="688" y="94"/>
                </a:lnTo>
                <a:lnTo>
                  <a:pt x="682" y="94"/>
                </a:lnTo>
                <a:lnTo>
                  <a:pt x="682" y="101"/>
                </a:lnTo>
                <a:lnTo>
                  <a:pt x="676" y="107"/>
                </a:lnTo>
                <a:lnTo>
                  <a:pt x="676" y="107"/>
                </a:lnTo>
                <a:lnTo>
                  <a:pt x="669" y="113"/>
                </a:lnTo>
                <a:lnTo>
                  <a:pt x="676" y="126"/>
                </a:lnTo>
                <a:lnTo>
                  <a:pt x="688" y="132"/>
                </a:lnTo>
                <a:lnTo>
                  <a:pt x="694" y="138"/>
                </a:lnTo>
                <a:lnTo>
                  <a:pt x="694" y="138"/>
                </a:lnTo>
                <a:lnTo>
                  <a:pt x="688" y="144"/>
                </a:lnTo>
                <a:lnTo>
                  <a:pt x="694" y="151"/>
                </a:lnTo>
                <a:lnTo>
                  <a:pt x="682" y="157"/>
                </a:lnTo>
                <a:lnTo>
                  <a:pt x="669" y="176"/>
                </a:lnTo>
                <a:lnTo>
                  <a:pt x="676" y="182"/>
                </a:lnTo>
                <a:lnTo>
                  <a:pt x="688" y="169"/>
                </a:lnTo>
                <a:lnTo>
                  <a:pt x="694" y="182"/>
                </a:lnTo>
                <a:lnTo>
                  <a:pt x="694" y="194"/>
                </a:lnTo>
                <a:lnTo>
                  <a:pt x="707" y="207"/>
                </a:lnTo>
                <a:lnTo>
                  <a:pt x="694" y="219"/>
                </a:lnTo>
                <a:lnTo>
                  <a:pt x="682" y="226"/>
                </a:lnTo>
                <a:lnTo>
                  <a:pt x="688" y="232"/>
                </a:lnTo>
                <a:lnTo>
                  <a:pt x="669" y="244"/>
                </a:lnTo>
                <a:lnTo>
                  <a:pt x="669" y="251"/>
                </a:lnTo>
                <a:lnTo>
                  <a:pt x="669" y="257"/>
                </a:lnTo>
                <a:lnTo>
                  <a:pt x="644" y="282"/>
                </a:lnTo>
                <a:lnTo>
                  <a:pt x="644" y="282"/>
                </a:lnTo>
                <a:lnTo>
                  <a:pt x="650" y="288"/>
                </a:lnTo>
                <a:lnTo>
                  <a:pt x="650" y="288"/>
                </a:lnTo>
                <a:lnTo>
                  <a:pt x="644" y="288"/>
                </a:lnTo>
                <a:lnTo>
                  <a:pt x="638" y="288"/>
                </a:lnTo>
                <a:lnTo>
                  <a:pt x="632" y="295"/>
                </a:lnTo>
                <a:lnTo>
                  <a:pt x="632" y="301"/>
                </a:lnTo>
                <a:lnTo>
                  <a:pt x="638" y="307"/>
                </a:lnTo>
                <a:lnTo>
                  <a:pt x="632" y="320"/>
                </a:lnTo>
                <a:lnTo>
                  <a:pt x="638" y="320"/>
                </a:lnTo>
                <a:lnTo>
                  <a:pt x="625" y="332"/>
                </a:lnTo>
                <a:lnTo>
                  <a:pt x="625" y="338"/>
                </a:lnTo>
                <a:lnTo>
                  <a:pt x="625" y="338"/>
                </a:lnTo>
                <a:lnTo>
                  <a:pt x="625" y="351"/>
                </a:lnTo>
                <a:lnTo>
                  <a:pt x="632" y="351"/>
                </a:lnTo>
                <a:lnTo>
                  <a:pt x="632" y="357"/>
                </a:lnTo>
                <a:lnTo>
                  <a:pt x="638" y="370"/>
                </a:lnTo>
                <a:lnTo>
                  <a:pt x="632" y="370"/>
                </a:lnTo>
                <a:lnTo>
                  <a:pt x="632" y="376"/>
                </a:lnTo>
                <a:lnTo>
                  <a:pt x="607" y="376"/>
                </a:lnTo>
                <a:lnTo>
                  <a:pt x="600" y="388"/>
                </a:lnTo>
                <a:lnTo>
                  <a:pt x="582" y="401"/>
                </a:lnTo>
                <a:lnTo>
                  <a:pt x="582" y="401"/>
                </a:lnTo>
                <a:lnTo>
                  <a:pt x="575" y="413"/>
                </a:lnTo>
                <a:lnTo>
                  <a:pt x="563" y="413"/>
                </a:lnTo>
                <a:lnTo>
                  <a:pt x="569" y="426"/>
                </a:lnTo>
                <a:lnTo>
                  <a:pt x="563" y="432"/>
                </a:lnTo>
                <a:lnTo>
                  <a:pt x="563" y="432"/>
                </a:lnTo>
                <a:lnTo>
                  <a:pt x="563" y="445"/>
                </a:lnTo>
                <a:lnTo>
                  <a:pt x="550" y="445"/>
                </a:lnTo>
                <a:lnTo>
                  <a:pt x="544" y="451"/>
                </a:lnTo>
                <a:lnTo>
                  <a:pt x="544" y="457"/>
                </a:lnTo>
                <a:lnTo>
                  <a:pt x="538" y="464"/>
                </a:lnTo>
                <a:lnTo>
                  <a:pt x="532" y="457"/>
                </a:lnTo>
                <a:lnTo>
                  <a:pt x="519" y="457"/>
                </a:lnTo>
                <a:lnTo>
                  <a:pt x="513" y="457"/>
                </a:lnTo>
                <a:lnTo>
                  <a:pt x="500" y="464"/>
                </a:lnTo>
                <a:lnTo>
                  <a:pt x="500" y="464"/>
                </a:lnTo>
                <a:lnTo>
                  <a:pt x="482" y="464"/>
                </a:lnTo>
                <a:lnTo>
                  <a:pt x="482" y="464"/>
                </a:lnTo>
                <a:lnTo>
                  <a:pt x="482" y="457"/>
                </a:lnTo>
                <a:lnTo>
                  <a:pt x="475" y="457"/>
                </a:lnTo>
                <a:lnTo>
                  <a:pt x="469" y="451"/>
                </a:lnTo>
                <a:lnTo>
                  <a:pt x="469" y="445"/>
                </a:lnTo>
                <a:lnTo>
                  <a:pt x="469" y="432"/>
                </a:lnTo>
                <a:lnTo>
                  <a:pt x="463" y="432"/>
                </a:lnTo>
                <a:lnTo>
                  <a:pt x="463" y="432"/>
                </a:lnTo>
                <a:lnTo>
                  <a:pt x="456" y="438"/>
                </a:lnTo>
                <a:lnTo>
                  <a:pt x="450" y="432"/>
                </a:lnTo>
                <a:lnTo>
                  <a:pt x="450" y="432"/>
                </a:lnTo>
                <a:lnTo>
                  <a:pt x="438" y="445"/>
                </a:lnTo>
                <a:lnTo>
                  <a:pt x="438" y="451"/>
                </a:lnTo>
                <a:lnTo>
                  <a:pt x="425" y="457"/>
                </a:lnTo>
                <a:lnTo>
                  <a:pt x="419" y="464"/>
                </a:lnTo>
                <a:lnTo>
                  <a:pt x="419" y="476"/>
                </a:lnTo>
                <a:lnTo>
                  <a:pt x="413" y="476"/>
                </a:lnTo>
                <a:lnTo>
                  <a:pt x="406" y="482"/>
                </a:lnTo>
                <a:lnTo>
                  <a:pt x="394" y="495"/>
                </a:lnTo>
                <a:lnTo>
                  <a:pt x="388" y="507"/>
                </a:lnTo>
                <a:lnTo>
                  <a:pt x="388" y="507"/>
                </a:lnTo>
                <a:lnTo>
                  <a:pt x="381" y="507"/>
                </a:lnTo>
                <a:lnTo>
                  <a:pt x="375" y="514"/>
                </a:lnTo>
                <a:lnTo>
                  <a:pt x="369" y="520"/>
                </a:lnTo>
                <a:lnTo>
                  <a:pt x="356" y="532"/>
                </a:lnTo>
                <a:lnTo>
                  <a:pt x="356" y="539"/>
                </a:lnTo>
                <a:lnTo>
                  <a:pt x="356" y="539"/>
                </a:lnTo>
                <a:lnTo>
                  <a:pt x="356" y="539"/>
                </a:lnTo>
                <a:lnTo>
                  <a:pt x="350" y="557"/>
                </a:lnTo>
                <a:lnTo>
                  <a:pt x="344" y="564"/>
                </a:lnTo>
                <a:lnTo>
                  <a:pt x="331" y="570"/>
                </a:lnTo>
                <a:lnTo>
                  <a:pt x="331" y="570"/>
                </a:lnTo>
                <a:lnTo>
                  <a:pt x="325" y="576"/>
                </a:lnTo>
                <a:lnTo>
                  <a:pt x="319" y="582"/>
                </a:lnTo>
                <a:lnTo>
                  <a:pt x="313" y="589"/>
                </a:lnTo>
                <a:lnTo>
                  <a:pt x="313" y="589"/>
                </a:lnTo>
                <a:lnTo>
                  <a:pt x="306" y="589"/>
                </a:lnTo>
                <a:lnTo>
                  <a:pt x="313" y="589"/>
                </a:lnTo>
                <a:lnTo>
                  <a:pt x="306" y="589"/>
                </a:lnTo>
                <a:lnTo>
                  <a:pt x="313" y="595"/>
                </a:lnTo>
                <a:lnTo>
                  <a:pt x="313" y="601"/>
                </a:lnTo>
                <a:lnTo>
                  <a:pt x="313" y="601"/>
                </a:lnTo>
                <a:lnTo>
                  <a:pt x="313" y="601"/>
                </a:lnTo>
                <a:lnTo>
                  <a:pt x="313" y="607"/>
                </a:lnTo>
                <a:lnTo>
                  <a:pt x="319" y="607"/>
                </a:lnTo>
                <a:lnTo>
                  <a:pt x="319" y="614"/>
                </a:lnTo>
                <a:lnTo>
                  <a:pt x="325" y="614"/>
                </a:lnTo>
                <a:lnTo>
                  <a:pt x="319" y="614"/>
                </a:lnTo>
                <a:lnTo>
                  <a:pt x="319" y="620"/>
                </a:lnTo>
                <a:lnTo>
                  <a:pt x="319" y="620"/>
                </a:lnTo>
                <a:lnTo>
                  <a:pt x="319" y="626"/>
                </a:lnTo>
                <a:lnTo>
                  <a:pt x="319" y="626"/>
                </a:lnTo>
                <a:lnTo>
                  <a:pt x="325" y="626"/>
                </a:lnTo>
                <a:lnTo>
                  <a:pt x="325" y="626"/>
                </a:lnTo>
                <a:lnTo>
                  <a:pt x="325" y="626"/>
                </a:lnTo>
                <a:lnTo>
                  <a:pt x="331" y="633"/>
                </a:lnTo>
                <a:lnTo>
                  <a:pt x="331" y="639"/>
                </a:lnTo>
                <a:lnTo>
                  <a:pt x="331" y="639"/>
                </a:lnTo>
                <a:lnTo>
                  <a:pt x="338" y="645"/>
                </a:lnTo>
                <a:lnTo>
                  <a:pt x="338" y="651"/>
                </a:lnTo>
                <a:lnTo>
                  <a:pt x="338" y="651"/>
                </a:lnTo>
                <a:lnTo>
                  <a:pt x="344" y="658"/>
                </a:lnTo>
                <a:lnTo>
                  <a:pt x="344" y="658"/>
                </a:lnTo>
                <a:lnTo>
                  <a:pt x="344" y="664"/>
                </a:lnTo>
                <a:lnTo>
                  <a:pt x="344" y="658"/>
                </a:lnTo>
                <a:lnTo>
                  <a:pt x="350" y="658"/>
                </a:lnTo>
                <a:lnTo>
                  <a:pt x="350" y="664"/>
                </a:lnTo>
                <a:lnTo>
                  <a:pt x="350" y="670"/>
                </a:lnTo>
                <a:lnTo>
                  <a:pt x="350" y="676"/>
                </a:lnTo>
                <a:lnTo>
                  <a:pt x="344" y="676"/>
                </a:lnTo>
                <a:lnTo>
                  <a:pt x="344" y="683"/>
                </a:lnTo>
                <a:lnTo>
                  <a:pt x="344" y="689"/>
                </a:lnTo>
                <a:lnTo>
                  <a:pt x="344" y="689"/>
                </a:lnTo>
                <a:lnTo>
                  <a:pt x="331" y="708"/>
                </a:lnTo>
                <a:lnTo>
                  <a:pt x="338" y="720"/>
                </a:lnTo>
                <a:lnTo>
                  <a:pt x="325" y="733"/>
                </a:lnTo>
                <a:lnTo>
                  <a:pt x="325" y="739"/>
                </a:lnTo>
                <a:lnTo>
                  <a:pt x="319" y="733"/>
                </a:lnTo>
                <a:lnTo>
                  <a:pt x="319" y="733"/>
                </a:lnTo>
                <a:lnTo>
                  <a:pt x="313" y="739"/>
                </a:lnTo>
                <a:lnTo>
                  <a:pt x="313" y="745"/>
                </a:lnTo>
                <a:lnTo>
                  <a:pt x="313" y="751"/>
                </a:lnTo>
                <a:lnTo>
                  <a:pt x="306" y="751"/>
                </a:lnTo>
                <a:lnTo>
                  <a:pt x="306" y="745"/>
                </a:lnTo>
                <a:lnTo>
                  <a:pt x="300" y="739"/>
                </a:lnTo>
                <a:lnTo>
                  <a:pt x="294" y="726"/>
                </a:lnTo>
                <a:lnTo>
                  <a:pt x="281" y="720"/>
                </a:lnTo>
                <a:lnTo>
                  <a:pt x="269" y="726"/>
                </a:lnTo>
                <a:lnTo>
                  <a:pt x="262" y="720"/>
                </a:lnTo>
                <a:lnTo>
                  <a:pt x="256" y="720"/>
                </a:lnTo>
                <a:lnTo>
                  <a:pt x="256" y="726"/>
                </a:lnTo>
                <a:lnTo>
                  <a:pt x="256" y="726"/>
                </a:lnTo>
                <a:lnTo>
                  <a:pt x="250" y="733"/>
                </a:lnTo>
                <a:lnTo>
                  <a:pt x="244" y="739"/>
                </a:lnTo>
                <a:lnTo>
                  <a:pt x="225" y="733"/>
                </a:lnTo>
                <a:lnTo>
                  <a:pt x="225" y="708"/>
                </a:lnTo>
                <a:lnTo>
                  <a:pt x="225" y="689"/>
                </a:lnTo>
                <a:lnTo>
                  <a:pt x="212" y="683"/>
                </a:lnTo>
                <a:lnTo>
                  <a:pt x="212" y="683"/>
                </a:lnTo>
                <a:lnTo>
                  <a:pt x="212" y="676"/>
                </a:lnTo>
                <a:lnTo>
                  <a:pt x="206" y="676"/>
                </a:lnTo>
                <a:lnTo>
                  <a:pt x="206" y="670"/>
                </a:lnTo>
                <a:lnTo>
                  <a:pt x="200" y="664"/>
                </a:lnTo>
                <a:lnTo>
                  <a:pt x="194" y="664"/>
                </a:lnTo>
                <a:lnTo>
                  <a:pt x="194" y="658"/>
                </a:lnTo>
                <a:lnTo>
                  <a:pt x="181" y="645"/>
                </a:lnTo>
                <a:lnTo>
                  <a:pt x="169" y="639"/>
                </a:lnTo>
                <a:lnTo>
                  <a:pt x="162" y="633"/>
                </a:lnTo>
                <a:lnTo>
                  <a:pt x="162" y="633"/>
                </a:lnTo>
                <a:lnTo>
                  <a:pt x="162" y="633"/>
                </a:lnTo>
                <a:lnTo>
                  <a:pt x="156" y="626"/>
                </a:lnTo>
                <a:lnTo>
                  <a:pt x="156" y="620"/>
                </a:lnTo>
                <a:lnTo>
                  <a:pt x="150" y="614"/>
                </a:lnTo>
                <a:lnTo>
                  <a:pt x="144" y="601"/>
                </a:lnTo>
                <a:lnTo>
                  <a:pt x="144" y="601"/>
                </a:lnTo>
                <a:lnTo>
                  <a:pt x="144" y="595"/>
                </a:lnTo>
                <a:lnTo>
                  <a:pt x="150" y="595"/>
                </a:lnTo>
                <a:lnTo>
                  <a:pt x="144" y="589"/>
                </a:lnTo>
                <a:lnTo>
                  <a:pt x="144" y="576"/>
                </a:lnTo>
                <a:lnTo>
                  <a:pt x="150" y="570"/>
                </a:lnTo>
                <a:lnTo>
                  <a:pt x="150" y="557"/>
                </a:lnTo>
                <a:lnTo>
                  <a:pt x="150" y="551"/>
                </a:lnTo>
                <a:lnTo>
                  <a:pt x="150" y="551"/>
                </a:lnTo>
                <a:lnTo>
                  <a:pt x="150" y="539"/>
                </a:lnTo>
                <a:lnTo>
                  <a:pt x="156" y="532"/>
                </a:lnTo>
                <a:lnTo>
                  <a:pt x="150" y="526"/>
                </a:lnTo>
                <a:lnTo>
                  <a:pt x="156" y="520"/>
                </a:lnTo>
                <a:lnTo>
                  <a:pt x="150" y="520"/>
                </a:lnTo>
                <a:lnTo>
                  <a:pt x="144" y="514"/>
                </a:lnTo>
                <a:lnTo>
                  <a:pt x="144" y="514"/>
                </a:lnTo>
                <a:lnTo>
                  <a:pt x="144" y="507"/>
                </a:lnTo>
                <a:lnTo>
                  <a:pt x="144" y="501"/>
                </a:lnTo>
                <a:lnTo>
                  <a:pt x="144" y="501"/>
                </a:lnTo>
                <a:lnTo>
                  <a:pt x="137" y="495"/>
                </a:lnTo>
                <a:lnTo>
                  <a:pt x="131" y="495"/>
                </a:lnTo>
                <a:lnTo>
                  <a:pt x="131" y="501"/>
                </a:lnTo>
                <a:lnTo>
                  <a:pt x="125" y="501"/>
                </a:lnTo>
                <a:lnTo>
                  <a:pt x="112" y="495"/>
                </a:lnTo>
                <a:lnTo>
                  <a:pt x="112" y="501"/>
                </a:lnTo>
                <a:lnTo>
                  <a:pt x="106" y="501"/>
                </a:lnTo>
                <a:lnTo>
                  <a:pt x="100" y="501"/>
                </a:lnTo>
                <a:lnTo>
                  <a:pt x="100" y="5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2" name="Freeform 108"/>
          <p:cNvSpPr>
            <a:spLocks/>
          </p:cNvSpPr>
          <p:nvPr/>
        </p:nvSpPr>
        <p:spPr bwMode="auto">
          <a:xfrm>
            <a:off x="5668963" y="1563688"/>
            <a:ext cx="1281112" cy="1162050"/>
          </a:xfrm>
          <a:custGeom>
            <a:avLst/>
            <a:gdLst>
              <a:gd name="T0" fmla="*/ 67 w 807"/>
              <a:gd name="T1" fmla="*/ 118 h 732"/>
              <a:gd name="T2" fmla="*/ 120 w 807"/>
              <a:gd name="T3" fmla="*/ 118 h 732"/>
              <a:gd name="T4" fmla="*/ 151 w 807"/>
              <a:gd name="T5" fmla="*/ 83 h 732"/>
              <a:gd name="T6" fmla="*/ 173 w 807"/>
              <a:gd name="T7" fmla="*/ 49 h 732"/>
              <a:gd name="T8" fmla="*/ 218 w 807"/>
              <a:gd name="T9" fmla="*/ 7 h 732"/>
              <a:gd name="T10" fmla="*/ 257 w 807"/>
              <a:gd name="T11" fmla="*/ 21 h 732"/>
              <a:gd name="T12" fmla="*/ 287 w 807"/>
              <a:gd name="T13" fmla="*/ 14 h 732"/>
              <a:gd name="T14" fmla="*/ 331 w 807"/>
              <a:gd name="T15" fmla="*/ 28 h 732"/>
              <a:gd name="T16" fmla="*/ 384 w 807"/>
              <a:gd name="T17" fmla="*/ 34 h 732"/>
              <a:gd name="T18" fmla="*/ 437 w 807"/>
              <a:gd name="T19" fmla="*/ 49 h 732"/>
              <a:gd name="T20" fmla="*/ 460 w 807"/>
              <a:gd name="T21" fmla="*/ 55 h 732"/>
              <a:gd name="T22" fmla="*/ 444 w 807"/>
              <a:gd name="T23" fmla="*/ 83 h 732"/>
              <a:gd name="T24" fmla="*/ 437 w 807"/>
              <a:gd name="T25" fmla="*/ 125 h 732"/>
              <a:gd name="T26" fmla="*/ 422 w 807"/>
              <a:gd name="T27" fmla="*/ 146 h 732"/>
              <a:gd name="T28" fmla="*/ 452 w 807"/>
              <a:gd name="T29" fmla="*/ 201 h 732"/>
              <a:gd name="T30" fmla="*/ 444 w 807"/>
              <a:gd name="T31" fmla="*/ 248 h 732"/>
              <a:gd name="T32" fmla="*/ 414 w 807"/>
              <a:gd name="T33" fmla="*/ 276 h 732"/>
              <a:gd name="T34" fmla="*/ 384 w 807"/>
              <a:gd name="T35" fmla="*/ 283 h 732"/>
              <a:gd name="T36" fmla="*/ 370 w 807"/>
              <a:gd name="T37" fmla="*/ 290 h 732"/>
              <a:gd name="T38" fmla="*/ 384 w 807"/>
              <a:gd name="T39" fmla="*/ 311 h 732"/>
              <a:gd name="T40" fmla="*/ 467 w 807"/>
              <a:gd name="T41" fmla="*/ 332 h 732"/>
              <a:gd name="T42" fmla="*/ 497 w 807"/>
              <a:gd name="T43" fmla="*/ 352 h 732"/>
              <a:gd name="T44" fmla="*/ 550 w 807"/>
              <a:gd name="T45" fmla="*/ 359 h 732"/>
              <a:gd name="T46" fmla="*/ 558 w 807"/>
              <a:gd name="T47" fmla="*/ 373 h 732"/>
              <a:gd name="T48" fmla="*/ 573 w 807"/>
              <a:gd name="T49" fmla="*/ 373 h 732"/>
              <a:gd name="T50" fmla="*/ 625 w 807"/>
              <a:gd name="T51" fmla="*/ 359 h 732"/>
              <a:gd name="T52" fmla="*/ 664 w 807"/>
              <a:gd name="T53" fmla="*/ 352 h 732"/>
              <a:gd name="T54" fmla="*/ 768 w 807"/>
              <a:gd name="T55" fmla="*/ 415 h 732"/>
              <a:gd name="T56" fmla="*/ 768 w 807"/>
              <a:gd name="T57" fmla="*/ 476 h 732"/>
              <a:gd name="T58" fmla="*/ 671 w 807"/>
              <a:gd name="T59" fmla="*/ 442 h 732"/>
              <a:gd name="T60" fmla="*/ 573 w 807"/>
              <a:gd name="T61" fmla="*/ 510 h 732"/>
              <a:gd name="T62" fmla="*/ 550 w 807"/>
              <a:gd name="T63" fmla="*/ 552 h 732"/>
              <a:gd name="T64" fmla="*/ 505 w 807"/>
              <a:gd name="T65" fmla="*/ 586 h 732"/>
              <a:gd name="T66" fmla="*/ 475 w 807"/>
              <a:gd name="T67" fmla="*/ 593 h 732"/>
              <a:gd name="T68" fmla="*/ 414 w 807"/>
              <a:gd name="T69" fmla="*/ 676 h 732"/>
              <a:gd name="T70" fmla="*/ 377 w 807"/>
              <a:gd name="T71" fmla="*/ 732 h 732"/>
              <a:gd name="T72" fmla="*/ 340 w 807"/>
              <a:gd name="T73" fmla="*/ 724 h 732"/>
              <a:gd name="T74" fmla="*/ 308 w 807"/>
              <a:gd name="T75" fmla="*/ 711 h 732"/>
              <a:gd name="T76" fmla="*/ 287 w 807"/>
              <a:gd name="T77" fmla="*/ 690 h 732"/>
              <a:gd name="T78" fmla="*/ 271 w 807"/>
              <a:gd name="T79" fmla="*/ 669 h 732"/>
              <a:gd name="T80" fmla="*/ 257 w 807"/>
              <a:gd name="T81" fmla="*/ 642 h 732"/>
              <a:gd name="T82" fmla="*/ 226 w 807"/>
              <a:gd name="T83" fmla="*/ 621 h 732"/>
              <a:gd name="T84" fmla="*/ 226 w 807"/>
              <a:gd name="T85" fmla="*/ 586 h 732"/>
              <a:gd name="T86" fmla="*/ 158 w 807"/>
              <a:gd name="T87" fmla="*/ 538 h 732"/>
              <a:gd name="T88" fmla="*/ 181 w 807"/>
              <a:gd name="T89" fmla="*/ 518 h 732"/>
              <a:gd name="T90" fmla="*/ 166 w 807"/>
              <a:gd name="T91" fmla="*/ 497 h 732"/>
              <a:gd name="T92" fmla="*/ 136 w 807"/>
              <a:gd name="T93" fmla="*/ 483 h 732"/>
              <a:gd name="T94" fmla="*/ 120 w 807"/>
              <a:gd name="T95" fmla="*/ 455 h 732"/>
              <a:gd name="T96" fmla="*/ 113 w 807"/>
              <a:gd name="T97" fmla="*/ 442 h 732"/>
              <a:gd name="T98" fmla="*/ 98 w 807"/>
              <a:gd name="T99" fmla="*/ 421 h 732"/>
              <a:gd name="T100" fmla="*/ 120 w 807"/>
              <a:gd name="T101" fmla="*/ 387 h 732"/>
              <a:gd name="T102" fmla="*/ 98 w 807"/>
              <a:gd name="T103" fmla="*/ 352 h 732"/>
              <a:gd name="T104" fmla="*/ 37 w 807"/>
              <a:gd name="T105" fmla="*/ 304 h 732"/>
              <a:gd name="T106" fmla="*/ 45 w 807"/>
              <a:gd name="T107" fmla="*/ 241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07" h="732">
                <a:moveTo>
                  <a:pt x="0" y="228"/>
                </a:moveTo>
                <a:lnTo>
                  <a:pt x="23" y="146"/>
                </a:lnTo>
                <a:lnTo>
                  <a:pt x="60" y="125"/>
                </a:lnTo>
                <a:lnTo>
                  <a:pt x="67" y="118"/>
                </a:lnTo>
                <a:lnTo>
                  <a:pt x="90" y="110"/>
                </a:lnTo>
                <a:lnTo>
                  <a:pt x="106" y="110"/>
                </a:lnTo>
                <a:lnTo>
                  <a:pt x="106" y="110"/>
                </a:lnTo>
                <a:lnTo>
                  <a:pt x="120" y="118"/>
                </a:lnTo>
                <a:lnTo>
                  <a:pt x="136" y="110"/>
                </a:lnTo>
                <a:lnTo>
                  <a:pt x="136" y="110"/>
                </a:lnTo>
                <a:lnTo>
                  <a:pt x="143" y="89"/>
                </a:lnTo>
                <a:lnTo>
                  <a:pt x="151" y="83"/>
                </a:lnTo>
                <a:lnTo>
                  <a:pt x="151" y="69"/>
                </a:lnTo>
                <a:lnTo>
                  <a:pt x="166" y="62"/>
                </a:lnTo>
                <a:lnTo>
                  <a:pt x="166" y="55"/>
                </a:lnTo>
                <a:lnTo>
                  <a:pt x="173" y="49"/>
                </a:lnTo>
                <a:lnTo>
                  <a:pt x="181" y="49"/>
                </a:lnTo>
                <a:lnTo>
                  <a:pt x="196" y="28"/>
                </a:lnTo>
                <a:lnTo>
                  <a:pt x="211" y="28"/>
                </a:lnTo>
                <a:lnTo>
                  <a:pt x="218" y="7"/>
                </a:lnTo>
                <a:lnTo>
                  <a:pt x="226" y="7"/>
                </a:lnTo>
                <a:lnTo>
                  <a:pt x="241" y="0"/>
                </a:lnTo>
                <a:lnTo>
                  <a:pt x="241" y="14"/>
                </a:lnTo>
                <a:lnTo>
                  <a:pt x="257" y="21"/>
                </a:lnTo>
                <a:lnTo>
                  <a:pt x="257" y="28"/>
                </a:lnTo>
                <a:lnTo>
                  <a:pt x="271" y="28"/>
                </a:lnTo>
                <a:lnTo>
                  <a:pt x="271" y="21"/>
                </a:lnTo>
                <a:lnTo>
                  <a:pt x="287" y="14"/>
                </a:lnTo>
                <a:lnTo>
                  <a:pt x="308" y="21"/>
                </a:lnTo>
                <a:lnTo>
                  <a:pt x="317" y="28"/>
                </a:lnTo>
                <a:lnTo>
                  <a:pt x="331" y="28"/>
                </a:lnTo>
                <a:lnTo>
                  <a:pt x="331" y="28"/>
                </a:lnTo>
                <a:lnTo>
                  <a:pt x="340" y="42"/>
                </a:lnTo>
                <a:lnTo>
                  <a:pt x="347" y="42"/>
                </a:lnTo>
                <a:lnTo>
                  <a:pt x="361" y="49"/>
                </a:lnTo>
                <a:lnTo>
                  <a:pt x="384" y="34"/>
                </a:lnTo>
                <a:lnTo>
                  <a:pt x="391" y="34"/>
                </a:lnTo>
                <a:lnTo>
                  <a:pt x="400" y="49"/>
                </a:lnTo>
                <a:lnTo>
                  <a:pt x="414" y="49"/>
                </a:lnTo>
                <a:lnTo>
                  <a:pt x="437" y="49"/>
                </a:lnTo>
                <a:lnTo>
                  <a:pt x="444" y="34"/>
                </a:lnTo>
                <a:lnTo>
                  <a:pt x="452" y="49"/>
                </a:lnTo>
                <a:lnTo>
                  <a:pt x="452" y="55"/>
                </a:lnTo>
                <a:lnTo>
                  <a:pt x="460" y="55"/>
                </a:lnTo>
                <a:lnTo>
                  <a:pt x="460" y="62"/>
                </a:lnTo>
                <a:lnTo>
                  <a:pt x="460" y="69"/>
                </a:lnTo>
                <a:lnTo>
                  <a:pt x="452" y="76"/>
                </a:lnTo>
                <a:lnTo>
                  <a:pt x="444" y="83"/>
                </a:lnTo>
                <a:lnTo>
                  <a:pt x="444" y="97"/>
                </a:lnTo>
                <a:lnTo>
                  <a:pt x="437" y="110"/>
                </a:lnTo>
                <a:lnTo>
                  <a:pt x="437" y="125"/>
                </a:lnTo>
                <a:lnTo>
                  <a:pt x="437" y="125"/>
                </a:lnTo>
                <a:lnTo>
                  <a:pt x="437" y="131"/>
                </a:lnTo>
                <a:lnTo>
                  <a:pt x="444" y="146"/>
                </a:lnTo>
                <a:lnTo>
                  <a:pt x="430" y="152"/>
                </a:lnTo>
                <a:lnTo>
                  <a:pt x="422" y="146"/>
                </a:lnTo>
                <a:lnTo>
                  <a:pt x="407" y="159"/>
                </a:lnTo>
                <a:lnTo>
                  <a:pt x="414" y="165"/>
                </a:lnTo>
                <a:lnTo>
                  <a:pt x="422" y="186"/>
                </a:lnTo>
                <a:lnTo>
                  <a:pt x="452" y="201"/>
                </a:lnTo>
                <a:lnTo>
                  <a:pt x="444" y="228"/>
                </a:lnTo>
                <a:lnTo>
                  <a:pt x="452" y="235"/>
                </a:lnTo>
                <a:lnTo>
                  <a:pt x="437" y="241"/>
                </a:lnTo>
                <a:lnTo>
                  <a:pt x="444" y="248"/>
                </a:lnTo>
                <a:lnTo>
                  <a:pt x="422" y="256"/>
                </a:lnTo>
                <a:lnTo>
                  <a:pt x="430" y="269"/>
                </a:lnTo>
                <a:lnTo>
                  <a:pt x="414" y="276"/>
                </a:lnTo>
                <a:lnTo>
                  <a:pt x="414" y="276"/>
                </a:lnTo>
                <a:lnTo>
                  <a:pt x="400" y="283"/>
                </a:lnTo>
                <a:lnTo>
                  <a:pt x="391" y="290"/>
                </a:lnTo>
                <a:lnTo>
                  <a:pt x="384" y="290"/>
                </a:lnTo>
                <a:lnTo>
                  <a:pt x="384" y="283"/>
                </a:lnTo>
                <a:lnTo>
                  <a:pt x="370" y="276"/>
                </a:lnTo>
                <a:lnTo>
                  <a:pt x="361" y="276"/>
                </a:lnTo>
                <a:lnTo>
                  <a:pt x="361" y="290"/>
                </a:lnTo>
                <a:lnTo>
                  <a:pt x="370" y="290"/>
                </a:lnTo>
                <a:lnTo>
                  <a:pt x="377" y="290"/>
                </a:lnTo>
                <a:lnTo>
                  <a:pt x="377" y="304"/>
                </a:lnTo>
                <a:lnTo>
                  <a:pt x="377" y="304"/>
                </a:lnTo>
                <a:lnTo>
                  <a:pt x="384" y="311"/>
                </a:lnTo>
                <a:lnTo>
                  <a:pt x="407" y="304"/>
                </a:lnTo>
                <a:lnTo>
                  <a:pt x="422" y="332"/>
                </a:lnTo>
                <a:lnTo>
                  <a:pt x="467" y="317"/>
                </a:lnTo>
                <a:lnTo>
                  <a:pt x="467" y="332"/>
                </a:lnTo>
                <a:lnTo>
                  <a:pt x="482" y="324"/>
                </a:lnTo>
                <a:lnTo>
                  <a:pt x="497" y="338"/>
                </a:lnTo>
                <a:lnTo>
                  <a:pt x="505" y="345"/>
                </a:lnTo>
                <a:lnTo>
                  <a:pt x="497" y="352"/>
                </a:lnTo>
                <a:lnTo>
                  <a:pt x="512" y="366"/>
                </a:lnTo>
                <a:lnTo>
                  <a:pt x="512" y="379"/>
                </a:lnTo>
                <a:lnTo>
                  <a:pt x="520" y="373"/>
                </a:lnTo>
                <a:lnTo>
                  <a:pt x="550" y="359"/>
                </a:lnTo>
                <a:lnTo>
                  <a:pt x="550" y="366"/>
                </a:lnTo>
                <a:lnTo>
                  <a:pt x="565" y="359"/>
                </a:lnTo>
                <a:lnTo>
                  <a:pt x="565" y="366"/>
                </a:lnTo>
                <a:lnTo>
                  <a:pt x="558" y="373"/>
                </a:lnTo>
                <a:lnTo>
                  <a:pt x="558" y="379"/>
                </a:lnTo>
                <a:lnTo>
                  <a:pt x="565" y="373"/>
                </a:lnTo>
                <a:lnTo>
                  <a:pt x="565" y="373"/>
                </a:lnTo>
                <a:lnTo>
                  <a:pt x="573" y="373"/>
                </a:lnTo>
                <a:lnTo>
                  <a:pt x="581" y="359"/>
                </a:lnTo>
                <a:lnTo>
                  <a:pt x="603" y="366"/>
                </a:lnTo>
                <a:lnTo>
                  <a:pt x="611" y="359"/>
                </a:lnTo>
                <a:lnTo>
                  <a:pt x="625" y="359"/>
                </a:lnTo>
                <a:lnTo>
                  <a:pt x="634" y="352"/>
                </a:lnTo>
                <a:lnTo>
                  <a:pt x="648" y="345"/>
                </a:lnTo>
                <a:lnTo>
                  <a:pt x="655" y="352"/>
                </a:lnTo>
                <a:lnTo>
                  <a:pt x="664" y="352"/>
                </a:lnTo>
                <a:lnTo>
                  <a:pt x="671" y="366"/>
                </a:lnTo>
                <a:lnTo>
                  <a:pt x="724" y="366"/>
                </a:lnTo>
                <a:lnTo>
                  <a:pt x="724" y="373"/>
                </a:lnTo>
                <a:lnTo>
                  <a:pt x="768" y="415"/>
                </a:lnTo>
                <a:lnTo>
                  <a:pt x="791" y="455"/>
                </a:lnTo>
                <a:lnTo>
                  <a:pt x="799" y="462"/>
                </a:lnTo>
                <a:lnTo>
                  <a:pt x="807" y="470"/>
                </a:lnTo>
                <a:lnTo>
                  <a:pt x="768" y="476"/>
                </a:lnTo>
                <a:lnTo>
                  <a:pt x="738" y="476"/>
                </a:lnTo>
                <a:lnTo>
                  <a:pt x="701" y="483"/>
                </a:lnTo>
                <a:lnTo>
                  <a:pt x="694" y="462"/>
                </a:lnTo>
                <a:lnTo>
                  <a:pt x="671" y="442"/>
                </a:lnTo>
                <a:lnTo>
                  <a:pt x="664" y="470"/>
                </a:lnTo>
                <a:lnTo>
                  <a:pt x="634" y="483"/>
                </a:lnTo>
                <a:lnTo>
                  <a:pt x="595" y="504"/>
                </a:lnTo>
                <a:lnTo>
                  <a:pt x="573" y="510"/>
                </a:lnTo>
                <a:lnTo>
                  <a:pt x="565" y="518"/>
                </a:lnTo>
                <a:lnTo>
                  <a:pt x="550" y="525"/>
                </a:lnTo>
                <a:lnTo>
                  <a:pt x="550" y="538"/>
                </a:lnTo>
                <a:lnTo>
                  <a:pt x="550" y="552"/>
                </a:lnTo>
                <a:lnTo>
                  <a:pt x="535" y="566"/>
                </a:lnTo>
                <a:lnTo>
                  <a:pt x="520" y="573"/>
                </a:lnTo>
                <a:lnTo>
                  <a:pt x="512" y="586"/>
                </a:lnTo>
                <a:lnTo>
                  <a:pt x="505" y="586"/>
                </a:lnTo>
                <a:lnTo>
                  <a:pt x="497" y="586"/>
                </a:lnTo>
                <a:lnTo>
                  <a:pt x="490" y="593"/>
                </a:lnTo>
                <a:lnTo>
                  <a:pt x="482" y="601"/>
                </a:lnTo>
                <a:lnTo>
                  <a:pt x="475" y="593"/>
                </a:lnTo>
                <a:lnTo>
                  <a:pt x="467" y="607"/>
                </a:lnTo>
                <a:lnTo>
                  <a:pt x="460" y="614"/>
                </a:lnTo>
                <a:lnTo>
                  <a:pt x="422" y="656"/>
                </a:lnTo>
                <a:lnTo>
                  <a:pt x="414" y="676"/>
                </a:lnTo>
                <a:lnTo>
                  <a:pt x="414" y="703"/>
                </a:lnTo>
                <a:lnTo>
                  <a:pt x="407" y="711"/>
                </a:lnTo>
                <a:lnTo>
                  <a:pt x="407" y="724"/>
                </a:lnTo>
                <a:lnTo>
                  <a:pt x="377" y="732"/>
                </a:lnTo>
                <a:lnTo>
                  <a:pt x="370" y="724"/>
                </a:lnTo>
                <a:lnTo>
                  <a:pt x="361" y="724"/>
                </a:lnTo>
                <a:lnTo>
                  <a:pt x="361" y="732"/>
                </a:lnTo>
                <a:lnTo>
                  <a:pt x="340" y="724"/>
                </a:lnTo>
                <a:lnTo>
                  <a:pt x="331" y="724"/>
                </a:lnTo>
                <a:lnTo>
                  <a:pt x="324" y="711"/>
                </a:lnTo>
                <a:lnTo>
                  <a:pt x="317" y="718"/>
                </a:lnTo>
                <a:lnTo>
                  <a:pt x="308" y="711"/>
                </a:lnTo>
                <a:lnTo>
                  <a:pt x="308" y="718"/>
                </a:lnTo>
                <a:lnTo>
                  <a:pt x="294" y="703"/>
                </a:lnTo>
                <a:lnTo>
                  <a:pt x="294" y="690"/>
                </a:lnTo>
                <a:lnTo>
                  <a:pt x="287" y="690"/>
                </a:lnTo>
                <a:lnTo>
                  <a:pt x="287" y="683"/>
                </a:lnTo>
                <a:lnTo>
                  <a:pt x="287" y="683"/>
                </a:lnTo>
                <a:lnTo>
                  <a:pt x="287" y="669"/>
                </a:lnTo>
                <a:lnTo>
                  <a:pt x="271" y="669"/>
                </a:lnTo>
                <a:lnTo>
                  <a:pt x="264" y="656"/>
                </a:lnTo>
                <a:lnTo>
                  <a:pt x="264" y="656"/>
                </a:lnTo>
                <a:lnTo>
                  <a:pt x="257" y="648"/>
                </a:lnTo>
                <a:lnTo>
                  <a:pt x="257" y="642"/>
                </a:lnTo>
                <a:lnTo>
                  <a:pt x="241" y="635"/>
                </a:lnTo>
                <a:lnTo>
                  <a:pt x="226" y="635"/>
                </a:lnTo>
                <a:lnTo>
                  <a:pt x="226" y="628"/>
                </a:lnTo>
                <a:lnTo>
                  <a:pt x="226" y="621"/>
                </a:lnTo>
                <a:lnTo>
                  <a:pt x="226" y="614"/>
                </a:lnTo>
                <a:lnTo>
                  <a:pt x="226" y="607"/>
                </a:lnTo>
                <a:lnTo>
                  <a:pt x="226" y="586"/>
                </a:lnTo>
                <a:lnTo>
                  <a:pt x="226" y="586"/>
                </a:lnTo>
                <a:lnTo>
                  <a:pt x="204" y="573"/>
                </a:lnTo>
                <a:lnTo>
                  <a:pt x="196" y="546"/>
                </a:lnTo>
                <a:lnTo>
                  <a:pt x="166" y="552"/>
                </a:lnTo>
                <a:lnTo>
                  <a:pt x="158" y="538"/>
                </a:lnTo>
                <a:lnTo>
                  <a:pt x="166" y="538"/>
                </a:lnTo>
                <a:lnTo>
                  <a:pt x="166" y="525"/>
                </a:lnTo>
                <a:lnTo>
                  <a:pt x="173" y="531"/>
                </a:lnTo>
                <a:lnTo>
                  <a:pt x="181" y="518"/>
                </a:lnTo>
                <a:lnTo>
                  <a:pt x="181" y="510"/>
                </a:lnTo>
                <a:lnTo>
                  <a:pt x="173" y="504"/>
                </a:lnTo>
                <a:lnTo>
                  <a:pt x="173" y="497"/>
                </a:lnTo>
                <a:lnTo>
                  <a:pt x="166" y="497"/>
                </a:lnTo>
                <a:lnTo>
                  <a:pt x="166" y="489"/>
                </a:lnTo>
                <a:lnTo>
                  <a:pt x="158" y="489"/>
                </a:lnTo>
                <a:lnTo>
                  <a:pt x="158" y="483"/>
                </a:lnTo>
                <a:lnTo>
                  <a:pt x="136" y="483"/>
                </a:lnTo>
                <a:lnTo>
                  <a:pt x="136" y="476"/>
                </a:lnTo>
                <a:lnTo>
                  <a:pt x="136" y="462"/>
                </a:lnTo>
                <a:lnTo>
                  <a:pt x="128" y="462"/>
                </a:lnTo>
                <a:lnTo>
                  <a:pt x="120" y="455"/>
                </a:lnTo>
                <a:lnTo>
                  <a:pt x="128" y="449"/>
                </a:lnTo>
                <a:lnTo>
                  <a:pt x="120" y="442"/>
                </a:lnTo>
                <a:lnTo>
                  <a:pt x="120" y="434"/>
                </a:lnTo>
                <a:lnTo>
                  <a:pt x="113" y="442"/>
                </a:lnTo>
                <a:lnTo>
                  <a:pt x="106" y="434"/>
                </a:lnTo>
                <a:lnTo>
                  <a:pt x="106" y="421"/>
                </a:lnTo>
                <a:lnTo>
                  <a:pt x="106" y="421"/>
                </a:lnTo>
                <a:lnTo>
                  <a:pt x="98" y="421"/>
                </a:lnTo>
                <a:lnTo>
                  <a:pt x="98" y="421"/>
                </a:lnTo>
                <a:lnTo>
                  <a:pt x="113" y="407"/>
                </a:lnTo>
                <a:lnTo>
                  <a:pt x="120" y="394"/>
                </a:lnTo>
                <a:lnTo>
                  <a:pt x="120" y="387"/>
                </a:lnTo>
                <a:lnTo>
                  <a:pt x="113" y="379"/>
                </a:lnTo>
                <a:lnTo>
                  <a:pt x="113" y="373"/>
                </a:lnTo>
                <a:lnTo>
                  <a:pt x="106" y="359"/>
                </a:lnTo>
                <a:lnTo>
                  <a:pt x="98" y="352"/>
                </a:lnTo>
                <a:lnTo>
                  <a:pt x="67" y="332"/>
                </a:lnTo>
                <a:lnTo>
                  <a:pt x="45" y="317"/>
                </a:lnTo>
                <a:lnTo>
                  <a:pt x="45" y="311"/>
                </a:lnTo>
                <a:lnTo>
                  <a:pt x="37" y="304"/>
                </a:lnTo>
                <a:lnTo>
                  <a:pt x="37" y="290"/>
                </a:lnTo>
                <a:lnTo>
                  <a:pt x="45" y="290"/>
                </a:lnTo>
                <a:lnTo>
                  <a:pt x="37" y="256"/>
                </a:lnTo>
                <a:lnTo>
                  <a:pt x="45" y="241"/>
                </a:lnTo>
                <a:lnTo>
                  <a:pt x="23" y="248"/>
                </a:lnTo>
                <a:lnTo>
                  <a:pt x="57" y="285"/>
                </a:lnTo>
                <a:lnTo>
                  <a:pt x="0" y="2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3" name="Freeform 140"/>
          <p:cNvSpPr>
            <a:spLocks/>
          </p:cNvSpPr>
          <p:nvPr/>
        </p:nvSpPr>
        <p:spPr bwMode="auto">
          <a:xfrm>
            <a:off x="2389188" y="6153150"/>
            <a:ext cx="60325" cy="33338"/>
          </a:xfrm>
          <a:custGeom>
            <a:avLst/>
            <a:gdLst>
              <a:gd name="T0" fmla="*/ 31 w 31"/>
              <a:gd name="T1" fmla="*/ 0 h 19"/>
              <a:gd name="T2" fmla="*/ 13 w 31"/>
              <a:gd name="T3" fmla="*/ 0 h 19"/>
              <a:gd name="T4" fmla="*/ 0 w 3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" h="19">
                <a:moveTo>
                  <a:pt x="31" y="0"/>
                </a:moveTo>
                <a:lnTo>
                  <a:pt x="13" y="0"/>
                </a:lnTo>
                <a:lnTo>
                  <a:pt x="0" y="19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4" name="Freeform 161"/>
          <p:cNvSpPr>
            <a:spLocks/>
          </p:cNvSpPr>
          <p:nvPr/>
        </p:nvSpPr>
        <p:spPr bwMode="auto">
          <a:xfrm>
            <a:off x="2305050" y="3775075"/>
            <a:ext cx="47625" cy="12700"/>
          </a:xfrm>
          <a:custGeom>
            <a:avLst/>
            <a:gdLst>
              <a:gd name="T0" fmla="*/ 25 w 25"/>
              <a:gd name="T1" fmla="*/ 7 h 7"/>
              <a:gd name="T2" fmla="*/ 13 w 25"/>
              <a:gd name="T3" fmla="*/ 0 h 7"/>
              <a:gd name="T4" fmla="*/ 0 w 25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" h="7">
                <a:moveTo>
                  <a:pt x="25" y="7"/>
                </a:moveTo>
                <a:lnTo>
                  <a:pt x="13" y="0"/>
                </a:lnTo>
                <a:lnTo>
                  <a:pt x="0" y="7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5" name="Freeform 172"/>
          <p:cNvSpPr>
            <a:spLocks/>
          </p:cNvSpPr>
          <p:nvPr/>
        </p:nvSpPr>
        <p:spPr bwMode="auto">
          <a:xfrm>
            <a:off x="2676525" y="3600450"/>
            <a:ext cx="84138" cy="22225"/>
          </a:xfrm>
          <a:custGeom>
            <a:avLst/>
            <a:gdLst>
              <a:gd name="T0" fmla="*/ 44 w 44"/>
              <a:gd name="T1" fmla="*/ 0 h 13"/>
              <a:gd name="T2" fmla="*/ 32 w 44"/>
              <a:gd name="T3" fmla="*/ 6 h 13"/>
              <a:gd name="T4" fmla="*/ 32 w 44"/>
              <a:gd name="T5" fmla="*/ 6 h 13"/>
              <a:gd name="T6" fmla="*/ 25 w 44"/>
              <a:gd name="T7" fmla="*/ 6 h 13"/>
              <a:gd name="T8" fmla="*/ 13 w 44"/>
              <a:gd name="T9" fmla="*/ 13 h 13"/>
              <a:gd name="T10" fmla="*/ 7 w 44"/>
              <a:gd name="T11" fmla="*/ 6 h 13"/>
              <a:gd name="T12" fmla="*/ 0 w 44"/>
              <a:gd name="T13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13">
                <a:moveTo>
                  <a:pt x="44" y="0"/>
                </a:moveTo>
                <a:lnTo>
                  <a:pt x="32" y="6"/>
                </a:lnTo>
                <a:lnTo>
                  <a:pt x="32" y="6"/>
                </a:lnTo>
                <a:lnTo>
                  <a:pt x="25" y="6"/>
                </a:lnTo>
                <a:lnTo>
                  <a:pt x="13" y="13"/>
                </a:lnTo>
                <a:lnTo>
                  <a:pt x="7" y="6"/>
                </a:lnTo>
                <a:lnTo>
                  <a:pt x="0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6" name="Freeform 173"/>
          <p:cNvSpPr>
            <a:spLocks/>
          </p:cNvSpPr>
          <p:nvPr/>
        </p:nvSpPr>
        <p:spPr bwMode="auto">
          <a:xfrm>
            <a:off x="2760663" y="3600450"/>
            <a:ext cx="34925" cy="53975"/>
          </a:xfrm>
          <a:custGeom>
            <a:avLst/>
            <a:gdLst>
              <a:gd name="T0" fmla="*/ 19 w 19"/>
              <a:gd name="T1" fmla="*/ 31 h 31"/>
              <a:gd name="T2" fmla="*/ 13 w 19"/>
              <a:gd name="T3" fmla="*/ 19 h 31"/>
              <a:gd name="T4" fmla="*/ 13 w 19"/>
              <a:gd name="T5" fmla="*/ 13 h 31"/>
              <a:gd name="T6" fmla="*/ 6 w 19"/>
              <a:gd name="T7" fmla="*/ 0 h 31"/>
              <a:gd name="T8" fmla="*/ 0 w 19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1">
                <a:moveTo>
                  <a:pt x="19" y="31"/>
                </a:moveTo>
                <a:lnTo>
                  <a:pt x="13" y="19"/>
                </a:lnTo>
                <a:lnTo>
                  <a:pt x="13" y="13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7" name="Freeform 209"/>
          <p:cNvSpPr>
            <a:spLocks/>
          </p:cNvSpPr>
          <p:nvPr/>
        </p:nvSpPr>
        <p:spPr bwMode="auto">
          <a:xfrm>
            <a:off x="2881313" y="3678238"/>
            <a:ext cx="106362" cy="9525"/>
          </a:xfrm>
          <a:custGeom>
            <a:avLst/>
            <a:gdLst>
              <a:gd name="T0" fmla="*/ 56 w 56"/>
              <a:gd name="T1" fmla="*/ 6 h 6"/>
              <a:gd name="T2" fmla="*/ 31 w 56"/>
              <a:gd name="T3" fmla="*/ 0 h 6"/>
              <a:gd name="T4" fmla="*/ 25 w 56"/>
              <a:gd name="T5" fmla="*/ 0 h 6"/>
              <a:gd name="T6" fmla="*/ 25 w 56"/>
              <a:gd name="T7" fmla="*/ 6 h 6"/>
              <a:gd name="T8" fmla="*/ 12 w 56"/>
              <a:gd name="T9" fmla="*/ 6 h 6"/>
              <a:gd name="T10" fmla="*/ 0 w 56"/>
              <a:gd name="T11" fmla="*/ 6 h 6"/>
              <a:gd name="T12" fmla="*/ 0 w 56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" h="6">
                <a:moveTo>
                  <a:pt x="56" y="6"/>
                </a:moveTo>
                <a:lnTo>
                  <a:pt x="31" y="0"/>
                </a:lnTo>
                <a:lnTo>
                  <a:pt x="25" y="0"/>
                </a:lnTo>
                <a:lnTo>
                  <a:pt x="25" y="6"/>
                </a:lnTo>
                <a:lnTo>
                  <a:pt x="12" y="6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8" name="Freeform 226"/>
          <p:cNvSpPr>
            <a:spLocks/>
          </p:cNvSpPr>
          <p:nvPr/>
        </p:nvSpPr>
        <p:spPr bwMode="auto">
          <a:xfrm>
            <a:off x="3108325" y="3841750"/>
            <a:ext cx="22225" cy="11113"/>
          </a:xfrm>
          <a:custGeom>
            <a:avLst/>
            <a:gdLst>
              <a:gd name="T0" fmla="*/ 0 w 12"/>
              <a:gd name="T1" fmla="*/ 0 h 6"/>
              <a:gd name="T2" fmla="*/ 6 w 12"/>
              <a:gd name="T3" fmla="*/ 0 h 6"/>
              <a:gd name="T4" fmla="*/ 12 w 1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6">
                <a:moveTo>
                  <a:pt x="0" y="0"/>
                </a:moveTo>
                <a:lnTo>
                  <a:pt x="6" y="0"/>
                </a:lnTo>
                <a:lnTo>
                  <a:pt x="12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59" name="Freeform 236"/>
          <p:cNvSpPr>
            <a:spLocks/>
          </p:cNvSpPr>
          <p:nvPr/>
        </p:nvSpPr>
        <p:spPr bwMode="auto">
          <a:xfrm>
            <a:off x="3309938" y="3798888"/>
            <a:ext cx="49212" cy="9525"/>
          </a:xfrm>
          <a:custGeom>
            <a:avLst/>
            <a:gdLst>
              <a:gd name="T0" fmla="*/ 25 w 25"/>
              <a:gd name="T1" fmla="*/ 0 h 6"/>
              <a:gd name="T2" fmla="*/ 19 w 25"/>
              <a:gd name="T3" fmla="*/ 0 h 6"/>
              <a:gd name="T4" fmla="*/ 13 w 25"/>
              <a:gd name="T5" fmla="*/ 0 h 6"/>
              <a:gd name="T6" fmla="*/ 0 w 25"/>
              <a:gd name="T7" fmla="*/ 6 h 6"/>
              <a:gd name="T8" fmla="*/ 0 w 25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6">
                <a:moveTo>
                  <a:pt x="25" y="0"/>
                </a:moveTo>
                <a:lnTo>
                  <a:pt x="19" y="0"/>
                </a:lnTo>
                <a:lnTo>
                  <a:pt x="13" y="0"/>
                </a:lnTo>
                <a:lnTo>
                  <a:pt x="0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0" name="Freeform 237"/>
          <p:cNvSpPr>
            <a:spLocks/>
          </p:cNvSpPr>
          <p:nvPr/>
        </p:nvSpPr>
        <p:spPr bwMode="auto">
          <a:xfrm>
            <a:off x="3309938" y="3513138"/>
            <a:ext cx="49212" cy="285750"/>
          </a:xfrm>
          <a:custGeom>
            <a:avLst/>
            <a:gdLst>
              <a:gd name="T0" fmla="*/ 0 w 25"/>
              <a:gd name="T1" fmla="*/ 0 h 163"/>
              <a:gd name="T2" fmla="*/ 0 w 25"/>
              <a:gd name="T3" fmla="*/ 6 h 163"/>
              <a:gd name="T4" fmla="*/ 0 w 25"/>
              <a:gd name="T5" fmla="*/ 13 h 163"/>
              <a:gd name="T6" fmla="*/ 0 w 25"/>
              <a:gd name="T7" fmla="*/ 13 h 163"/>
              <a:gd name="T8" fmla="*/ 0 w 25"/>
              <a:gd name="T9" fmla="*/ 13 h 163"/>
              <a:gd name="T10" fmla="*/ 6 w 25"/>
              <a:gd name="T11" fmla="*/ 25 h 163"/>
              <a:gd name="T12" fmla="*/ 13 w 25"/>
              <a:gd name="T13" fmla="*/ 44 h 163"/>
              <a:gd name="T14" fmla="*/ 13 w 25"/>
              <a:gd name="T15" fmla="*/ 69 h 163"/>
              <a:gd name="T16" fmla="*/ 6 w 25"/>
              <a:gd name="T17" fmla="*/ 88 h 163"/>
              <a:gd name="T18" fmla="*/ 13 w 25"/>
              <a:gd name="T19" fmla="*/ 106 h 163"/>
              <a:gd name="T20" fmla="*/ 13 w 25"/>
              <a:gd name="T21" fmla="*/ 119 h 163"/>
              <a:gd name="T22" fmla="*/ 13 w 25"/>
              <a:gd name="T23" fmla="*/ 138 h 163"/>
              <a:gd name="T24" fmla="*/ 19 w 25"/>
              <a:gd name="T25" fmla="*/ 138 h 163"/>
              <a:gd name="T26" fmla="*/ 19 w 25"/>
              <a:gd name="T27" fmla="*/ 150 h 163"/>
              <a:gd name="T28" fmla="*/ 25 w 25"/>
              <a:gd name="T29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163">
                <a:moveTo>
                  <a:pt x="0" y="0"/>
                </a:moveTo>
                <a:lnTo>
                  <a:pt x="0" y="6"/>
                </a:lnTo>
                <a:lnTo>
                  <a:pt x="0" y="13"/>
                </a:lnTo>
                <a:lnTo>
                  <a:pt x="0" y="13"/>
                </a:lnTo>
                <a:lnTo>
                  <a:pt x="0" y="13"/>
                </a:lnTo>
                <a:lnTo>
                  <a:pt x="6" y="25"/>
                </a:lnTo>
                <a:lnTo>
                  <a:pt x="13" y="44"/>
                </a:lnTo>
                <a:lnTo>
                  <a:pt x="13" y="69"/>
                </a:lnTo>
                <a:lnTo>
                  <a:pt x="6" y="88"/>
                </a:lnTo>
                <a:lnTo>
                  <a:pt x="13" y="106"/>
                </a:lnTo>
                <a:lnTo>
                  <a:pt x="13" y="119"/>
                </a:lnTo>
                <a:lnTo>
                  <a:pt x="13" y="138"/>
                </a:lnTo>
                <a:lnTo>
                  <a:pt x="19" y="138"/>
                </a:lnTo>
                <a:lnTo>
                  <a:pt x="19" y="150"/>
                </a:lnTo>
                <a:lnTo>
                  <a:pt x="25" y="163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1" name="Line 241"/>
          <p:cNvSpPr>
            <a:spLocks noChangeShapeType="1"/>
          </p:cNvSpPr>
          <p:nvPr/>
        </p:nvSpPr>
        <p:spPr bwMode="auto">
          <a:xfrm flipH="1" flipV="1">
            <a:off x="3562350" y="5978525"/>
            <a:ext cx="11113" cy="22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2" name="Freeform 262"/>
          <p:cNvSpPr>
            <a:spLocks/>
          </p:cNvSpPr>
          <p:nvPr/>
        </p:nvSpPr>
        <p:spPr bwMode="auto">
          <a:xfrm>
            <a:off x="3417888" y="5518150"/>
            <a:ext cx="119062" cy="98425"/>
          </a:xfrm>
          <a:custGeom>
            <a:avLst/>
            <a:gdLst>
              <a:gd name="T0" fmla="*/ 0 w 63"/>
              <a:gd name="T1" fmla="*/ 57 h 57"/>
              <a:gd name="T2" fmla="*/ 13 w 63"/>
              <a:gd name="T3" fmla="*/ 44 h 57"/>
              <a:gd name="T4" fmla="*/ 19 w 63"/>
              <a:gd name="T5" fmla="*/ 38 h 57"/>
              <a:gd name="T6" fmla="*/ 19 w 63"/>
              <a:gd name="T7" fmla="*/ 38 h 57"/>
              <a:gd name="T8" fmla="*/ 25 w 63"/>
              <a:gd name="T9" fmla="*/ 32 h 57"/>
              <a:gd name="T10" fmla="*/ 44 w 63"/>
              <a:gd name="T11" fmla="*/ 32 h 57"/>
              <a:gd name="T12" fmla="*/ 44 w 63"/>
              <a:gd name="T13" fmla="*/ 25 h 57"/>
              <a:gd name="T14" fmla="*/ 44 w 63"/>
              <a:gd name="T15" fmla="*/ 25 h 57"/>
              <a:gd name="T16" fmla="*/ 44 w 63"/>
              <a:gd name="T17" fmla="*/ 19 h 57"/>
              <a:gd name="T18" fmla="*/ 50 w 63"/>
              <a:gd name="T19" fmla="*/ 13 h 57"/>
              <a:gd name="T20" fmla="*/ 50 w 63"/>
              <a:gd name="T21" fmla="*/ 7 h 57"/>
              <a:gd name="T22" fmla="*/ 57 w 63"/>
              <a:gd name="T23" fmla="*/ 7 h 57"/>
              <a:gd name="T24" fmla="*/ 63 w 63"/>
              <a:gd name="T25" fmla="*/ 0 h 57"/>
              <a:gd name="T26" fmla="*/ 63 w 63"/>
              <a:gd name="T2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" h="57">
                <a:moveTo>
                  <a:pt x="0" y="57"/>
                </a:moveTo>
                <a:lnTo>
                  <a:pt x="13" y="44"/>
                </a:lnTo>
                <a:lnTo>
                  <a:pt x="19" y="38"/>
                </a:lnTo>
                <a:lnTo>
                  <a:pt x="19" y="38"/>
                </a:lnTo>
                <a:lnTo>
                  <a:pt x="25" y="32"/>
                </a:lnTo>
                <a:lnTo>
                  <a:pt x="44" y="32"/>
                </a:lnTo>
                <a:lnTo>
                  <a:pt x="44" y="25"/>
                </a:lnTo>
                <a:lnTo>
                  <a:pt x="44" y="25"/>
                </a:lnTo>
                <a:lnTo>
                  <a:pt x="44" y="19"/>
                </a:lnTo>
                <a:lnTo>
                  <a:pt x="50" y="13"/>
                </a:lnTo>
                <a:lnTo>
                  <a:pt x="50" y="7"/>
                </a:lnTo>
                <a:lnTo>
                  <a:pt x="57" y="7"/>
                </a:lnTo>
                <a:lnTo>
                  <a:pt x="63" y="0"/>
                </a:lnTo>
                <a:lnTo>
                  <a:pt x="63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3" name="Freeform 272"/>
          <p:cNvSpPr>
            <a:spLocks/>
          </p:cNvSpPr>
          <p:nvPr/>
        </p:nvSpPr>
        <p:spPr bwMode="auto">
          <a:xfrm>
            <a:off x="3740150" y="1979613"/>
            <a:ext cx="1588" cy="11112"/>
          </a:xfrm>
          <a:custGeom>
            <a:avLst/>
            <a:gdLst>
              <a:gd name="T0" fmla="*/ 0 h 6"/>
              <a:gd name="T1" fmla="*/ 6 h 6"/>
              <a:gd name="T2" fmla="*/ 6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6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4" name="Freeform 296"/>
          <p:cNvSpPr>
            <a:spLocks/>
          </p:cNvSpPr>
          <p:nvPr/>
        </p:nvSpPr>
        <p:spPr bwMode="auto">
          <a:xfrm>
            <a:off x="3765550" y="2055813"/>
            <a:ext cx="58738" cy="241300"/>
          </a:xfrm>
          <a:custGeom>
            <a:avLst/>
            <a:gdLst>
              <a:gd name="T0" fmla="*/ 0 w 31"/>
              <a:gd name="T1" fmla="*/ 137 h 137"/>
              <a:gd name="T2" fmla="*/ 0 w 31"/>
              <a:gd name="T3" fmla="*/ 137 h 137"/>
              <a:gd name="T4" fmla="*/ 0 w 31"/>
              <a:gd name="T5" fmla="*/ 125 h 137"/>
              <a:gd name="T6" fmla="*/ 0 w 31"/>
              <a:gd name="T7" fmla="*/ 125 h 137"/>
              <a:gd name="T8" fmla="*/ 0 w 31"/>
              <a:gd name="T9" fmla="*/ 119 h 137"/>
              <a:gd name="T10" fmla="*/ 6 w 31"/>
              <a:gd name="T11" fmla="*/ 119 h 137"/>
              <a:gd name="T12" fmla="*/ 6 w 31"/>
              <a:gd name="T13" fmla="*/ 119 h 137"/>
              <a:gd name="T14" fmla="*/ 12 w 31"/>
              <a:gd name="T15" fmla="*/ 112 h 137"/>
              <a:gd name="T16" fmla="*/ 12 w 31"/>
              <a:gd name="T17" fmla="*/ 106 h 137"/>
              <a:gd name="T18" fmla="*/ 12 w 31"/>
              <a:gd name="T19" fmla="*/ 100 h 137"/>
              <a:gd name="T20" fmla="*/ 19 w 31"/>
              <a:gd name="T21" fmla="*/ 75 h 137"/>
              <a:gd name="T22" fmla="*/ 19 w 31"/>
              <a:gd name="T23" fmla="*/ 56 h 137"/>
              <a:gd name="T24" fmla="*/ 19 w 31"/>
              <a:gd name="T25" fmla="*/ 50 h 137"/>
              <a:gd name="T26" fmla="*/ 25 w 31"/>
              <a:gd name="T27" fmla="*/ 50 h 137"/>
              <a:gd name="T28" fmla="*/ 25 w 31"/>
              <a:gd name="T29" fmla="*/ 44 h 137"/>
              <a:gd name="T30" fmla="*/ 25 w 31"/>
              <a:gd name="T31" fmla="*/ 44 h 137"/>
              <a:gd name="T32" fmla="*/ 31 w 31"/>
              <a:gd name="T33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" h="137">
                <a:moveTo>
                  <a:pt x="0" y="137"/>
                </a:moveTo>
                <a:lnTo>
                  <a:pt x="0" y="137"/>
                </a:lnTo>
                <a:lnTo>
                  <a:pt x="0" y="125"/>
                </a:lnTo>
                <a:lnTo>
                  <a:pt x="0" y="125"/>
                </a:lnTo>
                <a:lnTo>
                  <a:pt x="0" y="119"/>
                </a:lnTo>
                <a:lnTo>
                  <a:pt x="6" y="119"/>
                </a:lnTo>
                <a:lnTo>
                  <a:pt x="6" y="119"/>
                </a:lnTo>
                <a:lnTo>
                  <a:pt x="12" y="112"/>
                </a:lnTo>
                <a:lnTo>
                  <a:pt x="12" y="106"/>
                </a:lnTo>
                <a:lnTo>
                  <a:pt x="12" y="100"/>
                </a:lnTo>
                <a:lnTo>
                  <a:pt x="19" y="75"/>
                </a:lnTo>
                <a:lnTo>
                  <a:pt x="19" y="56"/>
                </a:lnTo>
                <a:lnTo>
                  <a:pt x="19" y="50"/>
                </a:lnTo>
                <a:lnTo>
                  <a:pt x="25" y="50"/>
                </a:lnTo>
                <a:lnTo>
                  <a:pt x="25" y="44"/>
                </a:lnTo>
                <a:lnTo>
                  <a:pt x="25" y="44"/>
                </a:lnTo>
                <a:lnTo>
                  <a:pt x="31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5" name="Freeform 297"/>
          <p:cNvSpPr>
            <a:spLocks/>
          </p:cNvSpPr>
          <p:nvPr/>
        </p:nvSpPr>
        <p:spPr bwMode="auto">
          <a:xfrm>
            <a:off x="3740150" y="1990725"/>
            <a:ext cx="84138" cy="65088"/>
          </a:xfrm>
          <a:custGeom>
            <a:avLst/>
            <a:gdLst>
              <a:gd name="T0" fmla="*/ 44 w 44"/>
              <a:gd name="T1" fmla="*/ 38 h 38"/>
              <a:gd name="T2" fmla="*/ 44 w 44"/>
              <a:gd name="T3" fmla="*/ 38 h 38"/>
              <a:gd name="T4" fmla="*/ 32 w 44"/>
              <a:gd name="T5" fmla="*/ 32 h 38"/>
              <a:gd name="T6" fmla="*/ 25 w 44"/>
              <a:gd name="T7" fmla="*/ 25 h 38"/>
              <a:gd name="T8" fmla="*/ 13 w 44"/>
              <a:gd name="T9" fmla="*/ 19 h 38"/>
              <a:gd name="T10" fmla="*/ 7 w 44"/>
              <a:gd name="T11" fmla="*/ 13 h 38"/>
              <a:gd name="T12" fmla="*/ 7 w 44"/>
              <a:gd name="T13" fmla="*/ 0 h 38"/>
              <a:gd name="T14" fmla="*/ 0 w 44"/>
              <a:gd name="T1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38">
                <a:moveTo>
                  <a:pt x="44" y="38"/>
                </a:moveTo>
                <a:lnTo>
                  <a:pt x="44" y="38"/>
                </a:lnTo>
                <a:lnTo>
                  <a:pt x="32" y="32"/>
                </a:lnTo>
                <a:lnTo>
                  <a:pt x="25" y="25"/>
                </a:lnTo>
                <a:lnTo>
                  <a:pt x="13" y="19"/>
                </a:lnTo>
                <a:lnTo>
                  <a:pt x="7" y="13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6" name="Freeform 307"/>
          <p:cNvSpPr>
            <a:spLocks/>
          </p:cNvSpPr>
          <p:nvPr/>
        </p:nvSpPr>
        <p:spPr bwMode="auto">
          <a:xfrm>
            <a:off x="3502025" y="3754438"/>
            <a:ext cx="47625" cy="53975"/>
          </a:xfrm>
          <a:custGeom>
            <a:avLst/>
            <a:gdLst>
              <a:gd name="T0" fmla="*/ 25 w 25"/>
              <a:gd name="T1" fmla="*/ 31 h 31"/>
              <a:gd name="T2" fmla="*/ 19 w 25"/>
              <a:gd name="T3" fmla="*/ 31 h 31"/>
              <a:gd name="T4" fmla="*/ 19 w 25"/>
              <a:gd name="T5" fmla="*/ 19 h 31"/>
              <a:gd name="T6" fmla="*/ 13 w 25"/>
              <a:gd name="T7" fmla="*/ 19 h 31"/>
              <a:gd name="T8" fmla="*/ 19 w 25"/>
              <a:gd name="T9" fmla="*/ 12 h 31"/>
              <a:gd name="T10" fmla="*/ 6 w 25"/>
              <a:gd name="T11" fmla="*/ 6 h 31"/>
              <a:gd name="T12" fmla="*/ 0 w 25"/>
              <a:gd name="T13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31">
                <a:moveTo>
                  <a:pt x="25" y="31"/>
                </a:moveTo>
                <a:lnTo>
                  <a:pt x="19" y="31"/>
                </a:lnTo>
                <a:lnTo>
                  <a:pt x="19" y="19"/>
                </a:lnTo>
                <a:lnTo>
                  <a:pt x="13" y="19"/>
                </a:lnTo>
                <a:lnTo>
                  <a:pt x="19" y="12"/>
                </a:lnTo>
                <a:lnTo>
                  <a:pt x="6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7" name="Freeform 320"/>
          <p:cNvSpPr>
            <a:spLocks/>
          </p:cNvSpPr>
          <p:nvPr/>
        </p:nvSpPr>
        <p:spPr bwMode="auto">
          <a:xfrm>
            <a:off x="3851275" y="2417763"/>
            <a:ext cx="130175" cy="66675"/>
          </a:xfrm>
          <a:custGeom>
            <a:avLst/>
            <a:gdLst>
              <a:gd name="T0" fmla="*/ 0 w 69"/>
              <a:gd name="T1" fmla="*/ 0 h 38"/>
              <a:gd name="T2" fmla="*/ 12 w 69"/>
              <a:gd name="T3" fmla="*/ 13 h 38"/>
              <a:gd name="T4" fmla="*/ 25 w 69"/>
              <a:gd name="T5" fmla="*/ 19 h 38"/>
              <a:gd name="T6" fmla="*/ 43 w 69"/>
              <a:gd name="T7" fmla="*/ 25 h 38"/>
              <a:gd name="T8" fmla="*/ 56 w 69"/>
              <a:gd name="T9" fmla="*/ 32 h 38"/>
              <a:gd name="T10" fmla="*/ 69 w 69"/>
              <a:gd name="T1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" h="38">
                <a:moveTo>
                  <a:pt x="0" y="0"/>
                </a:moveTo>
                <a:lnTo>
                  <a:pt x="12" y="13"/>
                </a:lnTo>
                <a:lnTo>
                  <a:pt x="25" y="19"/>
                </a:lnTo>
                <a:lnTo>
                  <a:pt x="43" y="25"/>
                </a:lnTo>
                <a:lnTo>
                  <a:pt x="56" y="32"/>
                </a:lnTo>
                <a:lnTo>
                  <a:pt x="69" y="38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8" name="Freeform 354"/>
          <p:cNvSpPr>
            <a:spLocks/>
          </p:cNvSpPr>
          <p:nvPr/>
        </p:nvSpPr>
        <p:spPr bwMode="auto">
          <a:xfrm>
            <a:off x="3930650" y="3589338"/>
            <a:ext cx="230188" cy="33337"/>
          </a:xfrm>
          <a:custGeom>
            <a:avLst/>
            <a:gdLst>
              <a:gd name="T0" fmla="*/ 119 w 119"/>
              <a:gd name="T1" fmla="*/ 12 h 19"/>
              <a:gd name="T2" fmla="*/ 101 w 119"/>
              <a:gd name="T3" fmla="*/ 19 h 19"/>
              <a:gd name="T4" fmla="*/ 94 w 119"/>
              <a:gd name="T5" fmla="*/ 19 h 19"/>
              <a:gd name="T6" fmla="*/ 69 w 119"/>
              <a:gd name="T7" fmla="*/ 6 h 19"/>
              <a:gd name="T8" fmla="*/ 51 w 119"/>
              <a:gd name="T9" fmla="*/ 6 h 19"/>
              <a:gd name="T10" fmla="*/ 32 w 119"/>
              <a:gd name="T11" fmla="*/ 19 h 19"/>
              <a:gd name="T12" fmla="*/ 32 w 119"/>
              <a:gd name="T13" fmla="*/ 12 h 19"/>
              <a:gd name="T14" fmla="*/ 19 w 119"/>
              <a:gd name="T15" fmla="*/ 12 h 19"/>
              <a:gd name="T16" fmla="*/ 13 w 119"/>
              <a:gd name="T17" fmla="*/ 6 h 19"/>
              <a:gd name="T18" fmla="*/ 0 w 119"/>
              <a:gd name="T1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9">
                <a:moveTo>
                  <a:pt x="119" y="12"/>
                </a:moveTo>
                <a:lnTo>
                  <a:pt x="101" y="19"/>
                </a:lnTo>
                <a:lnTo>
                  <a:pt x="94" y="19"/>
                </a:lnTo>
                <a:lnTo>
                  <a:pt x="69" y="6"/>
                </a:lnTo>
                <a:lnTo>
                  <a:pt x="51" y="6"/>
                </a:lnTo>
                <a:lnTo>
                  <a:pt x="32" y="19"/>
                </a:lnTo>
                <a:lnTo>
                  <a:pt x="32" y="12"/>
                </a:lnTo>
                <a:lnTo>
                  <a:pt x="19" y="12"/>
                </a:lnTo>
                <a:lnTo>
                  <a:pt x="13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69" name="Line 374"/>
          <p:cNvSpPr>
            <a:spLocks noChangeShapeType="1"/>
          </p:cNvSpPr>
          <p:nvPr/>
        </p:nvSpPr>
        <p:spPr bwMode="auto">
          <a:xfrm>
            <a:off x="4279900" y="50260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0" name="Freeform 386"/>
          <p:cNvSpPr>
            <a:spLocks/>
          </p:cNvSpPr>
          <p:nvPr/>
        </p:nvSpPr>
        <p:spPr bwMode="auto">
          <a:xfrm>
            <a:off x="4435475" y="2911475"/>
            <a:ext cx="23813" cy="9525"/>
          </a:xfrm>
          <a:custGeom>
            <a:avLst/>
            <a:gdLst>
              <a:gd name="T0" fmla="*/ 13 w 13"/>
              <a:gd name="T1" fmla="*/ 6 h 6"/>
              <a:gd name="T2" fmla="*/ 7 w 13"/>
              <a:gd name="T3" fmla="*/ 6 h 6"/>
              <a:gd name="T4" fmla="*/ 0 w 13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6">
                <a:moveTo>
                  <a:pt x="13" y="6"/>
                </a:moveTo>
                <a:lnTo>
                  <a:pt x="7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1" name="Freeform 411"/>
          <p:cNvSpPr>
            <a:spLocks/>
          </p:cNvSpPr>
          <p:nvPr/>
        </p:nvSpPr>
        <p:spPr bwMode="auto">
          <a:xfrm>
            <a:off x="4867275" y="3227388"/>
            <a:ext cx="11113" cy="77787"/>
          </a:xfrm>
          <a:custGeom>
            <a:avLst/>
            <a:gdLst>
              <a:gd name="T0" fmla="*/ 0 w 6"/>
              <a:gd name="T1" fmla="*/ 44 h 44"/>
              <a:gd name="T2" fmla="*/ 0 w 6"/>
              <a:gd name="T3" fmla="*/ 44 h 44"/>
              <a:gd name="T4" fmla="*/ 6 w 6"/>
              <a:gd name="T5" fmla="*/ 38 h 44"/>
              <a:gd name="T6" fmla="*/ 6 w 6"/>
              <a:gd name="T7" fmla="*/ 32 h 44"/>
              <a:gd name="T8" fmla="*/ 0 w 6"/>
              <a:gd name="T9" fmla="*/ 7 h 44"/>
              <a:gd name="T10" fmla="*/ 0 w 6"/>
              <a:gd name="T11" fmla="*/ 7 h 44"/>
              <a:gd name="T12" fmla="*/ 0 w 6"/>
              <a:gd name="T1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44">
                <a:moveTo>
                  <a:pt x="0" y="44"/>
                </a:moveTo>
                <a:lnTo>
                  <a:pt x="0" y="44"/>
                </a:lnTo>
                <a:lnTo>
                  <a:pt x="6" y="38"/>
                </a:lnTo>
                <a:lnTo>
                  <a:pt x="6" y="32"/>
                </a:lnTo>
                <a:lnTo>
                  <a:pt x="0" y="7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2" name="Freeform 419"/>
          <p:cNvSpPr>
            <a:spLocks/>
          </p:cNvSpPr>
          <p:nvPr/>
        </p:nvSpPr>
        <p:spPr bwMode="auto">
          <a:xfrm>
            <a:off x="4794250" y="3667125"/>
            <a:ext cx="23813" cy="141288"/>
          </a:xfrm>
          <a:custGeom>
            <a:avLst/>
            <a:gdLst>
              <a:gd name="T0" fmla="*/ 0 w 13"/>
              <a:gd name="T1" fmla="*/ 0 h 81"/>
              <a:gd name="T2" fmla="*/ 6 w 13"/>
              <a:gd name="T3" fmla="*/ 6 h 81"/>
              <a:gd name="T4" fmla="*/ 0 w 13"/>
              <a:gd name="T5" fmla="*/ 18 h 81"/>
              <a:gd name="T6" fmla="*/ 0 w 13"/>
              <a:gd name="T7" fmla="*/ 31 h 81"/>
              <a:gd name="T8" fmla="*/ 6 w 13"/>
              <a:gd name="T9" fmla="*/ 56 h 81"/>
              <a:gd name="T10" fmla="*/ 13 w 13"/>
              <a:gd name="T11" fmla="*/ 69 h 81"/>
              <a:gd name="T12" fmla="*/ 6 w 13"/>
              <a:gd name="T13" fmla="*/ 75 h 81"/>
              <a:gd name="T14" fmla="*/ 6 w 13"/>
              <a:gd name="T1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81">
                <a:moveTo>
                  <a:pt x="0" y="0"/>
                </a:moveTo>
                <a:lnTo>
                  <a:pt x="6" y="6"/>
                </a:lnTo>
                <a:lnTo>
                  <a:pt x="0" y="18"/>
                </a:lnTo>
                <a:lnTo>
                  <a:pt x="0" y="31"/>
                </a:lnTo>
                <a:lnTo>
                  <a:pt x="6" y="56"/>
                </a:lnTo>
                <a:lnTo>
                  <a:pt x="13" y="69"/>
                </a:lnTo>
                <a:lnTo>
                  <a:pt x="6" y="75"/>
                </a:lnTo>
                <a:lnTo>
                  <a:pt x="6" y="81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3" name="Freeform 438"/>
          <p:cNvSpPr>
            <a:spLocks/>
          </p:cNvSpPr>
          <p:nvPr/>
        </p:nvSpPr>
        <p:spPr bwMode="auto">
          <a:xfrm>
            <a:off x="5057775" y="4521200"/>
            <a:ext cx="203200" cy="33338"/>
          </a:xfrm>
          <a:custGeom>
            <a:avLst/>
            <a:gdLst>
              <a:gd name="T0" fmla="*/ 106 w 106"/>
              <a:gd name="T1" fmla="*/ 6 h 19"/>
              <a:gd name="T2" fmla="*/ 94 w 106"/>
              <a:gd name="T3" fmla="*/ 12 h 19"/>
              <a:gd name="T4" fmla="*/ 87 w 106"/>
              <a:gd name="T5" fmla="*/ 12 h 19"/>
              <a:gd name="T6" fmla="*/ 87 w 106"/>
              <a:gd name="T7" fmla="*/ 6 h 19"/>
              <a:gd name="T8" fmla="*/ 81 w 106"/>
              <a:gd name="T9" fmla="*/ 6 h 19"/>
              <a:gd name="T10" fmla="*/ 69 w 106"/>
              <a:gd name="T11" fmla="*/ 0 h 19"/>
              <a:gd name="T12" fmla="*/ 69 w 106"/>
              <a:gd name="T13" fmla="*/ 12 h 19"/>
              <a:gd name="T14" fmla="*/ 62 w 106"/>
              <a:gd name="T15" fmla="*/ 6 h 19"/>
              <a:gd name="T16" fmla="*/ 37 w 106"/>
              <a:gd name="T17" fmla="*/ 12 h 19"/>
              <a:gd name="T18" fmla="*/ 25 w 106"/>
              <a:gd name="T19" fmla="*/ 12 h 19"/>
              <a:gd name="T20" fmla="*/ 25 w 106"/>
              <a:gd name="T21" fmla="*/ 19 h 19"/>
              <a:gd name="T22" fmla="*/ 19 w 106"/>
              <a:gd name="T23" fmla="*/ 12 h 19"/>
              <a:gd name="T24" fmla="*/ 6 w 106"/>
              <a:gd name="T25" fmla="*/ 12 h 19"/>
              <a:gd name="T26" fmla="*/ 0 w 106"/>
              <a:gd name="T27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6" h="19">
                <a:moveTo>
                  <a:pt x="106" y="6"/>
                </a:moveTo>
                <a:lnTo>
                  <a:pt x="94" y="12"/>
                </a:lnTo>
                <a:lnTo>
                  <a:pt x="87" y="12"/>
                </a:lnTo>
                <a:lnTo>
                  <a:pt x="87" y="6"/>
                </a:lnTo>
                <a:lnTo>
                  <a:pt x="81" y="6"/>
                </a:lnTo>
                <a:lnTo>
                  <a:pt x="69" y="0"/>
                </a:lnTo>
                <a:lnTo>
                  <a:pt x="69" y="12"/>
                </a:lnTo>
                <a:lnTo>
                  <a:pt x="62" y="6"/>
                </a:lnTo>
                <a:lnTo>
                  <a:pt x="37" y="12"/>
                </a:lnTo>
                <a:lnTo>
                  <a:pt x="25" y="12"/>
                </a:lnTo>
                <a:lnTo>
                  <a:pt x="25" y="19"/>
                </a:lnTo>
                <a:lnTo>
                  <a:pt x="19" y="12"/>
                </a:lnTo>
                <a:lnTo>
                  <a:pt x="6" y="12"/>
                </a:lnTo>
                <a:lnTo>
                  <a:pt x="0" y="12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4" name="Freeform 443"/>
          <p:cNvSpPr>
            <a:spLocks/>
          </p:cNvSpPr>
          <p:nvPr/>
        </p:nvSpPr>
        <p:spPr bwMode="auto">
          <a:xfrm>
            <a:off x="4783138" y="2406650"/>
            <a:ext cx="22225" cy="11113"/>
          </a:xfrm>
          <a:custGeom>
            <a:avLst/>
            <a:gdLst>
              <a:gd name="T0" fmla="*/ 0 w 12"/>
              <a:gd name="T1" fmla="*/ 0 h 6"/>
              <a:gd name="T2" fmla="*/ 12 w 12"/>
              <a:gd name="T3" fmla="*/ 0 h 6"/>
              <a:gd name="T4" fmla="*/ 12 w 1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6">
                <a:moveTo>
                  <a:pt x="0" y="0"/>
                </a:moveTo>
                <a:lnTo>
                  <a:pt x="12" y="0"/>
                </a:lnTo>
                <a:lnTo>
                  <a:pt x="12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5" name="Freeform 451"/>
          <p:cNvSpPr>
            <a:spLocks/>
          </p:cNvSpPr>
          <p:nvPr/>
        </p:nvSpPr>
        <p:spPr bwMode="auto">
          <a:xfrm>
            <a:off x="5081588" y="2154238"/>
            <a:ext cx="23812" cy="98425"/>
          </a:xfrm>
          <a:custGeom>
            <a:avLst/>
            <a:gdLst>
              <a:gd name="T0" fmla="*/ 0 w 13"/>
              <a:gd name="T1" fmla="*/ 56 h 56"/>
              <a:gd name="T2" fmla="*/ 0 w 13"/>
              <a:gd name="T3" fmla="*/ 38 h 56"/>
              <a:gd name="T4" fmla="*/ 0 w 13"/>
              <a:gd name="T5" fmla="*/ 31 h 56"/>
              <a:gd name="T6" fmla="*/ 7 w 13"/>
              <a:gd name="T7" fmla="*/ 31 h 56"/>
              <a:gd name="T8" fmla="*/ 7 w 13"/>
              <a:gd name="T9" fmla="*/ 19 h 56"/>
              <a:gd name="T10" fmla="*/ 13 w 13"/>
              <a:gd name="T11" fmla="*/ 19 h 56"/>
              <a:gd name="T12" fmla="*/ 13 w 13"/>
              <a:gd name="T13" fmla="*/ 13 h 56"/>
              <a:gd name="T14" fmla="*/ 13 w 13"/>
              <a:gd name="T1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56">
                <a:moveTo>
                  <a:pt x="0" y="56"/>
                </a:moveTo>
                <a:lnTo>
                  <a:pt x="0" y="38"/>
                </a:lnTo>
                <a:lnTo>
                  <a:pt x="0" y="31"/>
                </a:lnTo>
                <a:lnTo>
                  <a:pt x="7" y="31"/>
                </a:lnTo>
                <a:lnTo>
                  <a:pt x="7" y="19"/>
                </a:lnTo>
                <a:lnTo>
                  <a:pt x="13" y="19"/>
                </a:lnTo>
                <a:lnTo>
                  <a:pt x="13" y="13"/>
                </a:lnTo>
                <a:lnTo>
                  <a:pt x="13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6" name="Freeform 454"/>
          <p:cNvSpPr>
            <a:spLocks/>
          </p:cNvSpPr>
          <p:nvPr/>
        </p:nvSpPr>
        <p:spPr bwMode="auto">
          <a:xfrm>
            <a:off x="4937125" y="2921000"/>
            <a:ext cx="36513" cy="120650"/>
          </a:xfrm>
          <a:custGeom>
            <a:avLst/>
            <a:gdLst>
              <a:gd name="T0" fmla="*/ 0 w 19"/>
              <a:gd name="T1" fmla="*/ 0 h 69"/>
              <a:gd name="T2" fmla="*/ 13 w 19"/>
              <a:gd name="T3" fmla="*/ 13 h 69"/>
              <a:gd name="T4" fmla="*/ 19 w 19"/>
              <a:gd name="T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69">
                <a:moveTo>
                  <a:pt x="0" y="0"/>
                </a:moveTo>
                <a:lnTo>
                  <a:pt x="13" y="13"/>
                </a:lnTo>
                <a:lnTo>
                  <a:pt x="19" y="69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7" name="Freeform 455"/>
          <p:cNvSpPr>
            <a:spLocks/>
          </p:cNvSpPr>
          <p:nvPr/>
        </p:nvSpPr>
        <p:spPr bwMode="auto">
          <a:xfrm>
            <a:off x="4973638" y="3041650"/>
            <a:ext cx="47625" cy="1588"/>
          </a:xfrm>
          <a:custGeom>
            <a:avLst/>
            <a:gdLst>
              <a:gd name="T0" fmla="*/ 0 w 25"/>
              <a:gd name="T1" fmla="*/ 6 w 25"/>
              <a:gd name="T2" fmla="*/ 6 w 25"/>
              <a:gd name="T3" fmla="*/ 25 w 2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5">
                <a:moveTo>
                  <a:pt x="0" y="0"/>
                </a:moveTo>
                <a:lnTo>
                  <a:pt x="6" y="0"/>
                </a:lnTo>
                <a:lnTo>
                  <a:pt x="6" y="0"/>
                </a:lnTo>
                <a:lnTo>
                  <a:pt x="25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8" name="Freeform 460"/>
          <p:cNvSpPr>
            <a:spLocks/>
          </p:cNvSpPr>
          <p:nvPr/>
        </p:nvSpPr>
        <p:spPr bwMode="auto">
          <a:xfrm>
            <a:off x="5238750" y="3140075"/>
            <a:ext cx="22225" cy="131763"/>
          </a:xfrm>
          <a:custGeom>
            <a:avLst/>
            <a:gdLst>
              <a:gd name="T0" fmla="*/ 12 w 12"/>
              <a:gd name="T1" fmla="*/ 75 h 75"/>
              <a:gd name="T2" fmla="*/ 6 w 12"/>
              <a:gd name="T3" fmla="*/ 69 h 75"/>
              <a:gd name="T4" fmla="*/ 6 w 12"/>
              <a:gd name="T5" fmla="*/ 50 h 75"/>
              <a:gd name="T6" fmla="*/ 12 w 12"/>
              <a:gd name="T7" fmla="*/ 44 h 75"/>
              <a:gd name="T8" fmla="*/ 0 w 12"/>
              <a:gd name="T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75">
                <a:moveTo>
                  <a:pt x="12" y="75"/>
                </a:moveTo>
                <a:lnTo>
                  <a:pt x="6" y="69"/>
                </a:lnTo>
                <a:lnTo>
                  <a:pt x="6" y="50"/>
                </a:lnTo>
                <a:lnTo>
                  <a:pt x="12" y="44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79" name="Freeform 461"/>
          <p:cNvSpPr>
            <a:spLocks/>
          </p:cNvSpPr>
          <p:nvPr/>
        </p:nvSpPr>
        <p:spPr bwMode="auto">
          <a:xfrm>
            <a:off x="5248275" y="3271838"/>
            <a:ext cx="12700" cy="33337"/>
          </a:xfrm>
          <a:custGeom>
            <a:avLst/>
            <a:gdLst>
              <a:gd name="T0" fmla="*/ 0 w 6"/>
              <a:gd name="T1" fmla="*/ 19 h 19"/>
              <a:gd name="T2" fmla="*/ 0 w 6"/>
              <a:gd name="T3" fmla="*/ 19 h 19"/>
              <a:gd name="T4" fmla="*/ 6 w 6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9">
                <a:moveTo>
                  <a:pt x="0" y="19"/>
                </a:moveTo>
                <a:lnTo>
                  <a:pt x="0" y="19"/>
                </a:lnTo>
                <a:lnTo>
                  <a:pt x="6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0" name="Line 464"/>
          <p:cNvSpPr>
            <a:spLocks noChangeShapeType="1"/>
          </p:cNvSpPr>
          <p:nvPr/>
        </p:nvSpPr>
        <p:spPr bwMode="auto">
          <a:xfrm flipH="1">
            <a:off x="5213350" y="4322763"/>
            <a:ext cx="11113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1" name="Freeform 479"/>
          <p:cNvSpPr>
            <a:spLocks/>
          </p:cNvSpPr>
          <p:nvPr/>
        </p:nvSpPr>
        <p:spPr bwMode="auto">
          <a:xfrm>
            <a:off x="5476875" y="4662488"/>
            <a:ext cx="36513" cy="88900"/>
          </a:xfrm>
          <a:custGeom>
            <a:avLst/>
            <a:gdLst>
              <a:gd name="T0" fmla="*/ 0 w 19"/>
              <a:gd name="T1" fmla="*/ 50 h 50"/>
              <a:gd name="T2" fmla="*/ 6 w 19"/>
              <a:gd name="T3" fmla="*/ 50 h 50"/>
              <a:gd name="T4" fmla="*/ 6 w 19"/>
              <a:gd name="T5" fmla="*/ 50 h 50"/>
              <a:gd name="T6" fmla="*/ 6 w 19"/>
              <a:gd name="T7" fmla="*/ 44 h 50"/>
              <a:gd name="T8" fmla="*/ 6 w 19"/>
              <a:gd name="T9" fmla="*/ 38 h 50"/>
              <a:gd name="T10" fmla="*/ 12 w 19"/>
              <a:gd name="T11" fmla="*/ 25 h 50"/>
              <a:gd name="T12" fmla="*/ 12 w 19"/>
              <a:gd name="T13" fmla="*/ 19 h 50"/>
              <a:gd name="T14" fmla="*/ 19 w 19"/>
              <a:gd name="T15" fmla="*/ 6 h 50"/>
              <a:gd name="T16" fmla="*/ 19 w 19"/>
              <a:gd name="T17" fmla="*/ 0 h 50"/>
              <a:gd name="T18" fmla="*/ 19 w 19"/>
              <a:gd name="T1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50">
                <a:moveTo>
                  <a:pt x="0" y="50"/>
                </a:moveTo>
                <a:lnTo>
                  <a:pt x="6" y="50"/>
                </a:lnTo>
                <a:lnTo>
                  <a:pt x="6" y="50"/>
                </a:lnTo>
                <a:lnTo>
                  <a:pt x="6" y="44"/>
                </a:lnTo>
                <a:lnTo>
                  <a:pt x="6" y="38"/>
                </a:lnTo>
                <a:lnTo>
                  <a:pt x="12" y="25"/>
                </a:lnTo>
                <a:lnTo>
                  <a:pt x="12" y="19"/>
                </a:lnTo>
                <a:lnTo>
                  <a:pt x="19" y="6"/>
                </a:lnTo>
                <a:lnTo>
                  <a:pt x="19" y="0"/>
                </a:lnTo>
                <a:lnTo>
                  <a:pt x="19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2" name="Freeform 484"/>
          <p:cNvSpPr>
            <a:spLocks/>
          </p:cNvSpPr>
          <p:nvPr/>
        </p:nvSpPr>
        <p:spPr bwMode="auto">
          <a:xfrm>
            <a:off x="5465763" y="4914900"/>
            <a:ext cx="11112" cy="1588"/>
          </a:xfrm>
          <a:custGeom>
            <a:avLst/>
            <a:gdLst>
              <a:gd name="T0" fmla="*/ 6 w 6"/>
              <a:gd name="T1" fmla="*/ 0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6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3" name="Freeform 510"/>
          <p:cNvSpPr>
            <a:spLocks/>
          </p:cNvSpPr>
          <p:nvPr/>
        </p:nvSpPr>
        <p:spPr bwMode="auto">
          <a:xfrm>
            <a:off x="5811838" y="4192588"/>
            <a:ext cx="71437" cy="53975"/>
          </a:xfrm>
          <a:custGeom>
            <a:avLst/>
            <a:gdLst>
              <a:gd name="T0" fmla="*/ 38 w 38"/>
              <a:gd name="T1" fmla="*/ 31 h 31"/>
              <a:gd name="T2" fmla="*/ 25 w 38"/>
              <a:gd name="T3" fmla="*/ 19 h 31"/>
              <a:gd name="T4" fmla="*/ 25 w 38"/>
              <a:gd name="T5" fmla="*/ 13 h 31"/>
              <a:gd name="T6" fmla="*/ 19 w 38"/>
              <a:gd name="T7" fmla="*/ 6 h 31"/>
              <a:gd name="T8" fmla="*/ 6 w 38"/>
              <a:gd name="T9" fmla="*/ 0 h 31"/>
              <a:gd name="T10" fmla="*/ 0 w 38"/>
              <a:gd name="T1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31">
                <a:moveTo>
                  <a:pt x="38" y="31"/>
                </a:moveTo>
                <a:lnTo>
                  <a:pt x="25" y="19"/>
                </a:lnTo>
                <a:lnTo>
                  <a:pt x="25" y="13"/>
                </a:lnTo>
                <a:lnTo>
                  <a:pt x="19" y="6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4" name="Freeform 512"/>
          <p:cNvSpPr>
            <a:spLocks/>
          </p:cNvSpPr>
          <p:nvPr/>
        </p:nvSpPr>
        <p:spPr bwMode="auto">
          <a:xfrm>
            <a:off x="6027738" y="4433888"/>
            <a:ext cx="22225" cy="33337"/>
          </a:xfrm>
          <a:custGeom>
            <a:avLst/>
            <a:gdLst>
              <a:gd name="T0" fmla="*/ 0 w 12"/>
              <a:gd name="T1" fmla="*/ 19 h 19"/>
              <a:gd name="T2" fmla="*/ 6 w 12"/>
              <a:gd name="T3" fmla="*/ 19 h 19"/>
              <a:gd name="T4" fmla="*/ 6 w 12"/>
              <a:gd name="T5" fmla="*/ 12 h 19"/>
              <a:gd name="T6" fmla="*/ 12 w 12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9">
                <a:moveTo>
                  <a:pt x="0" y="19"/>
                </a:moveTo>
                <a:lnTo>
                  <a:pt x="6" y="19"/>
                </a:lnTo>
                <a:lnTo>
                  <a:pt x="6" y="12"/>
                </a:lnTo>
                <a:lnTo>
                  <a:pt x="12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5" name="Freeform 533"/>
          <p:cNvSpPr>
            <a:spLocks/>
          </p:cNvSpPr>
          <p:nvPr/>
        </p:nvSpPr>
        <p:spPr bwMode="auto">
          <a:xfrm>
            <a:off x="6267450" y="3579813"/>
            <a:ext cx="57150" cy="31750"/>
          </a:xfrm>
          <a:custGeom>
            <a:avLst/>
            <a:gdLst>
              <a:gd name="T0" fmla="*/ 0 w 31"/>
              <a:gd name="T1" fmla="*/ 18 h 18"/>
              <a:gd name="T2" fmla="*/ 19 w 31"/>
              <a:gd name="T3" fmla="*/ 12 h 18"/>
              <a:gd name="T4" fmla="*/ 31 w 31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" h="18">
                <a:moveTo>
                  <a:pt x="0" y="18"/>
                </a:moveTo>
                <a:lnTo>
                  <a:pt x="19" y="12"/>
                </a:lnTo>
                <a:lnTo>
                  <a:pt x="31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6" name="Freeform 534"/>
          <p:cNvSpPr>
            <a:spLocks/>
          </p:cNvSpPr>
          <p:nvPr/>
        </p:nvSpPr>
        <p:spPr bwMode="auto">
          <a:xfrm>
            <a:off x="5956300" y="3557588"/>
            <a:ext cx="9525" cy="22225"/>
          </a:xfrm>
          <a:custGeom>
            <a:avLst/>
            <a:gdLst>
              <a:gd name="T0" fmla="*/ 0 w 6"/>
              <a:gd name="T1" fmla="*/ 0 h 13"/>
              <a:gd name="T2" fmla="*/ 6 w 6"/>
              <a:gd name="T3" fmla="*/ 0 h 13"/>
              <a:gd name="T4" fmla="*/ 6 w 6"/>
              <a:gd name="T5" fmla="*/ 6 h 13"/>
              <a:gd name="T6" fmla="*/ 6 w 6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3">
                <a:moveTo>
                  <a:pt x="0" y="0"/>
                </a:moveTo>
                <a:lnTo>
                  <a:pt x="6" y="0"/>
                </a:lnTo>
                <a:lnTo>
                  <a:pt x="6" y="6"/>
                </a:lnTo>
                <a:lnTo>
                  <a:pt x="6" y="13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7" name="Freeform 538"/>
          <p:cNvSpPr>
            <a:spLocks/>
          </p:cNvSpPr>
          <p:nvPr/>
        </p:nvSpPr>
        <p:spPr bwMode="auto">
          <a:xfrm>
            <a:off x="6554788" y="4333875"/>
            <a:ext cx="93662" cy="88900"/>
          </a:xfrm>
          <a:custGeom>
            <a:avLst/>
            <a:gdLst>
              <a:gd name="T0" fmla="*/ 0 w 50"/>
              <a:gd name="T1" fmla="*/ 0 h 51"/>
              <a:gd name="T2" fmla="*/ 0 w 50"/>
              <a:gd name="T3" fmla="*/ 0 h 51"/>
              <a:gd name="T4" fmla="*/ 6 w 50"/>
              <a:gd name="T5" fmla="*/ 0 h 51"/>
              <a:gd name="T6" fmla="*/ 6 w 50"/>
              <a:gd name="T7" fmla="*/ 7 h 51"/>
              <a:gd name="T8" fmla="*/ 6 w 50"/>
              <a:gd name="T9" fmla="*/ 13 h 51"/>
              <a:gd name="T10" fmla="*/ 6 w 50"/>
              <a:gd name="T11" fmla="*/ 13 h 51"/>
              <a:gd name="T12" fmla="*/ 13 w 50"/>
              <a:gd name="T13" fmla="*/ 13 h 51"/>
              <a:gd name="T14" fmla="*/ 25 w 50"/>
              <a:gd name="T15" fmla="*/ 19 h 51"/>
              <a:gd name="T16" fmla="*/ 31 w 50"/>
              <a:gd name="T17" fmla="*/ 32 h 51"/>
              <a:gd name="T18" fmla="*/ 50 w 50"/>
              <a:gd name="T19" fmla="*/ 32 h 51"/>
              <a:gd name="T20" fmla="*/ 50 w 50"/>
              <a:gd name="T2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" h="51">
                <a:moveTo>
                  <a:pt x="0" y="0"/>
                </a:moveTo>
                <a:lnTo>
                  <a:pt x="0" y="0"/>
                </a:lnTo>
                <a:lnTo>
                  <a:pt x="6" y="0"/>
                </a:lnTo>
                <a:lnTo>
                  <a:pt x="6" y="7"/>
                </a:lnTo>
                <a:lnTo>
                  <a:pt x="6" y="13"/>
                </a:lnTo>
                <a:lnTo>
                  <a:pt x="6" y="13"/>
                </a:lnTo>
                <a:lnTo>
                  <a:pt x="13" y="13"/>
                </a:lnTo>
                <a:lnTo>
                  <a:pt x="25" y="19"/>
                </a:lnTo>
                <a:lnTo>
                  <a:pt x="31" y="32"/>
                </a:lnTo>
                <a:lnTo>
                  <a:pt x="50" y="32"/>
                </a:lnTo>
                <a:lnTo>
                  <a:pt x="50" y="51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8" name="Freeform 540"/>
          <p:cNvSpPr>
            <a:spLocks/>
          </p:cNvSpPr>
          <p:nvPr/>
        </p:nvSpPr>
        <p:spPr bwMode="auto">
          <a:xfrm>
            <a:off x="6324600" y="3579813"/>
            <a:ext cx="49213" cy="9525"/>
          </a:xfrm>
          <a:custGeom>
            <a:avLst/>
            <a:gdLst>
              <a:gd name="T0" fmla="*/ 0 w 25"/>
              <a:gd name="T1" fmla="*/ 0 h 6"/>
              <a:gd name="T2" fmla="*/ 0 w 25"/>
              <a:gd name="T3" fmla="*/ 6 h 6"/>
              <a:gd name="T4" fmla="*/ 25 w 25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" h="6">
                <a:moveTo>
                  <a:pt x="0" y="0"/>
                </a:moveTo>
                <a:lnTo>
                  <a:pt x="0" y="6"/>
                </a:lnTo>
                <a:lnTo>
                  <a:pt x="25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89" name="Freeform 548"/>
          <p:cNvSpPr>
            <a:spLocks/>
          </p:cNvSpPr>
          <p:nvPr/>
        </p:nvSpPr>
        <p:spPr bwMode="auto">
          <a:xfrm>
            <a:off x="6469063" y="3405188"/>
            <a:ext cx="142875" cy="96837"/>
          </a:xfrm>
          <a:custGeom>
            <a:avLst/>
            <a:gdLst>
              <a:gd name="T0" fmla="*/ 0 w 75"/>
              <a:gd name="T1" fmla="*/ 56 h 56"/>
              <a:gd name="T2" fmla="*/ 0 w 75"/>
              <a:gd name="T3" fmla="*/ 43 h 56"/>
              <a:gd name="T4" fmla="*/ 6 w 75"/>
              <a:gd name="T5" fmla="*/ 43 h 56"/>
              <a:gd name="T6" fmla="*/ 19 w 75"/>
              <a:gd name="T7" fmla="*/ 37 h 56"/>
              <a:gd name="T8" fmla="*/ 31 w 75"/>
              <a:gd name="T9" fmla="*/ 31 h 56"/>
              <a:gd name="T10" fmla="*/ 44 w 75"/>
              <a:gd name="T11" fmla="*/ 25 h 56"/>
              <a:gd name="T12" fmla="*/ 44 w 75"/>
              <a:gd name="T13" fmla="*/ 18 h 56"/>
              <a:gd name="T14" fmla="*/ 63 w 75"/>
              <a:gd name="T15" fmla="*/ 6 h 56"/>
              <a:gd name="T16" fmla="*/ 75 w 75"/>
              <a:gd name="T1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" h="56">
                <a:moveTo>
                  <a:pt x="0" y="56"/>
                </a:moveTo>
                <a:lnTo>
                  <a:pt x="0" y="43"/>
                </a:lnTo>
                <a:lnTo>
                  <a:pt x="6" y="43"/>
                </a:lnTo>
                <a:lnTo>
                  <a:pt x="19" y="37"/>
                </a:lnTo>
                <a:lnTo>
                  <a:pt x="31" y="31"/>
                </a:lnTo>
                <a:lnTo>
                  <a:pt x="44" y="25"/>
                </a:lnTo>
                <a:lnTo>
                  <a:pt x="44" y="18"/>
                </a:lnTo>
                <a:lnTo>
                  <a:pt x="63" y="6"/>
                </a:lnTo>
                <a:lnTo>
                  <a:pt x="75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0" name="Freeform 549"/>
          <p:cNvSpPr>
            <a:spLocks/>
          </p:cNvSpPr>
          <p:nvPr/>
        </p:nvSpPr>
        <p:spPr bwMode="auto">
          <a:xfrm>
            <a:off x="6373813" y="3502025"/>
            <a:ext cx="95250" cy="87313"/>
          </a:xfrm>
          <a:custGeom>
            <a:avLst/>
            <a:gdLst>
              <a:gd name="T0" fmla="*/ 0 w 50"/>
              <a:gd name="T1" fmla="*/ 50 h 50"/>
              <a:gd name="T2" fmla="*/ 0 w 50"/>
              <a:gd name="T3" fmla="*/ 44 h 50"/>
              <a:gd name="T4" fmla="*/ 13 w 50"/>
              <a:gd name="T5" fmla="*/ 31 h 50"/>
              <a:gd name="T6" fmla="*/ 19 w 50"/>
              <a:gd name="T7" fmla="*/ 25 h 50"/>
              <a:gd name="T8" fmla="*/ 31 w 50"/>
              <a:gd name="T9" fmla="*/ 19 h 50"/>
              <a:gd name="T10" fmla="*/ 44 w 50"/>
              <a:gd name="T11" fmla="*/ 12 h 50"/>
              <a:gd name="T12" fmla="*/ 44 w 50"/>
              <a:gd name="T13" fmla="*/ 0 h 50"/>
              <a:gd name="T14" fmla="*/ 50 w 50"/>
              <a:gd name="T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50">
                <a:moveTo>
                  <a:pt x="0" y="50"/>
                </a:moveTo>
                <a:lnTo>
                  <a:pt x="0" y="44"/>
                </a:lnTo>
                <a:lnTo>
                  <a:pt x="13" y="31"/>
                </a:lnTo>
                <a:lnTo>
                  <a:pt x="19" y="25"/>
                </a:lnTo>
                <a:lnTo>
                  <a:pt x="31" y="19"/>
                </a:lnTo>
                <a:lnTo>
                  <a:pt x="44" y="12"/>
                </a:lnTo>
                <a:lnTo>
                  <a:pt x="44" y="0"/>
                </a:lnTo>
                <a:lnTo>
                  <a:pt x="5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1" name="Freeform 553"/>
          <p:cNvSpPr>
            <a:spLocks/>
          </p:cNvSpPr>
          <p:nvPr/>
        </p:nvSpPr>
        <p:spPr bwMode="auto">
          <a:xfrm>
            <a:off x="6373813" y="1190625"/>
            <a:ext cx="168275" cy="11113"/>
          </a:xfrm>
          <a:custGeom>
            <a:avLst/>
            <a:gdLst>
              <a:gd name="T0" fmla="*/ 0 w 88"/>
              <a:gd name="T1" fmla="*/ 0 h 7"/>
              <a:gd name="T2" fmla="*/ 6 w 88"/>
              <a:gd name="T3" fmla="*/ 7 h 7"/>
              <a:gd name="T4" fmla="*/ 25 w 88"/>
              <a:gd name="T5" fmla="*/ 0 h 7"/>
              <a:gd name="T6" fmla="*/ 31 w 88"/>
              <a:gd name="T7" fmla="*/ 0 h 7"/>
              <a:gd name="T8" fmla="*/ 44 w 88"/>
              <a:gd name="T9" fmla="*/ 7 h 7"/>
              <a:gd name="T10" fmla="*/ 56 w 88"/>
              <a:gd name="T11" fmla="*/ 0 h 7"/>
              <a:gd name="T12" fmla="*/ 88 w 88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" h="7">
                <a:moveTo>
                  <a:pt x="0" y="0"/>
                </a:moveTo>
                <a:lnTo>
                  <a:pt x="6" y="7"/>
                </a:lnTo>
                <a:lnTo>
                  <a:pt x="25" y="0"/>
                </a:lnTo>
                <a:lnTo>
                  <a:pt x="31" y="0"/>
                </a:lnTo>
                <a:lnTo>
                  <a:pt x="44" y="7"/>
                </a:lnTo>
                <a:lnTo>
                  <a:pt x="56" y="0"/>
                </a:lnTo>
                <a:lnTo>
                  <a:pt x="88" y="7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2" name="Freeform 556"/>
          <p:cNvSpPr>
            <a:spLocks/>
          </p:cNvSpPr>
          <p:nvPr/>
        </p:nvSpPr>
        <p:spPr bwMode="auto">
          <a:xfrm>
            <a:off x="6384925" y="1606550"/>
            <a:ext cx="95250" cy="33338"/>
          </a:xfrm>
          <a:custGeom>
            <a:avLst/>
            <a:gdLst>
              <a:gd name="T0" fmla="*/ 50 w 50"/>
              <a:gd name="T1" fmla="*/ 0 h 19"/>
              <a:gd name="T2" fmla="*/ 32 w 50"/>
              <a:gd name="T3" fmla="*/ 6 h 19"/>
              <a:gd name="T4" fmla="*/ 25 w 50"/>
              <a:gd name="T5" fmla="*/ 6 h 19"/>
              <a:gd name="T6" fmla="*/ 19 w 50"/>
              <a:gd name="T7" fmla="*/ 13 h 19"/>
              <a:gd name="T8" fmla="*/ 0 w 50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19">
                <a:moveTo>
                  <a:pt x="50" y="0"/>
                </a:moveTo>
                <a:lnTo>
                  <a:pt x="32" y="6"/>
                </a:lnTo>
                <a:lnTo>
                  <a:pt x="25" y="6"/>
                </a:lnTo>
                <a:lnTo>
                  <a:pt x="19" y="13"/>
                </a:lnTo>
                <a:lnTo>
                  <a:pt x="0" y="19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3" name="Freeform 567"/>
          <p:cNvSpPr>
            <a:spLocks/>
          </p:cNvSpPr>
          <p:nvPr/>
        </p:nvSpPr>
        <p:spPr bwMode="auto">
          <a:xfrm>
            <a:off x="6745288" y="1751013"/>
            <a:ext cx="23812" cy="42862"/>
          </a:xfrm>
          <a:custGeom>
            <a:avLst/>
            <a:gdLst>
              <a:gd name="T0" fmla="*/ 0 w 13"/>
              <a:gd name="T1" fmla="*/ 0 h 25"/>
              <a:gd name="T2" fmla="*/ 6 w 13"/>
              <a:gd name="T3" fmla="*/ 6 h 25"/>
              <a:gd name="T4" fmla="*/ 13 w 13"/>
              <a:gd name="T5" fmla="*/ 12 h 25"/>
              <a:gd name="T6" fmla="*/ 6 w 13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5">
                <a:moveTo>
                  <a:pt x="0" y="0"/>
                </a:moveTo>
                <a:lnTo>
                  <a:pt x="6" y="6"/>
                </a:lnTo>
                <a:lnTo>
                  <a:pt x="13" y="12"/>
                </a:lnTo>
                <a:lnTo>
                  <a:pt x="6" y="25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4" name="Freeform 569"/>
          <p:cNvSpPr>
            <a:spLocks/>
          </p:cNvSpPr>
          <p:nvPr/>
        </p:nvSpPr>
        <p:spPr bwMode="auto">
          <a:xfrm>
            <a:off x="6480175" y="1606550"/>
            <a:ext cx="84138" cy="33338"/>
          </a:xfrm>
          <a:custGeom>
            <a:avLst/>
            <a:gdLst>
              <a:gd name="T0" fmla="*/ 0 w 44"/>
              <a:gd name="T1" fmla="*/ 0 h 19"/>
              <a:gd name="T2" fmla="*/ 0 w 44"/>
              <a:gd name="T3" fmla="*/ 6 h 19"/>
              <a:gd name="T4" fmla="*/ 32 w 44"/>
              <a:gd name="T5" fmla="*/ 13 h 19"/>
              <a:gd name="T6" fmla="*/ 38 w 44"/>
              <a:gd name="T7" fmla="*/ 19 h 19"/>
              <a:gd name="T8" fmla="*/ 44 w 44"/>
              <a:gd name="T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19">
                <a:moveTo>
                  <a:pt x="0" y="0"/>
                </a:moveTo>
                <a:lnTo>
                  <a:pt x="0" y="6"/>
                </a:lnTo>
                <a:lnTo>
                  <a:pt x="32" y="13"/>
                </a:lnTo>
                <a:lnTo>
                  <a:pt x="38" y="19"/>
                </a:lnTo>
                <a:lnTo>
                  <a:pt x="44" y="13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5" name="Freeform 574"/>
          <p:cNvSpPr>
            <a:spLocks/>
          </p:cNvSpPr>
          <p:nvPr/>
        </p:nvSpPr>
        <p:spPr bwMode="auto">
          <a:xfrm>
            <a:off x="6542088" y="1212850"/>
            <a:ext cx="58737" cy="1588"/>
          </a:xfrm>
          <a:custGeom>
            <a:avLst/>
            <a:gdLst>
              <a:gd name="T0" fmla="*/ 31 w 31"/>
              <a:gd name="T1" fmla="*/ 19 w 31"/>
              <a:gd name="T2" fmla="*/ 0 w 3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1">
                <a:moveTo>
                  <a:pt x="31" y="0"/>
                </a:moveTo>
                <a:lnTo>
                  <a:pt x="19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6" name="Freeform 599"/>
          <p:cNvSpPr>
            <a:spLocks/>
          </p:cNvSpPr>
          <p:nvPr/>
        </p:nvSpPr>
        <p:spPr bwMode="auto">
          <a:xfrm>
            <a:off x="7104063" y="1617663"/>
            <a:ext cx="36512" cy="11112"/>
          </a:xfrm>
          <a:custGeom>
            <a:avLst/>
            <a:gdLst>
              <a:gd name="T0" fmla="*/ 19 w 19"/>
              <a:gd name="T1" fmla="*/ 0 h 7"/>
              <a:gd name="T2" fmla="*/ 6 w 19"/>
              <a:gd name="T3" fmla="*/ 7 h 7"/>
              <a:gd name="T4" fmla="*/ 6 w 19"/>
              <a:gd name="T5" fmla="*/ 0 h 7"/>
              <a:gd name="T6" fmla="*/ 0 w 1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7">
                <a:moveTo>
                  <a:pt x="19" y="0"/>
                </a:moveTo>
                <a:lnTo>
                  <a:pt x="6" y="7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7" name="Freeform 600"/>
          <p:cNvSpPr>
            <a:spLocks/>
          </p:cNvSpPr>
          <p:nvPr/>
        </p:nvSpPr>
        <p:spPr bwMode="auto">
          <a:xfrm>
            <a:off x="7391400" y="2800350"/>
            <a:ext cx="36513" cy="77788"/>
          </a:xfrm>
          <a:custGeom>
            <a:avLst/>
            <a:gdLst>
              <a:gd name="T0" fmla="*/ 19 w 19"/>
              <a:gd name="T1" fmla="*/ 44 h 44"/>
              <a:gd name="T2" fmla="*/ 13 w 19"/>
              <a:gd name="T3" fmla="*/ 32 h 44"/>
              <a:gd name="T4" fmla="*/ 0 w 19"/>
              <a:gd name="T5" fmla="*/ 13 h 44"/>
              <a:gd name="T6" fmla="*/ 0 w 19"/>
              <a:gd name="T7" fmla="*/ 7 h 44"/>
              <a:gd name="T8" fmla="*/ 0 w 19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44">
                <a:moveTo>
                  <a:pt x="19" y="44"/>
                </a:moveTo>
                <a:lnTo>
                  <a:pt x="13" y="32"/>
                </a:lnTo>
                <a:lnTo>
                  <a:pt x="0" y="13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8" name="Line 607"/>
          <p:cNvSpPr>
            <a:spLocks noChangeShapeType="1"/>
          </p:cNvSpPr>
          <p:nvPr/>
        </p:nvSpPr>
        <p:spPr bwMode="auto">
          <a:xfrm>
            <a:off x="7353300" y="2484438"/>
            <a:ext cx="14288" cy="206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99" name="Freeform 613"/>
          <p:cNvSpPr>
            <a:spLocks/>
          </p:cNvSpPr>
          <p:nvPr/>
        </p:nvSpPr>
        <p:spPr bwMode="auto">
          <a:xfrm>
            <a:off x="7724775" y="1925638"/>
            <a:ext cx="49213" cy="53975"/>
          </a:xfrm>
          <a:custGeom>
            <a:avLst/>
            <a:gdLst>
              <a:gd name="T0" fmla="*/ 25 w 25"/>
              <a:gd name="T1" fmla="*/ 31 h 31"/>
              <a:gd name="T2" fmla="*/ 13 w 25"/>
              <a:gd name="T3" fmla="*/ 31 h 31"/>
              <a:gd name="T4" fmla="*/ 19 w 25"/>
              <a:gd name="T5" fmla="*/ 25 h 31"/>
              <a:gd name="T6" fmla="*/ 19 w 25"/>
              <a:gd name="T7" fmla="*/ 18 h 31"/>
              <a:gd name="T8" fmla="*/ 13 w 25"/>
              <a:gd name="T9" fmla="*/ 12 h 31"/>
              <a:gd name="T10" fmla="*/ 7 w 25"/>
              <a:gd name="T11" fmla="*/ 6 h 31"/>
              <a:gd name="T12" fmla="*/ 0 w 25"/>
              <a:gd name="T13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31">
                <a:moveTo>
                  <a:pt x="25" y="31"/>
                </a:moveTo>
                <a:lnTo>
                  <a:pt x="13" y="31"/>
                </a:lnTo>
                <a:lnTo>
                  <a:pt x="19" y="25"/>
                </a:lnTo>
                <a:lnTo>
                  <a:pt x="19" y="18"/>
                </a:lnTo>
                <a:lnTo>
                  <a:pt x="13" y="12"/>
                </a:lnTo>
                <a:lnTo>
                  <a:pt x="7" y="6"/>
                </a:lnTo>
                <a:lnTo>
                  <a:pt x="0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0" name="Freeform 616"/>
          <p:cNvSpPr>
            <a:spLocks/>
          </p:cNvSpPr>
          <p:nvPr/>
        </p:nvSpPr>
        <p:spPr bwMode="auto">
          <a:xfrm>
            <a:off x="7751763" y="2274888"/>
            <a:ext cx="22225" cy="1587"/>
          </a:xfrm>
          <a:custGeom>
            <a:avLst/>
            <a:gdLst>
              <a:gd name="T0" fmla="*/ 0 w 12"/>
              <a:gd name="T1" fmla="*/ 6 w 12"/>
              <a:gd name="T2" fmla="*/ 12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2">
                <a:moveTo>
                  <a:pt x="0" y="0"/>
                </a:moveTo>
                <a:lnTo>
                  <a:pt x="6" y="0"/>
                </a:lnTo>
                <a:lnTo>
                  <a:pt x="12" y="0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1" name="Freeform 622"/>
          <p:cNvSpPr>
            <a:spLocks/>
          </p:cNvSpPr>
          <p:nvPr/>
        </p:nvSpPr>
        <p:spPr bwMode="auto">
          <a:xfrm>
            <a:off x="7989888" y="2274888"/>
            <a:ext cx="58737" cy="11112"/>
          </a:xfrm>
          <a:custGeom>
            <a:avLst/>
            <a:gdLst>
              <a:gd name="T0" fmla="*/ 31 w 31"/>
              <a:gd name="T1" fmla="*/ 0 h 6"/>
              <a:gd name="T2" fmla="*/ 19 w 31"/>
              <a:gd name="T3" fmla="*/ 0 h 6"/>
              <a:gd name="T4" fmla="*/ 13 w 31"/>
              <a:gd name="T5" fmla="*/ 0 h 6"/>
              <a:gd name="T6" fmla="*/ 0 w 3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6">
                <a:moveTo>
                  <a:pt x="31" y="0"/>
                </a:moveTo>
                <a:lnTo>
                  <a:pt x="19" y="0"/>
                </a:lnTo>
                <a:lnTo>
                  <a:pt x="13" y="0"/>
                </a:lnTo>
                <a:lnTo>
                  <a:pt x="0" y="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2" name="Freeform 4"/>
          <p:cNvSpPr>
            <a:spLocks/>
          </p:cNvSpPr>
          <p:nvPr/>
        </p:nvSpPr>
        <p:spPr bwMode="auto">
          <a:xfrm>
            <a:off x="3824288" y="654050"/>
            <a:ext cx="1736725" cy="1336675"/>
          </a:xfrm>
          <a:custGeom>
            <a:avLst/>
            <a:gdLst>
              <a:gd name="T0" fmla="*/ 0 w 4208"/>
              <a:gd name="T1" fmla="*/ 1932 h 3275"/>
              <a:gd name="T2" fmla="*/ 176 w 4208"/>
              <a:gd name="T3" fmla="*/ 2069 h 3275"/>
              <a:gd name="T4" fmla="*/ 551 w 4208"/>
              <a:gd name="T5" fmla="*/ 2468 h 3275"/>
              <a:gd name="T6" fmla="*/ 728 w 4208"/>
              <a:gd name="T7" fmla="*/ 2468 h 3275"/>
              <a:gd name="T8" fmla="*/ 783 w 4208"/>
              <a:gd name="T9" fmla="*/ 2575 h 3275"/>
              <a:gd name="T10" fmla="*/ 783 w 4208"/>
              <a:gd name="T11" fmla="*/ 2738 h 3275"/>
              <a:gd name="T12" fmla="*/ 783 w 4208"/>
              <a:gd name="T13" fmla="*/ 2846 h 3275"/>
              <a:gd name="T14" fmla="*/ 871 w 4208"/>
              <a:gd name="T15" fmla="*/ 2846 h 3275"/>
              <a:gd name="T16" fmla="*/ 899 w 4208"/>
              <a:gd name="T17" fmla="*/ 2902 h 3275"/>
              <a:gd name="T18" fmla="*/ 987 w 4208"/>
              <a:gd name="T19" fmla="*/ 2953 h 3275"/>
              <a:gd name="T20" fmla="*/ 1103 w 4208"/>
              <a:gd name="T21" fmla="*/ 2979 h 3275"/>
              <a:gd name="T22" fmla="*/ 1247 w 4208"/>
              <a:gd name="T23" fmla="*/ 3060 h 3275"/>
              <a:gd name="T24" fmla="*/ 1395 w 4208"/>
              <a:gd name="T25" fmla="*/ 3009 h 3275"/>
              <a:gd name="T26" fmla="*/ 1451 w 4208"/>
              <a:gd name="T27" fmla="*/ 2979 h 3275"/>
              <a:gd name="T28" fmla="*/ 1539 w 4208"/>
              <a:gd name="T29" fmla="*/ 3116 h 3275"/>
              <a:gd name="T30" fmla="*/ 1654 w 4208"/>
              <a:gd name="T31" fmla="*/ 3223 h 3275"/>
              <a:gd name="T32" fmla="*/ 1826 w 4208"/>
              <a:gd name="T33" fmla="*/ 3249 h 3275"/>
              <a:gd name="T34" fmla="*/ 1942 w 4208"/>
              <a:gd name="T35" fmla="*/ 3142 h 3275"/>
              <a:gd name="T36" fmla="*/ 2002 w 4208"/>
              <a:gd name="T37" fmla="*/ 3035 h 3275"/>
              <a:gd name="T38" fmla="*/ 2118 w 4208"/>
              <a:gd name="T39" fmla="*/ 2927 h 3275"/>
              <a:gd name="T40" fmla="*/ 2234 w 4208"/>
              <a:gd name="T41" fmla="*/ 2846 h 3275"/>
              <a:gd name="T42" fmla="*/ 2438 w 4208"/>
              <a:gd name="T43" fmla="*/ 2927 h 3275"/>
              <a:gd name="T44" fmla="*/ 2493 w 4208"/>
              <a:gd name="T45" fmla="*/ 2927 h 3275"/>
              <a:gd name="T46" fmla="*/ 2642 w 4208"/>
              <a:gd name="T47" fmla="*/ 2927 h 3275"/>
              <a:gd name="T48" fmla="*/ 2785 w 4208"/>
              <a:gd name="T49" fmla="*/ 2979 h 3275"/>
              <a:gd name="T50" fmla="*/ 2873 w 4208"/>
              <a:gd name="T51" fmla="*/ 2820 h 3275"/>
              <a:gd name="T52" fmla="*/ 2929 w 4208"/>
              <a:gd name="T53" fmla="*/ 2657 h 3275"/>
              <a:gd name="T54" fmla="*/ 2989 w 4208"/>
              <a:gd name="T55" fmla="*/ 2550 h 3275"/>
              <a:gd name="T56" fmla="*/ 3309 w 4208"/>
              <a:gd name="T57" fmla="*/ 2575 h 3275"/>
              <a:gd name="T58" fmla="*/ 3568 w 4208"/>
              <a:gd name="T59" fmla="*/ 2631 h 3275"/>
              <a:gd name="T60" fmla="*/ 3828 w 4208"/>
              <a:gd name="T61" fmla="*/ 2498 h 3275"/>
              <a:gd name="T62" fmla="*/ 4060 w 4208"/>
              <a:gd name="T63" fmla="*/ 2391 h 3275"/>
              <a:gd name="T64" fmla="*/ 4092 w 4208"/>
              <a:gd name="T65" fmla="*/ 2146 h 3275"/>
              <a:gd name="T66" fmla="*/ 4148 w 4208"/>
              <a:gd name="T67" fmla="*/ 2095 h 3275"/>
              <a:gd name="T68" fmla="*/ 4092 w 4208"/>
              <a:gd name="T69" fmla="*/ 1987 h 3275"/>
              <a:gd name="T70" fmla="*/ 3888 w 4208"/>
              <a:gd name="T71" fmla="*/ 1987 h 3275"/>
              <a:gd name="T72" fmla="*/ 3772 w 4208"/>
              <a:gd name="T73" fmla="*/ 1987 h 3275"/>
              <a:gd name="T74" fmla="*/ 3684 w 4208"/>
              <a:gd name="T75" fmla="*/ 1932 h 3275"/>
              <a:gd name="T76" fmla="*/ 3624 w 4208"/>
              <a:gd name="T77" fmla="*/ 1824 h 3275"/>
              <a:gd name="T78" fmla="*/ 3684 w 4208"/>
              <a:gd name="T79" fmla="*/ 1717 h 3275"/>
              <a:gd name="T80" fmla="*/ 3740 w 4208"/>
              <a:gd name="T81" fmla="*/ 1635 h 3275"/>
              <a:gd name="T82" fmla="*/ 3740 w 4208"/>
              <a:gd name="T83" fmla="*/ 1528 h 3275"/>
              <a:gd name="T84" fmla="*/ 3740 w 4208"/>
              <a:gd name="T85" fmla="*/ 1369 h 3275"/>
              <a:gd name="T86" fmla="*/ 3772 w 4208"/>
              <a:gd name="T87" fmla="*/ 1236 h 3275"/>
              <a:gd name="T88" fmla="*/ 3828 w 4208"/>
              <a:gd name="T89" fmla="*/ 1099 h 3275"/>
              <a:gd name="T90" fmla="*/ 4004 w 4208"/>
              <a:gd name="T91" fmla="*/ 1073 h 3275"/>
              <a:gd name="T92" fmla="*/ 3888 w 4208"/>
              <a:gd name="T93" fmla="*/ 966 h 3275"/>
              <a:gd name="T94" fmla="*/ 3828 w 4208"/>
              <a:gd name="T95" fmla="*/ 858 h 3275"/>
              <a:gd name="T96" fmla="*/ 3772 w 4208"/>
              <a:gd name="T97" fmla="*/ 803 h 3275"/>
              <a:gd name="T98" fmla="*/ 3712 w 4208"/>
              <a:gd name="T99" fmla="*/ 725 h 3275"/>
              <a:gd name="T100" fmla="*/ 3337 w 4208"/>
              <a:gd name="T101" fmla="*/ 695 h 3275"/>
              <a:gd name="T102" fmla="*/ 2757 w 4208"/>
              <a:gd name="T103" fmla="*/ 481 h 3275"/>
              <a:gd name="T104" fmla="*/ 2581 w 4208"/>
              <a:gd name="T105" fmla="*/ 107 h 3275"/>
              <a:gd name="T106" fmla="*/ 2410 w 4208"/>
              <a:gd name="T107" fmla="*/ 52 h 3275"/>
              <a:gd name="T108" fmla="*/ 2146 w 4208"/>
              <a:gd name="T109" fmla="*/ 133 h 3275"/>
              <a:gd name="T110" fmla="*/ 2178 w 4208"/>
              <a:gd name="T111" fmla="*/ 481 h 3275"/>
              <a:gd name="T112" fmla="*/ 2146 w 4208"/>
              <a:gd name="T113" fmla="*/ 670 h 3275"/>
              <a:gd name="T114" fmla="*/ 2002 w 4208"/>
              <a:gd name="T115" fmla="*/ 725 h 3275"/>
              <a:gd name="T116" fmla="*/ 1858 w 4208"/>
              <a:gd name="T117" fmla="*/ 777 h 3275"/>
              <a:gd name="T118" fmla="*/ 1451 w 4208"/>
              <a:gd name="T119" fmla="*/ 1099 h 3275"/>
              <a:gd name="T120" fmla="*/ 1307 w 4208"/>
              <a:gd name="T121" fmla="*/ 1129 h 3275"/>
              <a:gd name="T122" fmla="*/ 899 w 4208"/>
              <a:gd name="T123" fmla="*/ 1451 h 3275"/>
              <a:gd name="T124" fmla="*/ 88 w 4208"/>
              <a:gd name="T125" fmla="*/ 1502 h 3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08" h="3275">
                <a:moveTo>
                  <a:pt x="0" y="1610"/>
                </a:moveTo>
                <a:lnTo>
                  <a:pt x="0" y="1635"/>
                </a:lnTo>
                <a:lnTo>
                  <a:pt x="0" y="1635"/>
                </a:lnTo>
                <a:lnTo>
                  <a:pt x="0" y="1880"/>
                </a:lnTo>
                <a:lnTo>
                  <a:pt x="0" y="1932"/>
                </a:lnTo>
                <a:lnTo>
                  <a:pt x="0" y="1932"/>
                </a:lnTo>
                <a:lnTo>
                  <a:pt x="0" y="1932"/>
                </a:lnTo>
                <a:lnTo>
                  <a:pt x="28" y="1962"/>
                </a:lnTo>
                <a:lnTo>
                  <a:pt x="60" y="1962"/>
                </a:lnTo>
                <a:lnTo>
                  <a:pt x="60" y="1962"/>
                </a:lnTo>
                <a:lnTo>
                  <a:pt x="60" y="1987"/>
                </a:lnTo>
                <a:lnTo>
                  <a:pt x="116" y="2039"/>
                </a:lnTo>
                <a:lnTo>
                  <a:pt x="176" y="2069"/>
                </a:lnTo>
                <a:lnTo>
                  <a:pt x="176" y="2069"/>
                </a:lnTo>
                <a:lnTo>
                  <a:pt x="176" y="2069"/>
                </a:lnTo>
                <a:lnTo>
                  <a:pt x="204" y="2120"/>
                </a:lnTo>
                <a:lnTo>
                  <a:pt x="232" y="2146"/>
                </a:lnTo>
                <a:lnTo>
                  <a:pt x="176" y="2202"/>
                </a:lnTo>
                <a:lnTo>
                  <a:pt x="260" y="2335"/>
                </a:lnTo>
                <a:lnTo>
                  <a:pt x="348" y="2391"/>
                </a:lnTo>
                <a:lnTo>
                  <a:pt x="551" y="2468"/>
                </a:lnTo>
                <a:lnTo>
                  <a:pt x="579" y="2468"/>
                </a:lnTo>
                <a:lnTo>
                  <a:pt x="579" y="2442"/>
                </a:lnTo>
                <a:lnTo>
                  <a:pt x="640" y="2442"/>
                </a:lnTo>
                <a:lnTo>
                  <a:pt x="640" y="2442"/>
                </a:lnTo>
                <a:lnTo>
                  <a:pt x="695" y="2442"/>
                </a:lnTo>
                <a:lnTo>
                  <a:pt x="695" y="2442"/>
                </a:lnTo>
                <a:lnTo>
                  <a:pt x="728" y="2468"/>
                </a:lnTo>
                <a:lnTo>
                  <a:pt x="728" y="2468"/>
                </a:lnTo>
                <a:lnTo>
                  <a:pt x="728" y="2498"/>
                </a:lnTo>
                <a:lnTo>
                  <a:pt x="728" y="2524"/>
                </a:lnTo>
                <a:lnTo>
                  <a:pt x="728" y="2524"/>
                </a:lnTo>
                <a:lnTo>
                  <a:pt x="755" y="2550"/>
                </a:lnTo>
                <a:lnTo>
                  <a:pt x="755" y="2550"/>
                </a:lnTo>
                <a:lnTo>
                  <a:pt x="783" y="2575"/>
                </a:lnTo>
                <a:lnTo>
                  <a:pt x="783" y="2605"/>
                </a:lnTo>
                <a:lnTo>
                  <a:pt x="783" y="2657"/>
                </a:lnTo>
                <a:lnTo>
                  <a:pt x="755" y="2657"/>
                </a:lnTo>
                <a:lnTo>
                  <a:pt x="755" y="2713"/>
                </a:lnTo>
                <a:lnTo>
                  <a:pt x="783" y="2713"/>
                </a:lnTo>
                <a:lnTo>
                  <a:pt x="783" y="2738"/>
                </a:lnTo>
                <a:lnTo>
                  <a:pt x="783" y="2738"/>
                </a:lnTo>
                <a:lnTo>
                  <a:pt x="811" y="2764"/>
                </a:lnTo>
                <a:lnTo>
                  <a:pt x="811" y="2764"/>
                </a:lnTo>
                <a:lnTo>
                  <a:pt x="811" y="2794"/>
                </a:lnTo>
                <a:lnTo>
                  <a:pt x="811" y="2820"/>
                </a:lnTo>
                <a:lnTo>
                  <a:pt x="783" y="2820"/>
                </a:lnTo>
                <a:lnTo>
                  <a:pt x="783" y="2846"/>
                </a:lnTo>
                <a:lnTo>
                  <a:pt x="783" y="2846"/>
                </a:lnTo>
                <a:lnTo>
                  <a:pt x="783" y="2872"/>
                </a:lnTo>
                <a:lnTo>
                  <a:pt x="811" y="2872"/>
                </a:lnTo>
                <a:lnTo>
                  <a:pt x="843" y="2872"/>
                </a:lnTo>
                <a:lnTo>
                  <a:pt x="843" y="2846"/>
                </a:lnTo>
                <a:lnTo>
                  <a:pt x="871" y="2846"/>
                </a:lnTo>
                <a:lnTo>
                  <a:pt x="871" y="2846"/>
                </a:lnTo>
                <a:lnTo>
                  <a:pt x="871" y="2846"/>
                </a:lnTo>
                <a:lnTo>
                  <a:pt x="871" y="2846"/>
                </a:lnTo>
                <a:lnTo>
                  <a:pt x="899" y="2872"/>
                </a:lnTo>
                <a:lnTo>
                  <a:pt x="927" y="2846"/>
                </a:lnTo>
                <a:lnTo>
                  <a:pt x="899" y="2872"/>
                </a:lnTo>
                <a:lnTo>
                  <a:pt x="899" y="2872"/>
                </a:lnTo>
                <a:lnTo>
                  <a:pt x="899" y="2872"/>
                </a:lnTo>
                <a:lnTo>
                  <a:pt x="899" y="2902"/>
                </a:lnTo>
                <a:lnTo>
                  <a:pt x="899" y="2902"/>
                </a:lnTo>
                <a:lnTo>
                  <a:pt x="927" y="2927"/>
                </a:lnTo>
                <a:lnTo>
                  <a:pt x="927" y="2927"/>
                </a:lnTo>
                <a:lnTo>
                  <a:pt x="959" y="2953"/>
                </a:lnTo>
                <a:lnTo>
                  <a:pt x="959" y="2953"/>
                </a:lnTo>
                <a:lnTo>
                  <a:pt x="987" y="2953"/>
                </a:lnTo>
                <a:lnTo>
                  <a:pt x="987" y="2953"/>
                </a:lnTo>
                <a:lnTo>
                  <a:pt x="1015" y="2953"/>
                </a:lnTo>
                <a:lnTo>
                  <a:pt x="1043" y="2979"/>
                </a:lnTo>
                <a:lnTo>
                  <a:pt x="1043" y="2979"/>
                </a:lnTo>
                <a:lnTo>
                  <a:pt x="1043" y="2979"/>
                </a:lnTo>
                <a:lnTo>
                  <a:pt x="1075" y="2979"/>
                </a:lnTo>
                <a:lnTo>
                  <a:pt x="1075" y="2979"/>
                </a:lnTo>
                <a:lnTo>
                  <a:pt x="1103" y="2979"/>
                </a:lnTo>
                <a:lnTo>
                  <a:pt x="1131" y="2979"/>
                </a:lnTo>
                <a:lnTo>
                  <a:pt x="1159" y="2979"/>
                </a:lnTo>
                <a:lnTo>
                  <a:pt x="1191" y="3009"/>
                </a:lnTo>
                <a:lnTo>
                  <a:pt x="1191" y="3009"/>
                </a:lnTo>
                <a:lnTo>
                  <a:pt x="1191" y="2979"/>
                </a:lnTo>
                <a:lnTo>
                  <a:pt x="1219" y="3009"/>
                </a:lnTo>
                <a:lnTo>
                  <a:pt x="1247" y="3060"/>
                </a:lnTo>
                <a:lnTo>
                  <a:pt x="1307" y="3060"/>
                </a:lnTo>
                <a:lnTo>
                  <a:pt x="1335" y="3035"/>
                </a:lnTo>
                <a:lnTo>
                  <a:pt x="1335" y="3035"/>
                </a:lnTo>
                <a:lnTo>
                  <a:pt x="1335" y="3035"/>
                </a:lnTo>
                <a:lnTo>
                  <a:pt x="1335" y="3009"/>
                </a:lnTo>
                <a:lnTo>
                  <a:pt x="1395" y="2979"/>
                </a:lnTo>
                <a:lnTo>
                  <a:pt x="1395" y="3009"/>
                </a:lnTo>
                <a:lnTo>
                  <a:pt x="1395" y="3009"/>
                </a:lnTo>
                <a:lnTo>
                  <a:pt x="1451" y="3035"/>
                </a:lnTo>
                <a:lnTo>
                  <a:pt x="1451" y="3009"/>
                </a:lnTo>
                <a:lnTo>
                  <a:pt x="1423" y="2979"/>
                </a:lnTo>
                <a:lnTo>
                  <a:pt x="1423" y="2979"/>
                </a:lnTo>
                <a:lnTo>
                  <a:pt x="1423" y="2979"/>
                </a:lnTo>
                <a:lnTo>
                  <a:pt x="1451" y="2979"/>
                </a:lnTo>
                <a:lnTo>
                  <a:pt x="1478" y="2979"/>
                </a:lnTo>
                <a:lnTo>
                  <a:pt x="1478" y="3009"/>
                </a:lnTo>
                <a:lnTo>
                  <a:pt x="1511" y="3009"/>
                </a:lnTo>
                <a:lnTo>
                  <a:pt x="1511" y="3035"/>
                </a:lnTo>
                <a:lnTo>
                  <a:pt x="1511" y="3035"/>
                </a:lnTo>
                <a:lnTo>
                  <a:pt x="1539" y="3086"/>
                </a:lnTo>
                <a:lnTo>
                  <a:pt x="1539" y="3116"/>
                </a:lnTo>
                <a:lnTo>
                  <a:pt x="1539" y="3142"/>
                </a:lnTo>
                <a:lnTo>
                  <a:pt x="1539" y="3168"/>
                </a:lnTo>
                <a:lnTo>
                  <a:pt x="1539" y="3168"/>
                </a:lnTo>
                <a:lnTo>
                  <a:pt x="1539" y="3249"/>
                </a:lnTo>
                <a:lnTo>
                  <a:pt x="1627" y="3193"/>
                </a:lnTo>
                <a:lnTo>
                  <a:pt x="1654" y="3193"/>
                </a:lnTo>
                <a:lnTo>
                  <a:pt x="1654" y="3223"/>
                </a:lnTo>
                <a:lnTo>
                  <a:pt x="1710" y="3275"/>
                </a:lnTo>
                <a:lnTo>
                  <a:pt x="1743" y="3275"/>
                </a:lnTo>
                <a:lnTo>
                  <a:pt x="1743" y="3275"/>
                </a:lnTo>
                <a:lnTo>
                  <a:pt x="1743" y="3275"/>
                </a:lnTo>
                <a:lnTo>
                  <a:pt x="1770" y="3275"/>
                </a:lnTo>
                <a:lnTo>
                  <a:pt x="1798" y="3275"/>
                </a:lnTo>
                <a:lnTo>
                  <a:pt x="1826" y="3249"/>
                </a:lnTo>
                <a:lnTo>
                  <a:pt x="1886" y="3249"/>
                </a:lnTo>
                <a:lnTo>
                  <a:pt x="1914" y="3249"/>
                </a:lnTo>
                <a:lnTo>
                  <a:pt x="1942" y="3249"/>
                </a:lnTo>
                <a:lnTo>
                  <a:pt x="1914" y="3168"/>
                </a:lnTo>
                <a:lnTo>
                  <a:pt x="1914" y="3168"/>
                </a:lnTo>
                <a:lnTo>
                  <a:pt x="1914" y="3168"/>
                </a:lnTo>
                <a:lnTo>
                  <a:pt x="1942" y="3142"/>
                </a:lnTo>
                <a:lnTo>
                  <a:pt x="1974" y="3116"/>
                </a:lnTo>
                <a:lnTo>
                  <a:pt x="1974" y="3116"/>
                </a:lnTo>
                <a:lnTo>
                  <a:pt x="2002" y="3116"/>
                </a:lnTo>
                <a:lnTo>
                  <a:pt x="2002" y="3086"/>
                </a:lnTo>
                <a:lnTo>
                  <a:pt x="2002" y="3060"/>
                </a:lnTo>
                <a:lnTo>
                  <a:pt x="2002" y="3060"/>
                </a:lnTo>
                <a:lnTo>
                  <a:pt x="2002" y="3035"/>
                </a:lnTo>
                <a:lnTo>
                  <a:pt x="2002" y="3009"/>
                </a:lnTo>
                <a:lnTo>
                  <a:pt x="2030" y="2979"/>
                </a:lnTo>
                <a:lnTo>
                  <a:pt x="2030" y="2979"/>
                </a:lnTo>
                <a:lnTo>
                  <a:pt x="2058" y="2979"/>
                </a:lnTo>
                <a:lnTo>
                  <a:pt x="2090" y="2953"/>
                </a:lnTo>
                <a:lnTo>
                  <a:pt x="2118" y="2953"/>
                </a:lnTo>
                <a:lnTo>
                  <a:pt x="2118" y="2927"/>
                </a:lnTo>
                <a:lnTo>
                  <a:pt x="2146" y="2927"/>
                </a:lnTo>
                <a:lnTo>
                  <a:pt x="2178" y="2902"/>
                </a:lnTo>
                <a:lnTo>
                  <a:pt x="2178" y="2902"/>
                </a:lnTo>
                <a:lnTo>
                  <a:pt x="2206" y="2902"/>
                </a:lnTo>
                <a:lnTo>
                  <a:pt x="2234" y="2902"/>
                </a:lnTo>
                <a:lnTo>
                  <a:pt x="2234" y="2846"/>
                </a:lnTo>
                <a:lnTo>
                  <a:pt x="2234" y="2846"/>
                </a:lnTo>
                <a:lnTo>
                  <a:pt x="2294" y="2820"/>
                </a:lnTo>
                <a:lnTo>
                  <a:pt x="2350" y="2846"/>
                </a:lnTo>
                <a:lnTo>
                  <a:pt x="2377" y="2872"/>
                </a:lnTo>
                <a:lnTo>
                  <a:pt x="2377" y="2872"/>
                </a:lnTo>
                <a:lnTo>
                  <a:pt x="2377" y="2902"/>
                </a:lnTo>
                <a:lnTo>
                  <a:pt x="2410" y="2927"/>
                </a:lnTo>
                <a:lnTo>
                  <a:pt x="2438" y="2927"/>
                </a:lnTo>
                <a:lnTo>
                  <a:pt x="2438" y="2953"/>
                </a:lnTo>
                <a:lnTo>
                  <a:pt x="2438" y="2953"/>
                </a:lnTo>
                <a:lnTo>
                  <a:pt x="2465" y="2927"/>
                </a:lnTo>
                <a:lnTo>
                  <a:pt x="2438" y="2927"/>
                </a:lnTo>
                <a:lnTo>
                  <a:pt x="2465" y="2927"/>
                </a:lnTo>
                <a:lnTo>
                  <a:pt x="2493" y="2902"/>
                </a:lnTo>
                <a:lnTo>
                  <a:pt x="2493" y="2927"/>
                </a:lnTo>
                <a:lnTo>
                  <a:pt x="2526" y="2927"/>
                </a:lnTo>
                <a:lnTo>
                  <a:pt x="2526" y="2872"/>
                </a:lnTo>
                <a:lnTo>
                  <a:pt x="2554" y="2872"/>
                </a:lnTo>
                <a:lnTo>
                  <a:pt x="2554" y="2872"/>
                </a:lnTo>
                <a:lnTo>
                  <a:pt x="2581" y="2872"/>
                </a:lnTo>
                <a:lnTo>
                  <a:pt x="2609" y="2902"/>
                </a:lnTo>
                <a:lnTo>
                  <a:pt x="2642" y="2927"/>
                </a:lnTo>
                <a:lnTo>
                  <a:pt x="2669" y="2953"/>
                </a:lnTo>
                <a:lnTo>
                  <a:pt x="2669" y="2979"/>
                </a:lnTo>
                <a:lnTo>
                  <a:pt x="2697" y="2979"/>
                </a:lnTo>
                <a:lnTo>
                  <a:pt x="2697" y="3009"/>
                </a:lnTo>
                <a:lnTo>
                  <a:pt x="2725" y="2979"/>
                </a:lnTo>
                <a:lnTo>
                  <a:pt x="2757" y="2979"/>
                </a:lnTo>
                <a:lnTo>
                  <a:pt x="2785" y="2979"/>
                </a:lnTo>
                <a:lnTo>
                  <a:pt x="2785" y="2953"/>
                </a:lnTo>
                <a:lnTo>
                  <a:pt x="2785" y="2927"/>
                </a:lnTo>
                <a:lnTo>
                  <a:pt x="2813" y="2927"/>
                </a:lnTo>
                <a:lnTo>
                  <a:pt x="2813" y="2902"/>
                </a:lnTo>
                <a:lnTo>
                  <a:pt x="2813" y="2902"/>
                </a:lnTo>
                <a:lnTo>
                  <a:pt x="2873" y="2872"/>
                </a:lnTo>
                <a:lnTo>
                  <a:pt x="2873" y="2820"/>
                </a:lnTo>
                <a:lnTo>
                  <a:pt x="2841" y="2820"/>
                </a:lnTo>
                <a:lnTo>
                  <a:pt x="2873" y="2794"/>
                </a:lnTo>
                <a:lnTo>
                  <a:pt x="2873" y="2764"/>
                </a:lnTo>
                <a:lnTo>
                  <a:pt x="2901" y="2713"/>
                </a:lnTo>
                <a:lnTo>
                  <a:pt x="2929" y="2687"/>
                </a:lnTo>
                <a:lnTo>
                  <a:pt x="2929" y="2687"/>
                </a:lnTo>
                <a:lnTo>
                  <a:pt x="2929" y="2657"/>
                </a:lnTo>
                <a:lnTo>
                  <a:pt x="2957" y="2631"/>
                </a:lnTo>
                <a:lnTo>
                  <a:pt x="2957" y="2605"/>
                </a:lnTo>
                <a:lnTo>
                  <a:pt x="2989" y="2605"/>
                </a:lnTo>
                <a:lnTo>
                  <a:pt x="2989" y="2575"/>
                </a:lnTo>
                <a:lnTo>
                  <a:pt x="2989" y="2550"/>
                </a:lnTo>
                <a:lnTo>
                  <a:pt x="2989" y="2550"/>
                </a:lnTo>
                <a:lnTo>
                  <a:pt x="2989" y="2550"/>
                </a:lnTo>
                <a:lnTo>
                  <a:pt x="3017" y="2550"/>
                </a:lnTo>
                <a:lnTo>
                  <a:pt x="3105" y="2524"/>
                </a:lnTo>
                <a:lnTo>
                  <a:pt x="3133" y="2524"/>
                </a:lnTo>
                <a:lnTo>
                  <a:pt x="3193" y="2498"/>
                </a:lnTo>
                <a:lnTo>
                  <a:pt x="3221" y="2524"/>
                </a:lnTo>
                <a:lnTo>
                  <a:pt x="3276" y="2575"/>
                </a:lnTo>
                <a:lnTo>
                  <a:pt x="3309" y="2575"/>
                </a:lnTo>
                <a:lnTo>
                  <a:pt x="3425" y="2550"/>
                </a:lnTo>
                <a:lnTo>
                  <a:pt x="3425" y="2575"/>
                </a:lnTo>
                <a:lnTo>
                  <a:pt x="3480" y="2605"/>
                </a:lnTo>
                <a:lnTo>
                  <a:pt x="3508" y="2605"/>
                </a:lnTo>
                <a:lnTo>
                  <a:pt x="3541" y="2605"/>
                </a:lnTo>
                <a:lnTo>
                  <a:pt x="3541" y="2631"/>
                </a:lnTo>
                <a:lnTo>
                  <a:pt x="3568" y="2631"/>
                </a:lnTo>
                <a:lnTo>
                  <a:pt x="3568" y="2631"/>
                </a:lnTo>
                <a:lnTo>
                  <a:pt x="3596" y="2605"/>
                </a:lnTo>
                <a:lnTo>
                  <a:pt x="3624" y="2605"/>
                </a:lnTo>
                <a:lnTo>
                  <a:pt x="3657" y="2575"/>
                </a:lnTo>
                <a:lnTo>
                  <a:pt x="3712" y="2550"/>
                </a:lnTo>
                <a:lnTo>
                  <a:pt x="3712" y="2550"/>
                </a:lnTo>
                <a:lnTo>
                  <a:pt x="3828" y="2498"/>
                </a:lnTo>
                <a:lnTo>
                  <a:pt x="3828" y="2524"/>
                </a:lnTo>
                <a:lnTo>
                  <a:pt x="3856" y="2498"/>
                </a:lnTo>
                <a:lnTo>
                  <a:pt x="3916" y="2468"/>
                </a:lnTo>
                <a:lnTo>
                  <a:pt x="3916" y="2442"/>
                </a:lnTo>
                <a:lnTo>
                  <a:pt x="3944" y="2417"/>
                </a:lnTo>
                <a:lnTo>
                  <a:pt x="3976" y="2391"/>
                </a:lnTo>
                <a:lnTo>
                  <a:pt x="4060" y="2391"/>
                </a:lnTo>
                <a:lnTo>
                  <a:pt x="4092" y="2391"/>
                </a:lnTo>
                <a:lnTo>
                  <a:pt x="4148" y="2391"/>
                </a:lnTo>
                <a:lnTo>
                  <a:pt x="4120" y="2253"/>
                </a:lnTo>
                <a:lnTo>
                  <a:pt x="4120" y="2253"/>
                </a:lnTo>
                <a:lnTo>
                  <a:pt x="4120" y="2202"/>
                </a:lnTo>
                <a:lnTo>
                  <a:pt x="4120" y="2176"/>
                </a:lnTo>
                <a:lnTo>
                  <a:pt x="4092" y="2146"/>
                </a:lnTo>
                <a:lnTo>
                  <a:pt x="4092" y="2120"/>
                </a:lnTo>
                <a:lnTo>
                  <a:pt x="4095" y="2100"/>
                </a:lnTo>
                <a:lnTo>
                  <a:pt x="4092" y="2120"/>
                </a:lnTo>
                <a:lnTo>
                  <a:pt x="4092" y="2095"/>
                </a:lnTo>
                <a:lnTo>
                  <a:pt x="4148" y="2095"/>
                </a:lnTo>
                <a:lnTo>
                  <a:pt x="4092" y="2093"/>
                </a:lnTo>
                <a:lnTo>
                  <a:pt x="4148" y="2095"/>
                </a:lnTo>
                <a:lnTo>
                  <a:pt x="4176" y="2095"/>
                </a:lnTo>
                <a:lnTo>
                  <a:pt x="4208" y="2095"/>
                </a:lnTo>
                <a:lnTo>
                  <a:pt x="4208" y="2069"/>
                </a:lnTo>
                <a:lnTo>
                  <a:pt x="4148" y="2039"/>
                </a:lnTo>
                <a:lnTo>
                  <a:pt x="4176" y="2013"/>
                </a:lnTo>
                <a:lnTo>
                  <a:pt x="4120" y="1987"/>
                </a:lnTo>
                <a:lnTo>
                  <a:pt x="4092" y="1987"/>
                </a:lnTo>
                <a:lnTo>
                  <a:pt x="4060" y="1987"/>
                </a:lnTo>
                <a:lnTo>
                  <a:pt x="4004" y="2013"/>
                </a:lnTo>
                <a:lnTo>
                  <a:pt x="4004" y="2013"/>
                </a:lnTo>
                <a:lnTo>
                  <a:pt x="3944" y="2013"/>
                </a:lnTo>
                <a:lnTo>
                  <a:pt x="3916" y="1987"/>
                </a:lnTo>
                <a:lnTo>
                  <a:pt x="3916" y="1987"/>
                </a:lnTo>
                <a:lnTo>
                  <a:pt x="3888" y="1987"/>
                </a:lnTo>
                <a:lnTo>
                  <a:pt x="3888" y="1987"/>
                </a:lnTo>
                <a:lnTo>
                  <a:pt x="3888" y="1987"/>
                </a:lnTo>
                <a:lnTo>
                  <a:pt x="3856" y="1987"/>
                </a:lnTo>
                <a:lnTo>
                  <a:pt x="3828" y="1987"/>
                </a:lnTo>
                <a:lnTo>
                  <a:pt x="3800" y="1987"/>
                </a:lnTo>
                <a:lnTo>
                  <a:pt x="3772" y="1987"/>
                </a:lnTo>
                <a:lnTo>
                  <a:pt x="3772" y="1987"/>
                </a:lnTo>
                <a:lnTo>
                  <a:pt x="3772" y="1962"/>
                </a:lnTo>
                <a:lnTo>
                  <a:pt x="3772" y="1962"/>
                </a:lnTo>
                <a:lnTo>
                  <a:pt x="3740" y="1962"/>
                </a:lnTo>
                <a:lnTo>
                  <a:pt x="3740" y="1962"/>
                </a:lnTo>
                <a:lnTo>
                  <a:pt x="3712" y="1962"/>
                </a:lnTo>
                <a:lnTo>
                  <a:pt x="3712" y="1932"/>
                </a:lnTo>
                <a:lnTo>
                  <a:pt x="3684" y="1932"/>
                </a:lnTo>
                <a:lnTo>
                  <a:pt x="3684" y="1906"/>
                </a:lnTo>
                <a:lnTo>
                  <a:pt x="3684" y="1906"/>
                </a:lnTo>
                <a:lnTo>
                  <a:pt x="3684" y="1906"/>
                </a:lnTo>
                <a:lnTo>
                  <a:pt x="3684" y="1880"/>
                </a:lnTo>
                <a:lnTo>
                  <a:pt x="3624" y="1824"/>
                </a:lnTo>
                <a:lnTo>
                  <a:pt x="3657" y="1824"/>
                </a:lnTo>
                <a:lnTo>
                  <a:pt x="3624" y="1824"/>
                </a:lnTo>
                <a:lnTo>
                  <a:pt x="3624" y="1773"/>
                </a:lnTo>
                <a:lnTo>
                  <a:pt x="3657" y="1773"/>
                </a:lnTo>
                <a:lnTo>
                  <a:pt x="3657" y="1743"/>
                </a:lnTo>
                <a:lnTo>
                  <a:pt x="3657" y="1717"/>
                </a:lnTo>
                <a:lnTo>
                  <a:pt x="3684" y="1743"/>
                </a:lnTo>
                <a:lnTo>
                  <a:pt x="3684" y="1717"/>
                </a:lnTo>
                <a:lnTo>
                  <a:pt x="3684" y="1717"/>
                </a:lnTo>
                <a:lnTo>
                  <a:pt x="3684" y="1691"/>
                </a:lnTo>
                <a:lnTo>
                  <a:pt x="3684" y="1665"/>
                </a:lnTo>
                <a:lnTo>
                  <a:pt x="3712" y="1665"/>
                </a:lnTo>
                <a:lnTo>
                  <a:pt x="3712" y="1691"/>
                </a:lnTo>
                <a:lnTo>
                  <a:pt x="3712" y="1691"/>
                </a:lnTo>
                <a:lnTo>
                  <a:pt x="3740" y="1665"/>
                </a:lnTo>
                <a:lnTo>
                  <a:pt x="3740" y="1635"/>
                </a:lnTo>
                <a:lnTo>
                  <a:pt x="3740" y="1610"/>
                </a:lnTo>
                <a:lnTo>
                  <a:pt x="3740" y="1610"/>
                </a:lnTo>
                <a:lnTo>
                  <a:pt x="3772" y="1610"/>
                </a:lnTo>
                <a:lnTo>
                  <a:pt x="3740" y="1584"/>
                </a:lnTo>
                <a:lnTo>
                  <a:pt x="3740" y="1558"/>
                </a:lnTo>
                <a:lnTo>
                  <a:pt x="3740" y="1528"/>
                </a:lnTo>
                <a:lnTo>
                  <a:pt x="3740" y="1528"/>
                </a:lnTo>
                <a:lnTo>
                  <a:pt x="3740" y="1502"/>
                </a:lnTo>
                <a:lnTo>
                  <a:pt x="3712" y="1477"/>
                </a:lnTo>
                <a:lnTo>
                  <a:pt x="3712" y="1477"/>
                </a:lnTo>
                <a:lnTo>
                  <a:pt x="3740" y="1451"/>
                </a:lnTo>
                <a:lnTo>
                  <a:pt x="3740" y="1421"/>
                </a:lnTo>
                <a:lnTo>
                  <a:pt x="3740" y="1395"/>
                </a:lnTo>
                <a:lnTo>
                  <a:pt x="3740" y="1369"/>
                </a:lnTo>
                <a:lnTo>
                  <a:pt x="3800" y="1395"/>
                </a:lnTo>
                <a:lnTo>
                  <a:pt x="3828" y="1395"/>
                </a:lnTo>
                <a:lnTo>
                  <a:pt x="3828" y="1369"/>
                </a:lnTo>
                <a:lnTo>
                  <a:pt x="3856" y="1369"/>
                </a:lnTo>
                <a:lnTo>
                  <a:pt x="3856" y="1343"/>
                </a:lnTo>
                <a:lnTo>
                  <a:pt x="3856" y="1343"/>
                </a:lnTo>
                <a:lnTo>
                  <a:pt x="3772" y="1236"/>
                </a:lnTo>
                <a:lnTo>
                  <a:pt x="3740" y="1236"/>
                </a:lnTo>
                <a:lnTo>
                  <a:pt x="3772" y="1206"/>
                </a:lnTo>
                <a:lnTo>
                  <a:pt x="3740" y="1180"/>
                </a:lnTo>
                <a:lnTo>
                  <a:pt x="3740" y="1180"/>
                </a:lnTo>
                <a:lnTo>
                  <a:pt x="3740" y="1129"/>
                </a:lnTo>
                <a:lnTo>
                  <a:pt x="3800" y="1129"/>
                </a:lnTo>
                <a:lnTo>
                  <a:pt x="3828" y="1099"/>
                </a:lnTo>
                <a:lnTo>
                  <a:pt x="3856" y="1099"/>
                </a:lnTo>
                <a:lnTo>
                  <a:pt x="3888" y="1099"/>
                </a:lnTo>
                <a:lnTo>
                  <a:pt x="3916" y="1099"/>
                </a:lnTo>
                <a:lnTo>
                  <a:pt x="3976" y="1099"/>
                </a:lnTo>
                <a:lnTo>
                  <a:pt x="4004" y="1129"/>
                </a:lnTo>
                <a:lnTo>
                  <a:pt x="4032" y="1099"/>
                </a:lnTo>
                <a:lnTo>
                  <a:pt x="4004" y="1073"/>
                </a:lnTo>
                <a:lnTo>
                  <a:pt x="4004" y="1073"/>
                </a:lnTo>
                <a:lnTo>
                  <a:pt x="3976" y="1073"/>
                </a:lnTo>
                <a:lnTo>
                  <a:pt x="3944" y="1047"/>
                </a:lnTo>
                <a:lnTo>
                  <a:pt x="3944" y="1047"/>
                </a:lnTo>
                <a:lnTo>
                  <a:pt x="3916" y="1022"/>
                </a:lnTo>
                <a:lnTo>
                  <a:pt x="3916" y="992"/>
                </a:lnTo>
                <a:lnTo>
                  <a:pt x="3888" y="966"/>
                </a:lnTo>
                <a:lnTo>
                  <a:pt x="3888" y="966"/>
                </a:lnTo>
                <a:lnTo>
                  <a:pt x="3856" y="940"/>
                </a:lnTo>
                <a:lnTo>
                  <a:pt x="3856" y="940"/>
                </a:lnTo>
                <a:lnTo>
                  <a:pt x="3828" y="910"/>
                </a:lnTo>
                <a:lnTo>
                  <a:pt x="3828" y="910"/>
                </a:lnTo>
                <a:lnTo>
                  <a:pt x="3828" y="884"/>
                </a:lnTo>
                <a:lnTo>
                  <a:pt x="3828" y="858"/>
                </a:lnTo>
                <a:lnTo>
                  <a:pt x="3828" y="833"/>
                </a:lnTo>
                <a:lnTo>
                  <a:pt x="3828" y="833"/>
                </a:lnTo>
                <a:lnTo>
                  <a:pt x="3828" y="803"/>
                </a:lnTo>
                <a:lnTo>
                  <a:pt x="3828" y="833"/>
                </a:lnTo>
                <a:lnTo>
                  <a:pt x="3828" y="803"/>
                </a:lnTo>
                <a:lnTo>
                  <a:pt x="3800" y="833"/>
                </a:lnTo>
                <a:lnTo>
                  <a:pt x="3772" y="803"/>
                </a:lnTo>
                <a:lnTo>
                  <a:pt x="3800" y="777"/>
                </a:lnTo>
                <a:lnTo>
                  <a:pt x="3772" y="751"/>
                </a:lnTo>
                <a:lnTo>
                  <a:pt x="3800" y="751"/>
                </a:lnTo>
                <a:lnTo>
                  <a:pt x="3772" y="725"/>
                </a:lnTo>
                <a:lnTo>
                  <a:pt x="3772" y="695"/>
                </a:lnTo>
                <a:lnTo>
                  <a:pt x="3740" y="725"/>
                </a:lnTo>
                <a:lnTo>
                  <a:pt x="3712" y="725"/>
                </a:lnTo>
                <a:lnTo>
                  <a:pt x="3684" y="695"/>
                </a:lnTo>
                <a:lnTo>
                  <a:pt x="3624" y="644"/>
                </a:lnTo>
                <a:lnTo>
                  <a:pt x="3568" y="588"/>
                </a:lnTo>
                <a:lnTo>
                  <a:pt x="3541" y="618"/>
                </a:lnTo>
                <a:lnTo>
                  <a:pt x="3453" y="618"/>
                </a:lnTo>
                <a:lnTo>
                  <a:pt x="3425" y="644"/>
                </a:lnTo>
                <a:lnTo>
                  <a:pt x="3337" y="695"/>
                </a:lnTo>
                <a:lnTo>
                  <a:pt x="3221" y="670"/>
                </a:lnTo>
                <a:lnTo>
                  <a:pt x="3161" y="670"/>
                </a:lnTo>
                <a:lnTo>
                  <a:pt x="3077" y="618"/>
                </a:lnTo>
                <a:lnTo>
                  <a:pt x="3017" y="588"/>
                </a:lnTo>
                <a:lnTo>
                  <a:pt x="2957" y="562"/>
                </a:lnTo>
                <a:lnTo>
                  <a:pt x="2813" y="481"/>
                </a:lnTo>
                <a:lnTo>
                  <a:pt x="2757" y="481"/>
                </a:lnTo>
                <a:lnTo>
                  <a:pt x="2725" y="373"/>
                </a:lnTo>
                <a:lnTo>
                  <a:pt x="2697" y="266"/>
                </a:lnTo>
                <a:lnTo>
                  <a:pt x="2669" y="215"/>
                </a:lnTo>
                <a:lnTo>
                  <a:pt x="2669" y="189"/>
                </a:lnTo>
                <a:lnTo>
                  <a:pt x="2642" y="133"/>
                </a:lnTo>
                <a:lnTo>
                  <a:pt x="2609" y="107"/>
                </a:lnTo>
                <a:lnTo>
                  <a:pt x="2581" y="107"/>
                </a:lnTo>
                <a:lnTo>
                  <a:pt x="2526" y="107"/>
                </a:lnTo>
                <a:lnTo>
                  <a:pt x="2493" y="107"/>
                </a:lnTo>
                <a:lnTo>
                  <a:pt x="2465" y="77"/>
                </a:lnTo>
                <a:lnTo>
                  <a:pt x="2493" y="77"/>
                </a:lnTo>
                <a:lnTo>
                  <a:pt x="2465" y="52"/>
                </a:lnTo>
                <a:lnTo>
                  <a:pt x="2438" y="77"/>
                </a:lnTo>
                <a:lnTo>
                  <a:pt x="2410" y="52"/>
                </a:lnTo>
                <a:lnTo>
                  <a:pt x="2350" y="26"/>
                </a:lnTo>
                <a:lnTo>
                  <a:pt x="2294" y="0"/>
                </a:lnTo>
                <a:lnTo>
                  <a:pt x="2294" y="26"/>
                </a:lnTo>
                <a:lnTo>
                  <a:pt x="2262" y="0"/>
                </a:lnTo>
                <a:lnTo>
                  <a:pt x="2234" y="0"/>
                </a:lnTo>
                <a:lnTo>
                  <a:pt x="2206" y="52"/>
                </a:lnTo>
                <a:lnTo>
                  <a:pt x="2146" y="133"/>
                </a:lnTo>
                <a:lnTo>
                  <a:pt x="2146" y="189"/>
                </a:lnTo>
                <a:lnTo>
                  <a:pt x="2118" y="296"/>
                </a:lnTo>
                <a:lnTo>
                  <a:pt x="2090" y="296"/>
                </a:lnTo>
                <a:lnTo>
                  <a:pt x="2262" y="348"/>
                </a:lnTo>
                <a:lnTo>
                  <a:pt x="2234" y="403"/>
                </a:lnTo>
                <a:lnTo>
                  <a:pt x="2206" y="429"/>
                </a:lnTo>
                <a:lnTo>
                  <a:pt x="2178" y="481"/>
                </a:lnTo>
                <a:lnTo>
                  <a:pt x="2146" y="562"/>
                </a:lnTo>
                <a:lnTo>
                  <a:pt x="2118" y="644"/>
                </a:lnTo>
                <a:lnTo>
                  <a:pt x="2146" y="644"/>
                </a:lnTo>
                <a:lnTo>
                  <a:pt x="2178" y="670"/>
                </a:lnTo>
                <a:lnTo>
                  <a:pt x="2146" y="670"/>
                </a:lnTo>
                <a:lnTo>
                  <a:pt x="2118" y="670"/>
                </a:lnTo>
                <a:lnTo>
                  <a:pt x="2146" y="670"/>
                </a:lnTo>
                <a:lnTo>
                  <a:pt x="2118" y="644"/>
                </a:lnTo>
                <a:lnTo>
                  <a:pt x="2058" y="695"/>
                </a:lnTo>
                <a:lnTo>
                  <a:pt x="2090" y="695"/>
                </a:lnTo>
                <a:lnTo>
                  <a:pt x="2058" y="725"/>
                </a:lnTo>
                <a:lnTo>
                  <a:pt x="2058" y="725"/>
                </a:lnTo>
                <a:lnTo>
                  <a:pt x="2030" y="695"/>
                </a:lnTo>
                <a:lnTo>
                  <a:pt x="2002" y="725"/>
                </a:lnTo>
                <a:lnTo>
                  <a:pt x="1974" y="725"/>
                </a:lnTo>
                <a:lnTo>
                  <a:pt x="1974" y="695"/>
                </a:lnTo>
                <a:lnTo>
                  <a:pt x="1942" y="725"/>
                </a:lnTo>
                <a:lnTo>
                  <a:pt x="1886" y="725"/>
                </a:lnTo>
                <a:lnTo>
                  <a:pt x="1886" y="751"/>
                </a:lnTo>
                <a:lnTo>
                  <a:pt x="1858" y="751"/>
                </a:lnTo>
                <a:lnTo>
                  <a:pt x="1858" y="777"/>
                </a:lnTo>
                <a:lnTo>
                  <a:pt x="1826" y="777"/>
                </a:lnTo>
                <a:lnTo>
                  <a:pt x="1710" y="884"/>
                </a:lnTo>
                <a:lnTo>
                  <a:pt x="1627" y="910"/>
                </a:lnTo>
                <a:lnTo>
                  <a:pt x="1511" y="966"/>
                </a:lnTo>
                <a:lnTo>
                  <a:pt x="1478" y="1047"/>
                </a:lnTo>
                <a:lnTo>
                  <a:pt x="1478" y="1099"/>
                </a:lnTo>
                <a:lnTo>
                  <a:pt x="1451" y="1099"/>
                </a:lnTo>
                <a:lnTo>
                  <a:pt x="1395" y="1129"/>
                </a:lnTo>
                <a:lnTo>
                  <a:pt x="1363" y="1129"/>
                </a:lnTo>
                <a:lnTo>
                  <a:pt x="1363" y="1129"/>
                </a:lnTo>
                <a:lnTo>
                  <a:pt x="1363" y="1155"/>
                </a:lnTo>
                <a:lnTo>
                  <a:pt x="1335" y="1155"/>
                </a:lnTo>
                <a:lnTo>
                  <a:pt x="1307" y="1155"/>
                </a:lnTo>
                <a:lnTo>
                  <a:pt x="1307" y="1129"/>
                </a:lnTo>
                <a:lnTo>
                  <a:pt x="1219" y="1206"/>
                </a:lnTo>
                <a:lnTo>
                  <a:pt x="1191" y="1262"/>
                </a:lnTo>
                <a:lnTo>
                  <a:pt x="1191" y="1288"/>
                </a:lnTo>
                <a:lnTo>
                  <a:pt x="1103" y="1313"/>
                </a:lnTo>
                <a:lnTo>
                  <a:pt x="1043" y="1343"/>
                </a:lnTo>
                <a:lnTo>
                  <a:pt x="987" y="1343"/>
                </a:lnTo>
                <a:lnTo>
                  <a:pt x="899" y="1451"/>
                </a:lnTo>
                <a:lnTo>
                  <a:pt x="871" y="1451"/>
                </a:lnTo>
                <a:lnTo>
                  <a:pt x="843" y="1451"/>
                </a:lnTo>
                <a:lnTo>
                  <a:pt x="551" y="1451"/>
                </a:lnTo>
                <a:lnTo>
                  <a:pt x="348" y="1451"/>
                </a:lnTo>
                <a:lnTo>
                  <a:pt x="260" y="1451"/>
                </a:lnTo>
                <a:lnTo>
                  <a:pt x="116" y="1477"/>
                </a:lnTo>
                <a:lnTo>
                  <a:pt x="88" y="1502"/>
                </a:lnTo>
                <a:lnTo>
                  <a:pt x="60" y="1528"/>
                </a:lnTo>
                <a:lnTo>
                  <a:pt x="60" y="1558"/>
                </a:lnTo>
                <a:lnTo>
                  <a:pt x="60" y="1584"/>
                </a:lnTo>
                <a:lnTo>
                  <a:pt x="28" y="1610"/>
                </a:lnTo>
                <a:lnTo>
                  <a:pt x="0" y="1610"/>
                </a:lnTo>
                <a:lnTo>
                  <a:pt x="0" y="16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3" name="Freeform 36"/>
          <p:cNvSpPr>
            <a:spLocks/>
          </p:cNvSpPr>
          <p:nvPr/>
        </p:nvSpPr>
        <p:spPr bwMode="auto">
          <a:xfrm>
            <a:off x="4543425" y="1804988"/>
            <a:ext cx="561975" cy="612775"/>
          </a:xfrm>
          <a:custGeom>
            <a:avLst/>
            <a:gdLst>
              <a:gd name="T0" fmla="*/ 6 w 294"/>
              <a:gd name="T1" fmla="*/ 169 h 350"/>
              <a:gd name="T2" fmla="*/ 37 w 294"/>
              <a:gd name="T3" fmla="*/ 144 h 350"/>
              <a:gd name="T4" fmla="*/ 43 w 294"/>
              <a:gd name="T5" fmla="*/ 100 h 350"/>
              <a:gd name="T6" fmla="*/ 37 w 294"/>
              <a:gd name="T7" fmla="*/ 81 h 350"/>
              <a:gd name="T8" fmla="*/ 50 w 294"/>
              <a:gd name="T9" fmla="*/ 69 h 350"/>
              <a:gd name="T10" fmla="*/ 56 w 294"/>
              <a:gd name="T11" fmla="*/ 56 h 350"/>
              <a:gd name="T12" fmla="*/ 56 w 294"/>
              <a:gd name="T13" fmla="*/ 44 h 350"/>
              <a:gd name="T14" fmla="*/ 68 w 294"/>
              <a:gd name="T15" fmla="*/ 37 h 350"/>
              <a:gd name="T16" fmla="*/ 81 w 294"/>
              <a:gd name="T17" fmla="*/ 25 h 350"/>
              <a:gd name="T18" fmla="*/ 94 w 294"/>
              <a:gd name="T19" fmla="*/ 19 h 350"/>
              <a:gd name="T20" fmla="*/ 106 w 294"/>
              <a:gd name="T21" fmla="*/ 6 h 350"/>
              <a:gd name="T22" fmla="*/ 131 w 294"/>
              <a:gd name="T23" fmla="*/ 6 h 350"/>
              <a:gd name="T24" fmla="*/ 137 w 294"/>
              <a:gd name="T25" fmla="*/ 19 h 350"/>
              <a:gd name="T26" fmla="*/ 150 w 294"/>
              <a:gd name="T27" fmla="*/ 31 h 350"/>
              <a:gd name="T28" fmla="*/ 150 w 294"/>
              <a:gd name="T29" fmla="*/ 25 h 350"/>
              <a:gd name="T30" fmla="*/ 162 w 294"/>
              <a:gd name="T31" fmla="*/ 25 h 350"/>
              <a:gd name="T32" fmla="*/ 175 w 294"/>
              <a:gd name="T33" fmla="*/ 12 h 350"/>
              <a:gd name="T34" fmla="*/ 187 w 294"/>
              <a:gd name="T35" fmla="*/ 19 h 350"/>
              <a:gd name="T36" fmla="*/ 200 w 294"/>
              <a:gd name="T37" fmla="*/ 37 h 350"/>
              <a:gd name="T38" fmla="*/ 212 w 294"/>
              <a:gd name="T39" fmla="*/ 37 h 350"/>
              <a:gd name="T40" fmla="*/ 225 w 294"/>
              <a:gd name="T41" fmla="*/ 44 h 350"/>
              <a:gd name="T42" fmla="*/ 237 w 294"/>
              <a:gd name="T43" fmla="*/ 50 h 350"/>
              <a:gd name="T44" fmla="*/ 250 w 294"/>
              <a:gd name="T45" fmla="*/ 81 h 350"/>
              <a:gd name="T46" fmla="*/ 256 w 294"/>
              <a:gd name="T47" fmla="*/ 112 h 350"/>
              <a:gd name="T48" fmla="*/ 256 w 294"/>
              <a:gd name="T49" fmla="*/ 125 h 350"/>
              <a:gd name="T50" fmla="*/ 262 w 294"/>
              <a:gd name="T51" fmla="*/ 150 h 350"/>
              <a:gd name="T52" fmla="*/ 269 w 294"/>
              <a:gd name="T53" fmla="*/ 181 h 350"/>
              <a:gd name="T54" fmla="*/ 281 w 294"/>
              <a:gd name="T55" fmla="*/ 194 h 350"/>
              <a:gd name="T56" fmla="*/ 294 w 294"/>
              <a:gd name="T57" fmla="*/ 213 h 350"/>
              <a:gd name="T58" fmla="*/ 288 w 294"/>
              <a:gd name="T59" fmla="*/ 231 h 350"/>
              <a:gd name="T60" fmla="*/ 281 w 294"/>
              <a:gd name="T61" fmla="*/ 256 h 350"/>
              <a:gd name="T62" fmla="*/ 262 w 294"/>
              <a:gd name="T63" fmla="*/ 256 h 350"/>
              <a:gd name="T64" fmla="*/ 225 w 294"/>
              <a:gd name="T65" fmla="*/ 238 h 350"/>
              <a:gd name="T66" fmla="*/ 212 w 294"/>
              <a:gd name="T67" fmla="*/ 269 h 350"/>
              <a:gd name="T68" fmla="*/ 231 w 294"/>
              <a:gd name="T69" fmla="*/ 281 h 350"/>
              <a:gd name="T70" fmla="*/ 219 w 294"/>
              <a:gd name="T71" fmla="*/ 300 h 350"/>
              <a:gd name="T72" fmla="*/ 181 w 294"/>
              <a:gd name="T73" fmla="*/ 288 h 350"/>
              <a:gd name="T74" fmla="*/ 162 w 294"/>
              <a:gd name="T75" fmla="*/ 306 h 350"/>
              <a:gd name="T76" fmla="*/ 169 w 294"/>
              <a:gd name="T77" fmla="*/ 319 h 350"/>
              <a:gd name="T78" fmla="*/ 150 w 294"/>
              <a:gd name="T79" fmla="*/ 325 h 350"/>
              <a:gd name="T80" fmla="*/ 144 w 294"/>
              <a:gd name="T81" fmla="*/ 344 h 350"/>
              <a:gd name="T82" fmla="*/ 125 w 294"/>
              <a:gd name="T83" fmla="*/ 344 h 350"/>
              <a:gd name="T84" fmla="*/ 112 w 294"/>
              <a:gd name="T85" fmla="*/ 344 h 350"/>
              <a:gd name="T86" fmla="*/ 87 w 294"/>
              <a:gd name="T87" fmla="*/ 332 h 350"/>
              <a:gd name="T88" fmla="*/ 81 w 294"/>
              <a:gd name="T89" fmla="*/ 300 h 350"/>
              <a:gd name="T90" fmla="*/ 68 w 294"/>
              <a:gd name="T91" fmla="*/ 294 h 350"/>
              <a:gd name="T92" fmla="*/ 62 w 294"/>
              <a:gd name="T93" fmla="*/ 281 h 350"/>
              <a:gd name="T94" fmla="*/ 37 w 294"/>
              <a:gd name="T95" fmla="*/ 256 h 350"/>
              <a:gd name="T96" fmla="*/ 31 w 294"/>
              <a:gd name="T97" fmla="*/ 231 h 350"/>
              <a:gd name="T98" fmla="*/ 37 w 294"/>
              <a:gd name="T99" fmla="*/ 213 h 350"/>
              <a:gd name="T100" fmla="*/ 37 w 294"/>
              <a:gd name="T101" fmla="*/ 200 h 350"/>
              <a:gd name="T102" fmla="*/ 12 w 294"/>
              <a:gd name="T103" fmla="*/ 194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4" h="350">
                <a:moveTo>
                  <a:pt x="0" y="194"/>
                </a:moveTo>
                <a:lnTo>
                  <a:pt x="6" y="175"/>
                </a:lnTo>
                <a:lnTo>
                  <a:pt x="6" y="169"/>
                </a:lnTo>
                <a:lnTo>
                  <a:pt x="12" y="163"/>
                </a:lnTo>
                <a:lnTo>
                  <a:pt x="25" y="150"/>
                </a:lnTo>
                <a:lnTo>
                  <a:pt x="37" y="144"/>
                </a:lnTo>
                <a:lnTo>
                  <a:pt x="43" y="131"/>
                </a:lnTo>
                <a:lnTo>
                  <a:pt x="37" y="100"/>
                </a:lnTo>
                <a:lnTo>
                  <a:pt x="43" y="100"/>
                </a:lnTo>
                <a:lnTo>
                  <a:pt x="37" y="81"/>
                </a:lnTo>
                <a:lnTo>
                  <a:pt x="37" y="81"/>
                </a:lnTo>
                <a:lnTo>
                  <a:pt x="37" y="81"/>
                </a:lnTo>
                <a:lnTo>
                  <a:pt x="43" y="75"/>
                </a:lnTo>
                <a:lnTo>
                  <a:pt x="50" y="69"/>
                </a:lnTo>
                <a:lnTo>
                  <a:pt x="50" y="69"/>
                </a:lnTo>
                <a:lnTo>
                  <a:pt x="56" y="69"/>
                </a:lnTo>
                <a:lnTo>
                  <a:pt x="56" y="62"/>
                </a:lnTo>
                <a:lnTo>
                  <a:pt x="56" y="56"/>
                </a:lnTo>
                <a:lnTo>
                  <a:pt x="56" y="56"/>
                </a:lnTo>
                <a:lnTo>
                  <a:pt x="56" y="50"/>
                </a:lnTo>
                <a:lnTo>
                  <a:pt x="56" y="44"/>
                </a:lnTo>
                <a:lnTo>
                  <a:pt x="62" y="37"/>
                </a:lnTo>
                <a:lnTo>
                  <a:pt x="62" y="37"/>
                </a:lnTo>
                <a:lnTo>
                  <a:pt x="68" y="37"/>
                </a:lnTo>
                <a:lnTo>
                  <a:pt x="75" y="31"/>
                </a:lnTo>
                <a:lnTo>
                  <a:pt x="81" y="31"/>
                </a:lnTo>
                <a:lnTo>
                  <a:pt x="81" y="25"/>
                </a:lnTo>
                <a:lnTo>
                  <a:pt x="87" y="25"/>
                </a:lnTo>
                <a:lnTo>
                  <a:pt x="94" y="19"/>
                </a:lnTo>
                <a:lnTo>
                  <a:pt x="94" y="19"/>
                </a:lnTo>
                <a:lnTo>
                  <a:pt x="100" y="19"/>
                </a:lnTo>
                <a:lnTo>
                  <a:pt x="106" y="19"/>
                </a:lnTo>
                <a:lnTo>
                  <a:pt x="106" y="6"/>
                </a:lnTo>
                <a:lnTo>
                  <a:pt x="106" y="6"/>
                </a:lnTo>
                <a:lnTo>
                  <a:pt x="119" y="0"/>
                </a:lnTo>
                <a:lnTo>
                  <a:pt x="131" y="6"/>
                </a:lnTo>
                <a:lnTo>
                  <a:pt x="137" y="12"/>
                </a:lnTo>
                <a:lnTo>
                  <a:pt x="137" y="12"/>
                </a:lnTo>
                <a:lnTo>
                  <a:pt x="137" y="19"/>
                </a:lnTo>
                <a:lnTo>
                  <a:pt x="144" y="25"/>
                </a:lnTo>
                <a:lnTo>
                  <a:pt x="150" y="25"/>
                </a:lnTo>
                <a:lnTo>
                  <a:pt x="150" y="31"/>
                </a:lnTo>
                <a:lnTo>
                  <a:pt x="150" y="31"/>
                </a:lnTo>
                <a:lnTo>
                  <a:pt x="156" y="25"/>
                </a:lnTo>
                <a:lnTo>
                  <a:pt x="150" y="25"/>
                </a:lnTo>
                <a:lnTo>
                  <a:pt x="156" y="25"/>
                </a:lnTo>
                <a:lnTo>
                  <a:pt x="162" y="19"/>
                </a:lnTo>
                <a:lnTo>
                  <a:pt x="162" y="25"/>
                </a:lnTo>
                <a:lnTo>
                  <a:pt x="169" y="25"/>
                </a:lnTo>
                <a:lnTo>
                  <a:pt x="169" y="12"/>
                </a:lnTo>
                <a:lnTo>
                  <a:pt x="175" y="12"/>
                </a:lnTo>
                <a:lnTo>
                  <a:pt x="175" y="12"/>
                </a:lnTo>
                <a:lnTo>
                  <a:pt x="181" y="12"/>
                </a:lnTo>
                <a:lnTo>
                  <a:pt x="187" y="19"/>
                </a:lnTo>
                <a:lnTo>
                  <a:pt x="194" y="25"/>
                </a:lnTo>
                <a:lnTo>
                  <a:pt x="200" y="31"/>
                </a:lnTo>
                <a:lnTo>
                  <a:pt x="200" y="37"/>
                </a:lnTo>
                <a:lnTo>
                  <a:pt x="206" y="37"/>
                </a:lnTo>
                <a:lnTo>
                  <a:pt x="206" y="44"/>
                </a:lnTo>
                <a:lnTo>
                  <a:pt x="212" y="37"/>
                </a:lnTo>
                <a:lnTo>
                  <a:pt x="219" y="37"/>
                </a:lnTo>
                <a:lnTo>
                  <a:pt x="225" y="37"/>
                </a:lnTo>
                <a:lnTo>
                  <a:pt x="225" y="44"/>
                </a:lnTo>
                <a:lnTo>
                  <a:pt x="231" y="37"/>
                </a:lnTo>
                <a:lnTo>
                  <a:pt x="237" y="44"/>
                </a:lnTo>
                <a:lnTo>
                  <a:pt x="237" y="50"/>
                </a:lnTo>
                <a:lnTo>
                  <a:pt x="250" y="62"/>
                </a:lnTo>
                <a:lnTo>
                  <a:pt x="256" y="75"/>
                </a:lnTo>
                <a:lnTo>
                  <a:pt x="250" y="81"/>
                </a:lnTo>
                <a:lnTo>
                  <a:pt x="262" y="94"/>
                </a:lnTo>
                <a:lnTo>
                  <a:pt x="269" y="100"/>
                </a:lnTo>
                <a:lnTo>
                  <a:pt x="256" y="112"/>
                </a:lnTo>
                <a:lnTo>
                  <a:pt x="250" y="112"/>
                </a:lnTo>
                <a:lnTo>
                  <a:pt x="250" y="119"/>
                </a:lnTo>
                <a:lnTo>
                  <a:pt x="256" y="125"/>
                </a:lnTo>
                <a:lnTo>
                  <a:pt x="256" y="144"/>
                </a:lnTo>
                <a:lnTo>
                  <a:pt x="262" y="144"/>
                </a:lnTo>
                <a:lnTo>
                  <a:pt x="262" y="150"/>
                </a:lnTo>
                <a:lnTo>
                  <a:pt x="269" y="169"/>
                </a:lnTo>
                <a:lnTo>
                  <a:pt x="262" y="175"/>
                </a:lnTo>
                <a:lnTo>
                  <a:pt x="269" y="181"/>
                </a:lnTo>
                <a:lnTo>
                  <a:pt x="269" y="188"/>
                </a:lnTo>
                <a:lnTo>
                  <a:pt x="281" y="188"/>
                </a:lnTo>
                <a:lnTo>
                  <a:pt x="281" y="194"/>
                </a:lnTo>
                <a:lnTo>
                  <a:pt x="288" y="194"/>
                </a:lnTo>
                <a:lnTo>
                  <a:pt x="294" y="200"/>
                </a:lnTo>
                <a:lnTo>
                  <a:pt x="294" y="213"/>
                </a:lnTo>
                <a:lnTo>
                  <a:pt x="294" y="219"/>
                </a:lnTo>
                <a:lnTo>
                  <a:pt x="288" y="219"/>
                </a:lnTo>
                <a:lnTo>
                  <a:pt x="288" y="231"/>
                </a:lnTo>
                <a:lnTo>
                  <a:pt x="281" y="231"/>
                </a:lnTo>
                <a:lnTo>
                  <a:pt x="281" y="238"/>
                </a:lnTo>
                <a:lnTo>
                  <a:pt x="281" y="256"/>
                </a:lnTo>
                <a:lnTo>
                  <a:pt x="275" y="256"/>
                </a:lnTo>
                <a:lnTo>
                  <a:pt x="269" y="250"/>
                </a:lnTo>
                <a:lnTo>
                  <a:pt x="262" y="256"/>
                </a:lnTo>
                <a:lnTo>
                  <a:pt x="244" y="250"/>
                </a:lnTo>
                <a:lnTo>
                  <a:pt x="244" y="244"/>
                </a:lnTo>
                <a:lnTo>
                  <a:pt x="225" y="238"/>
                </a:lnTo>
                <a:lnTo>
                  <a:pt x="212" y="250"/>
                </a:lnTo>
                <a:lnTo>
                  <a:pt x="212" y="263"/>
                </a:lnTo>
                <a:lnTo>
                  <a:pt x="212" y="269"/>
                </a:lnTo>
                <a:lnTo>
                  <a:pt x="219" y="275"/>
                </a:lnTo>
                <a:lnTo>
                  <a:pt x="219" y="275"/>
                </a:lnTo>
                <a:lnTo>
                  <a:pt x="231" y="281"/>
                </a:lnTo>
                <a:lnTo>
                  <a:pt x="231" y="294"/>
                </a:lnTo>
                <a:lnTo>
                  <a:pt x="225" y="300"/>
                </a:lnTo>
                <a:lnTo>
                  <a:pt x="219" y="300"/>
                </a:lnTo>
                <a:lnTo>
                  <a:pt x="206" y="288"/>
                </a:lnTo>
                <a:lnTo>
                  <a:pt x="194" y="294"/>
                </a:lnTo>
                <a:lnTo>
                  <a:pt x="181" y="288"/>
                </a:lnTo>
                <a:lnTo>
                  <a:pt x="175" y="288"/>
                </a:lnTo>
                <a:lnTo>
                  <a:pt x="169" y="300"/>
                </a:lnTo>
                <a:lnTo>
                  <a:pt x="162" y="306"/>
                </a:lnTo>
                <a:lnTo>
                  <a:pt x="175" y="313"/>
                </a:lnTo>
                <a:lnTo>
                  <a:pt x="175" y="319"/>
                </a:lnTo>
                <a:lnTo>
                  <a:pt x="169" y="319"/>
                </a:lnTo>
                <a:lnTo>
                  <a:pt x="169" y="325"/>
                </a:lnTo>
                <a:lnTo>
                  <a:pt x="156" y="325"/>
                </a:lnTo>
                <a:lnTo>
                  <a:pt x="150" y="325"/>
                </a:lnTo>
                <a:lnTo>
                  <a:pt x="144" y="325"/>
                </a:lnTo>
                <a:lnTo>
                  <a:pt x="137" y="344"/>
                </a:lnTo>
                <a:lnTo>
                  <a:pt x="144" y="344"/>
                </a:lnTo>
                <a:lnTo>
                  <a:pt x="137" y="350"/>
                </a:lnTo>
                <a:lnTo>
                  <a:pt x="137" y="344"/>
                </a:lnTo>
                <a:lnTo>
                  <a:pt x="125" y="344"/>
                </a:lnTo>
                <a:lnTo>
                  <a:pt x="131" y="338"/>
                </a:lnTo>
                <a:lnTo>
                  <a:pt x="125" y="338"/>
                </a:lnTo>
                <a:lnTo>
                  <a:pt x="112" y="344"/>
                </a:lnTo>
                <a:lnTo>
                  <a:pt x="106" y="338"/>
                </a:lnTo>
                <a:lnTo>
                  <a:pt x="100" y="325"/>
                </a:lnTo>
                <a:lnTo>
                  <a:pt x="87" y="332"/>
                </a:lnTo>
                <a:lnTo>
                  <a:pt x="87" y="325"/>
                </a:lnTo>
                <a:lnTo>
                  <a:pt x="94" y="319"/>
                </a:lnTo>
                <a:lnTo>
                  <a:pt x="81" y="300"/>
                </a:lnTo>
                <a:lnTo>
                  <a:pt x="75" y="306"/>
                </a:lnTo>
                <a:lnTo>
                  <a:pt x="75" y="294"/>
                </a:lnTo>
                <a:lnTo>
                  <a:pt x="68" y="294"/>
                </a:lnTo>
                <a:lnTo>
                  <a:pt x="75" y="288"/>
                </a:lnTo>
                <a:lnTo>
                  <a:pt x="68" y="281"/>
                </a:lnTo>
                <a:lnTo>
                  <a:pt x="62" y="281"/>
                </a:lnTo>
                <a:lnTo>
                  <a:pt x="62" y="256"/>
                </a:lnTo>
                <a:lnTo>
                  <a:pt x="37" y="263"/>
                </a:lnTo>
                <a:lnTo>
                  <a:pt x="37" y="256"/>
                </a:lnTo>
                <a:lnTo>
                  <a:pt x="37" y="250"/>
                </a:lnTo>
                <a:lnTo>
                  <a:pt x="37" y="238"/>
                </a:lnTo>
                <a:lnTo>
                  <a:pt x="31" y="231"/>
                </a:lnTo>
                <a:lnTo>
                  <a:pt x="31" y="219"/>
                </a:lnTo>
                <a:lnTo>
                  <a:pt x="31" y="213"/>
                </a:lnTo>
                <a:lnTo>
                  <a:pt x="37" y="213"/>
                </a:lnTo>
                <a:lnTo>
                  <a:pt x="37" y="206"/>
                </a:lnTo>
                <a:lnTo>
                  <a:pt x="37" y="206"/>
                </a:lnTo>
                <a:lnTo>
                  <a:pt x="37" y="200"/>
                </a:lnTo>
                <a:lnTo>
                  <a:pt x="18" y="194"/>
                </a:lnTo>
                <a:lnTo>
                  <a:pt x="12" y="194"/>
                </a:lnTo>
                <a:lnTo>
                  <a:pt x="12" y="194"/>
                </a:lnTo>
                <a:lnTo>
                  <a:pt x="0" y="194"/>
                </a:lnTo>
                <a:lnTo>
                  <a:pt x="0" y="1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4" name="Freeform 776"/>
          <p:cNvSpPr>
            <a:spLocks/>
          </p:cNvSpPr>
          <p:nvPr/>
        </p:nvSpPr>
        <p:spPr bwMode="auto">
          <a:xfrm>
            <a:off x="3309938" y="3459163"/>
            <a:ext cx="287337" cy="339725"/>
          </a:xfrm>
          <a:custGeom>
            <a:avLst/>
            <a:gdLst>
              <a:gd name="T0" fmla="*/ 0 w 150"/>
              <a:gd name="T1" fmla="*/ 31 h 194"/>
              <a:gd name="T2" fmla="*/ 0 w 150"/>
              <a:gd name="T3" fmla="*/ 37 h 194"/>
              <a:gd name="T4" fmla="*/ 0 w 150"/>
              <a:gd name="T5" fmla="*/ 44 h 194"/>
              <a:gd name="T6" fmla="*/ 0 w 150"/>
              <a:gd name="T7" fmla="*/ 44 h 194"/>
              <a:gd name="T8" fmla="*/ 0 w 150"/>
              <a:gd name="T9" fmla="*/ 44 h 194"/>
              <a:gd name="T10" fmla="*/ 6 w 150"/>
              <a:gd name="T11" fmla="*/ 56 h 194"/>
              <a:gd name="T12" fmla="*/ 13 w 150"/>
              <a:gd name="T13" fmla="*/ 75 h 194"/>
              <a:gd name="T14" fmla="*/ 13 w 150"/>
              <a:gd name="T15" fmla="*/ 100 h 194"/>
              <a:gd name="T16" fmla="*/ 6 w 150"/>
              <a:gd name="T17" fmla="*/ 119 h 194"/>
              <a:gd name="T18" fmla="*/ 13 w 150"/>
              <a:gd name="T19" fmla="*/ 137 h 194"/>
              <a:gd name="T20" fmla="*/ 13 w 150"/>
              <a:gd name="T21" fmla="*/ 150 h 194"/>
              <a:gd name="T22" fmla="*/ 13 w 150"/>
              <a:gd name="T23" fmla="*/ 169 h 194"/>
              <a:gd name="T24" fmla="*/ 19 w 150"/>
              <a:gd name="T25" fmla="*/ 169 h 194"/>
              <a:gd name="T26" fmla="*/ 19 w 150"/>
              <a:gd name="T27" fmla="*/ 181 h 194"/>
              <a:gd name="T28" fmla="*/ 25 w 150"/>
              <a:gd name="T29" fmla="*/ 194 h 194"/>
              <a:gd name="T30" fmla="*/ 31 w 150"/>
              <a:gd name="T31" fmla="*/ 181 h 194"/>
              <a:gd name="T32" fmla="*/ 38 w 150"/>
              <a:gd name="T33" fmla="*/ 188 h 194"/>
              <a:gd name="T34" fmla="*/ 44 w 150"/>
              <a:gd name="T35" fmla="*/ 181 h 194"/>
              <a:gd name="T36" fmla="*/ 44 w 150"/>
              <a:gd name="T37" fmla="*/ 181 h 194"/>
              <a:gd name="T38" fmla="*/ 56 w 150"/>
              <a:gd name="T39" fmla="*/ 181 h 194"/>
              <a:gd name="T40" fmla="*/ 56 w 150"/>
              <a:gd name="T41" fmla="*/ 175 h 194"/>
              <a:gd name="T42" fmla="*/ 69 w 150"/>
              <a:gd name="T43" fmla="*/ 175 h 194"/>
              <a:gd name="T44" fmla="*/ 88 w 150"/>
              <a:gd name="T45" fmla="*/ 156 h 194"/>
              <a:gd name="T46" fmla="*/ 94 w 150"/>
              <a:gd name="T47" fmla="*/ 169 h 194"/>
              <a:gd name="T48" fmla="*/ 100 w 150"/>
              <a:gd name="T49" fmla="*/ 169 h 194"/>
              <a:gd name="T50" fmla="*/ 106 w 150"/>
              <a:gd name="T51" fmla="*/ 156 h 194"/>
              <a:gd name="T52" fmla="*/ 106 w 150"/>
              <a:gd name="T53" fmla="*/ 163 h 194"/>
              <a:gd name="T54" fmla="*/ 106 w 150"/>
              <a:gd name="T55" fmla="*/ 156 h 194"/>
              <a:gd name="T56" fmla="*/ 100 w 150"/>
              <a:gd name="T57" fmla="*/ 150 h 194"/>
              <a:gd name="T58" fmla="*/ 106 w 150"/>
              <a:gd name="T59" fmla="*/ 150 h 194"/>
              <a:gd name="T60" fmla="*/ 125 w 150"/>
              <a:gd name="T61" fmla="*/ 137 h 194"/>
              <a:gd name="T62" fmla="*/ 131 w 150"/>
              <a:gd name="T63" fmla="*/ 131 h 194"/>
              <a:gd name="T64" fmla="*/ 138 w 150"/>
              <a:gd name="T65" fmla="*/ 125 h 194"/>
              <a:gd name="T66" fmla="*/ 131 w 150"/>
              <a:gd name="T67" fmla="*/ 119 h 194"/>
              <a:gd name="T68" fmla="*/ 138 w 150"/>
              <a:gd name="T69" fmla="*/ 119 h 194"/>
              <a:gd name="T70" fmla="*/ 138 w 150"/>
              <a:gd name="T71" fmla="*/ 94 h 194"/>
              <a:gd name="T72" fmla="*/ 144 w 150"/>
              <a:gd name="T73" fmla="*/ 81 h 194"/>
              <a:gd name="T74" fmla="*/ 144 w 150"/>
              <a:gd name="T75" fmla="*/ 62 h 194"/>
              <a:gd name="T76" fmla="*/ 150 w 150"/>
              <a:gd name="T77" fmla="*/ 56 h 194"/>
              <a:gd name="T78" fmla="*/ 144 w 150"/>
              <a:gd name="T79" fmla="*/ 37 h 194"/>
              <a:gd name="T80" fmla="*/ 131 w 150"/>
              <a:gd name="T81" fmla="*/ 37 h 194"/>
              <a:gd name="T82" fmla="*/ 125 w 150"/>
              <a:gd name="T83" fmla="*/ 37 h 194"/>
              <a:gd name="T84" fmla="*/ 106 w 150"/>
              <a:gd name="T85" fmla="*/ 37 h 194"/>
              <a:gd name="T86" fmla="*/ 106 w 150"/>
              <a:gd name="T87" fmla="*/ 19 h 194"/>
              <a:gd name="T88" fmla="*/ 106 w 150"/>
              <a:gd name="T89" fmla="*/ 12 h 194"/>
              <a:gd name="T90" fmla="*/ 94 w 150"/>
              <a:gd name="T91" fmla="*/ 6 h 194"/>
              <a:gd name="T92" fmla="*/ 88 w 150"/>
              <a:gd name="T93" fmla="*/ 0 h 194"/>
              <a:gd name="T94" fmla="*/ 63 w 150"/>
              <a:gd name="T95" fmla="*/ 25 h 194"/>
              <a:gd name="T96" fmla="*/ 56 w 150"/>
              <a:gd name="T97" fmla="*/ 25 h 194"/>
              <a:gd name="T98" fmla="*/ 38 w 150"/>
              <a:gd name="T99" fmla="*/ 25 h 194"/>
              <a:gd name="T100" fmla="*/ 31 w 150"/>
              <a:gd name="T101" fmla="*/ 37 h 194"/>
              <a:gd name="T102" fmla="*/ 19 w 150"/>
              <a:gd name="T103" fmla="*/ 37 h 194"/>
              <a:gd name="T104" fmla="*/ 13 w 150"/>
              <a:gd name="T105" fmla="*/ 25 h 194"/>
              <a:gd name="T106" fmla="*/ 0 w 150"/>
              <a:gd name="T107" fmla="*/ 31 h 194"/>
              <a:gd name="T108" fmla="*/ 0 w 150"/>
              <a:gd name="T109" fmla="*/ 31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0" h="194">
                <a:moveTo>
                  <a:pt x="0" y="31"/>
                </a:moveTo>
                <a:lnTo>
                  <a:pt x="0" y="37"/>
                </a:lnTo>
                <a:lnTo>
                  <a:pt x="0" y="44"/>
                </a:lnTo>
                <a:lnTo>
                  <a:pt x="0" y="44"/>
                </a:lnTo>
                <a:lnTo>
                  <a:pt x="0" y="44"/>
                </a:lnTo>
                <a:lnTo>
                  <a:pt x="6" y="56"/>
                </a:lnTo>
                <a:lnTo>
                  <a:pt x="13" y="75"/>
                </a:lnTo>
                <a:lnTo>
                  <a:pt x="13" y="100"/>
                </a:lnTo>
                <a:lnTo>
                  <a:pt x="6" y="119"/>
                </a:lnTo>
                <a:lnTo>
                  <a:pt x="13" y="137"/>
                </a:lnTo>
                <a:lnTo>
                  <a:pt x="13" y="150"/>
                </a:lnTo>
                <a:lnTo>
                  <a:pt x="13" y="169"/>
                </a:lnTo>
                <a:lnTo>
                  <a:pt x="19" y="169"/>
                </a:lnTo>
                <a:lnTo>
                  <a:pt x="19" y="181"/>
                </a:lnTo>
                <a:lnTo>
                  <a:pt x="25" y="194"/>
                </a:lnTo>
                <a:lnTo>
                  <a:pt x="31" y="181"/>
                </a:lnTo>
                <a:lnTo>
                  <a:pt x="38" y="188"/>
                </a:lnTo>
                <a:lnTo>
                  <a:pt x="44" y="181"/>
                </a:lnTo>
                <a:lnTo>
                  <a:pt x="44" y="181"/>
                </a:lnTo>
                <a:lnTo>
                  <a:pt x="56" y="181"/>
                </a:lnTo>
                <a:lnTo>
                  <a:pt x="56" y="175"/>
                </a:lnTo>
                <a:lnTo>
                  <a:pt x="69" y="175"/>
                </a:lnTo>
                <a:lnTo>
                  <a:pt x="88" y="156"/>
                </a:lnTo>
                <a:lnTo>
                  <a:pt x="94" y="169"/>
                </a:lnTo>
                <a:lnTo>
                  <a:pt x="100" y="169"/>
                </a:lnTo>
                <a:lnTo>
                  <a:pt x="106" y="156"/>
                </a:lnTo>
                <a:lnTo>
                  <a:pt x="106" y="163"/>
                </a:lnTo>
                <a:lnTo>
                  <a:pt x="106" y="156"/>
                </a:lnTo>
                <a:lnTo>
                  <a:pt x="100" y="150"/>
                </a:lnTo>
                <a:lnTo>
                  <a:pt x="106" y="150"/>
                </a:lnTo>
                <a:lnTo>
                  <a:pt x="125" y="137"/>
                </a:lnTo>
                <a:lnTo>
                  <a:pt x="131" y="131"/>
                </a:lnTo>
                <a:lnTo>
                  <a:pt x="138" y="125"/>
                </a:lnTo>
                <a:lnTo>
                  <a:pt x="131" y="119"/>
                </a:lnTo>
                <a:lnTo>
                  <a:pt x="138" y="119"/>
                </a:lnTo>
                <a:lnTo>
                  <a:pt x="138" y="94"/>
                </a:lnTo>
                <a:lnTo>
                  <a:pt x="144" y="81"/>
                </a:lnTo>
                <a:lnTo>
                  <a:pt x="144" y="62"/>
                </a:lnTo>
                <a:lnTo>
                  <a:pt x="150" y="56"/>
                </a:lnTo>
                <a:lnTo>
                  <a:pt x="144" y="37"/>
                </a:lnTo>
                <a:lnTo>
                  <a:pt x="131" y="37"/>
                </a:lnTo>
                <a:lnTo>
                  <a:pt x="125" y="37"/>
                </a:lnTo>
                <a:lnTo>
                  <a:pt x="106" y="37"/>
                </a:lnTo>
                <a:lnTo>
                  <a:pt x="106" y="19"/>
                </a:lnTo>
                <a:lnTo>
                  <a:pt x="106" y="12"/>
                </a:lnTo>
                <a:lnTo>
                  <a:pt x="94" y="6"/>
                </a:lnTo>
                <a:lnTo>
                  <a:pt x="88" y="0"/>
                </a:lnTo>
                <a:lnTo>
                  <a:pt x="63" y="25"/>
                </a:lnTo>
                <a:lnTo>
                  <a:pt x="56" y="25"/>
                </a:lnTo>
                <a:lnTo>
                  <a:pt x="38" y="25"/>
                </a:lnTo>
                <a:lnTo>
                  <a:pt x="31" y="37"/>
                </a:lnTo>
                <a:lnTo>
                  <a:pt x="19" y="37"/>
                </a:lnTo>
                <a:lnTo>
                  <a:pt x="13" y="25"/>
                </a:lnTo>
                <a:lnTo>
                  <a:pt x="0" y="31"/>
                </a:lnTo>
                <a:lnTo>
                  <a:pt x="0" y="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de-DE"/>
          </a:p>
        </p:txBody>
      </p:sp>
      <p:sp>
        <p:nvSpPr>
          <p:cNvPr id="105" name="Rectangle 637"/>
          <p:cNvSpPr>
            <a:spLocks noChangeArrowheads="1"/>
          </p:cNvSpPr>
          <p:nvPr/>
        </p:nvSpPr>
        <p:spPr bwMode="auto">
          <a:xfrm>
            <a:off x="3368675" y="2012950"/>
            <a:ext cx="28373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Borken</a:t>
            </a:r>
            <a:endParaRPr lang="de-DE" sz="2500">
              <a:latin typeface="Arial" charset="0"/>
            </a:endParaRPr>
          </a:p>
        </p:txBody>
      </p:sp>
      <p:sp>
        <p:nvSpPr>
          <p:cNvPr id="106" name="Rectangle 638"/>
          <p:cNvSpPr>
            <a:spLocks noChangeArrowheads="1"/>
          </p:cNvSpPr>
          <p:nvPr/>
        </p:nvSpPr>
        <p:spPr bwMode="auto">
          <a:xfrm>
            <a:off x="2017713" y="2779713"/>
            <a:ext cx="22281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Kleve</a:t>
            </a:r>
            <a:endParaRPr lang="de-DE" sz="2500" dirty="0">
              <a:latin typeface="Arial" charset="0"/>
            </a:endParaRPr>
          </a:p>
        </p:txBody>
      </p:sp>
      <p:sp>
        <p:nvSpPr>
          <p:cNvPr id="107" name="Rectangle 639"/>
          <p:cNvSpPr>
            <a:spLocks noChangeArrowheads="1"/>
          </p:cNvSpPr>
          <p:nvPr/>
        </p:nvSpPr>
        <p:spPr bwMode="auto">
          <a:xfrm>
            <a:off x="5716588" y="3765550"/>
            <a:ext cx="79028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Hochsauerlandkreis</a:t>
            </a:r>
            <a:endParaRPr lang="de-DE" sz="2500">
              <a:latin typeface="Arial" charset="0"/>
            </a:endParaRPr>
          </a:p>
        </p:txBody>
      </p:sp>
      <p:sp>
        <p:nvSpPr>
          <p:cNvPr id="108" name="Rectangle 640"/>
          <p:cNvSpPr>
            <a:spLocks noChangeArrowheads="1"/>
          </p:cNvSpPr>
          <p:nvPr/>
        </p:nvSpPr>
        <p:spPr bwMode="auto">
          <a:xfrm>
            <a:off x="7132638" y="1939925"/>
            <a:ext cx="21800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Lippe</a:t>
            </a:r>
            <a:endParaRPr lang="de-DE" sz="2500">
              <a:latin typeface="Arial" charset="0"/>
            </a:endParaRPr>
          </a:p>
        </p:txBody>
      </p:sp>
      <p:sp>
        <p:nvSpPr>
          <p:cNvPr id="109" name="Rectangle 641"/>
          <p:cNvSpPr>
            <a:spLocks noChangeArrowheads="1"/>
          </p:cNvSpPr>
          <p:nvPr/>
        </p:nvSpPr>
        <p:spPr bwMode="auto">
          <a:xfrm>
            <a:off x="6410325" y="1760538"/>
            <a:ext cx="22762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Biele-</a:t>
            </a:r>
            <a:endParaRPr lang="de-DE" sz="2500">
              <a:latin typeface="Arial" charset="0"/>
            </a:endParaRPr>
          </a:p>
        </p:txBody>
      </p:sp>
      <p:sp>
        <p:nvSpPr>
          <p:cNvPr id="110" name="Rectangle 642"/>
          <p:cNvSpPr>
            <a:spLocks noChangeArrowheads="1"/>
          </p:cNvSpPr>
          <p:nvPr/>
        </p:nvSpPr>
        <p:spPr bwMode="auto">
          <a:xfrm>
            <a:off x="6494463" y="1946275"/>
            <a:ext cx="14427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feld</a:t>
            </a:r>
            <a:endParaRPr lang="de-DE" sz="2500">
              <a:latin typeface="Arial" charset="0"/>
            </a:endParaRPr>
          </a:p>
        </p:txBody>
      </p:sp>
      <p:sp>
        <p:nvSpPr>
          <p:cNvPr id="111" name="Rectangle 643"/>
          <p:cNvSpPr>
            <a:spLocks noChangeArrowheads="1"/>
          </p:cNvSpPr>
          <p:nvPr/>
        </p:nvSpPr>
        <p:spPr bwMode="auto">
          <a:xfrm>
            <a:off x="7631113" y="2692400"/>
            <a:ext cx="26449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Höxter</a:t>
            </a:r>
            <a:endParaRPr lang="de-DE" sz="2500">
              <a:latin typeface="Arial" charset="0"/>
            </a:endParaRPr>
          </a:p>
        </p:txBody>
      </p:sp>
      <p:sp>
        <p:nvSpPr>
          <p:cNvPr id="112" name="Rectangle 645"/>
          <p:cNvSpPr>
            <a:spLocks noChangeArrowheads="1"/>
          </p:cNvSpPr>
          <p:nvPr/>
        </p:nvSpPr>
        <p:spPr bwMode="auto">
          <a:xfrm>
            <a:off x="5070475" y="2800350"/>
            <a:ext cx="26449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Hamm</a:t>
            </a:r>
            <a:endParaRPr lang="de-DE" sz="2500">
              <a:latin typeface="Arial" charset="0"/>
            </a:endParaRPr>
          </a:p>
        </p:txBody>
      </p:sp>
      <p:sp>
        <p:nvSpPr>
          <p:cNvPr id="113" name="Rectangle 646"/>
          <p:cNvSpPr>
            <a:spLocks noChangeArrowheads="1"/>
          </p:cNvSpPr>
          <p:nvPr/>
        </p:nvSpPr>
        <p:spPr bwMode="auto">
          <a:xfrm>
            <a:off x="5619750" y="3074988"/>
            <a:ext cx="22923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Soest</a:t>
            </a:r>
            <a:endParaRPr lang="de-DE" sz="2500" dirty="0">
              <a:latin typeface="Arial" charset="0"/>
            </a:endParaRPr>
          </a:p>
        </p:txBody>
      </p:sp>
      <p:sp>
        <p:nvSpPr>
          <p:cNvPr id="114" name="Rectangle 647"/>
          <p:cNvSpPr>
            <a:spLocks noChangeArrowheads="1"/>
          </p:cNvSpPr>
          <p:nvPr/>
        </p:nvSpPr>
        <p:spPr bwMode="auto">
          <a:xfrm>
            <a:off x="2844800" y="2768600"/>
            <a:ext cx="24846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Wesel</a:t>
            </a:r>
            <a:endParaRPr lang="de-DE" sz="2500">
              <a:latin typeface="Arial" charset="0"/>
            </a:endParaRPr>
          </a:p>
        </p:txBody>
      </p:sp>
      <p:sp>
        <p:nvSpPr>
          <p:cNvPr id="115" name="Rectangle 648"/>
          <p:cNvSpPr>
            <a:spLocks noChangeArrowheads="1"/>
          </p:cNvSpPr>
          <p:nvPr/>
        </p:nvSpPr>
        <p:spPr bwMode="auto">
          <a:xfrm>
            <a:off x="3549650" y="2844800"/>
            <a:ext cx="634789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Recklinghausen</a:t>
            </a:r>
            <a:endParaRPr lang="de-DE" sz="2500" dirty="0">
              <a:latin typeface="Arial" charset="0"/>
            </a:endParaRPr>
          </a:p>
        </p:txBody>
      </p:sp>
      <p:sp>
        <p:nvSpPr>
          <p:cNvPr id="116" name="Rectangle 649"/>
          <p:cNvSpPr>
            <a:spLocks noChangeArrowheads="1"/>
          </p:cNvSpPr>
          <p:nvPr/>
        </p:nvSpPr>
        <p:spPr bwMode="auto">
          <a:xfrm>
            <a:off x="2174875" y="3929063"/>
            <a:ext cx="30296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Viersen</a:t>
            </a:r>
            <a:endParaRPr lang="de-DE" sz="2500">
              <a:latin typeface="Arial" charset="0"/>
            </a:endParaRPr>
          </a:p>
        </p:txBody>
      </p:sp>
      <p:sp>
        <p:nvSpPr>
          <p:cNvPr id="117" name="Rectangle 650"/>
          <p:cNvSpPr>
            <a:spLocks noChangeArrowheads="1"/>
          </p:cNvSpPr>
          <p:nvPr/>
        </p:nvSpPr>
        <p:spPr bwMode="auto">
          <a:xfrm>
            <a:off x="2701925" y="3703638"/>
            <a:ext cx="368300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3665" tIns="11832" rIns="23665" bIns="11832"/>
          <a:lstStyle/>
          <a:p>
            <a:pPr defTabSz="957263" eaLnBrk="0" hangingPunct="0"/>
            <a:r>
              <a:rPr lang="de-DE" sz="700">
                <a:latin typeface="Arial" charset="0"/>
              </a:rPr>
              <a:t>Krefeld</a:t>
            </a:r>
            <a:endParaRPr lang="de-DE" sz="2500">
              <a:latin typeface="Arial" charset="0"/>
            </a:endParaRPr>
          </a:p>
        </p:txBody>
      </p:sp>
      <p:sp>
        <p:nvSpPr>
          <p:cNvPr id="118" name="Rectangle 652"/>
          <p:cNvSpPr>
            <a:spLocks noChangeArrowheads="1"/>
          </p:cNvSpPr>
          <p:nvPr/>
        </p:nvSpPr>
        <p:spPr bwMode="auto">
          <a:xfrm>
            <a:off x="1911350" y="4554538"/>
            <a:ext cx="407163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Heinsberg</a:t>
            </a:r>
            <a:endParaRPr lang="de-DE" sz="2500">
              <a:latin typeface="Arial" charset="0"/>
            </a:endParaRPr>
          </a:p>
        </p:txBody>
      </p:sp>
      <p:sp>
        <p:nvSpPr>
          <p:cNvPr id="119" name="Rectangle 654"/>
          <p:cNvSpPr>
            <a:spLocks noChangeArrowheads="1"/>
          </p:cNvSpPr>
          <p:nvPr/>
        </p:nvSpPr>
        <p:spPr bwMode="auto">
          <a:xfrm>
            <a:off x="2484438" y="5189538"/>
            <a:ext cx="243656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Düren</a:t>
            </a:r>
          </a:p>
        </p:txBody>
      </p:sp>
      <p:sp>
        <p:nvSpPr>
          <p:cNvPr id="120" name="Rectangle 655"/>
          <p:cNvSpPr>
            <a:spLocks noChangeArrowheads="1"/>
          </p:cNvSpPr>
          <p:nvPr/>
        </p:nvSpPr>
        <p:spPr bwMode="auto">
          <a:xfrm>
            <a:off x="3513138" y="4860925"/>
            <a:ext cx="17793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Köln</a:t>
            </a:r>
          </a:p>
        </p:txBody>
      </p:sp>
      <p:sp>
        <p:nvSpPr>
          <p:cNvPr id="121" name="Rectangle 656"/>
          <p:cNvSpPr>
            <a:spLocks noChangeArrowheads="1"/>
          </p:cNvSpPr>
          <p:nvPr/>
        </p:nvSpPr>
        <p:spPr bwMode="auto">
          <a:xfrm>
            <a:off x="3178175" y="4016375"/>
            <a:ext cx="302968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Düssel-</a:t>
            </a:r>
          </a:p>
        </p:txBody>
      </p:sp>
      <p:sp>
        <p:nvSpPr>
          <p:cNvPr id="122" name="Rectangle 658"/>
          <p:cNvSpPr>
            <a:spLocks noChangeArrowheads="1"/>
          </p:cNvSpPr>
          <p:nvPr/>
        </p:nvSpPr>
        <p:spPr bwMode="auto">
          <a:xfrm>
            <a:off x="3382963" y="3841750"/>
            <a:ext cx="400751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Mettmann</a:t>
            </a:r>
          </a:p>
        </p:txBody>
      </p:sp>
      <p:sp>
        <p:nvSpPr>
          <p:cNvPr id="123" name="Rectangle 659"/>
          <p:cNvSpPr>
            <a:spLocks noChangeArrowheads="1"/>
          </p:cNvSpPr>
          <p:nvPr/>
        </p:nvSpPr>
        <p:spPr bwMode="auto">
          <a:xfrm>
            <a:off x="3606800" y="3487738"/>
            <a:ext cx="24846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Essen</a:t>
            </a:r>
            <a:endParaRPr lang="de-DE" sz="2500">
              <a:latin typeface="Arial" charset="0"/>
            </a:endParaRPr>
          </a:p>
        </p:txBody>
      </p:sp>
      <p:sp>
        <p:nvSpPr>
          <p:cNvPr id="124" name="Rectangle 660"/>
          <p:cNvSpPr>
            <a:spLocks noChangeArrowheads="1"/>
          </p:cNvSpPr>
          <p:nvPr/>
        </p:nvSpPr>
        <p:spPr bwMode="auto">
          <a:xfrm>
            <a:off x="5691188" y="4816475"/>
            <a:ext cx="307777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Siegen-</a:t>
            </a:r>
            <a:endParaRPr lang="de-DE" sz="2500">
              <a:latin typeface="Arial" charset="0"/>
            </a:endParaRPr>
          </a:p>
        </p:txBody>
      </p:sp>
      <p:sp>
        <p:nvSpPr>
          <p:cNvPr id="125" name="Rectangle 661"/>
          <p:cNvSpPr>
            <a:spLocks noChangeArrowheads="1"/>
          </p:cNvSpPr>
          <p:nvPr/>
        </p:nvSpPr>
        <p:spPr bwMode="auto">
          <a:xfrm>
            <a:off x="5535613" y="4992688"/>
            <a:ext cx="493725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Wittgenstein</a:t>
            </a:r>
            <a:endParaRPr lang="de-DE" sz="2500">
              <a:latin typeface="Arial" charset="0"/>
            </a:endParaRPr>
          </a:p>
        </p:txBody>
      </p:sp>
      <p:sp>
        <p:nvSpPr>
          <p:cNvPr id="126" name="Rectangle 662"/>
          <p:cNvSpPr>
            <a:spLocks noChangeArrowheads="1"/>
          </p:cNvSpPr>
          <p:nvPr/>
        </p:nvSpPr>
        <p:spPr bwMode="auto">
          <a:xfrm>
            <a:off x="5451475" y="4389438"/>
            <a:ext cx="18915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Olpe</a:t>
            </a:r>
            <a:endParaRPr lang="de-DE" sz="2500">
              <a:latin typeface="Arial" charset="0"/>
            </a:endParaRPr>
          </a:p>
        </p:txBody>
      </p:sp>
      <p:sp>
        <p:nvSpPr>
          <p:cNvPr id="127" name="Rectangle 663"/>
          <p:cNvSpPr>
            <a:spLocks noChangeArrowheads="1"/>
          </p:cNvSpPr>
          <p:nvPr/>
        </p:nvSpPr>
        <p:spPr bwMode="auto">
          <a:xfrm>
            <a:off x="4830763" y="3906838"/>
            <a:ext cx="439223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Märkischer</a:t>
            </a:r>
            <a:endParaRPr lang="de-DE" sz="2500">
              <a:latin typeface="Arial" charset="0"/>
            </a:endParaRPr>
          </a:p>
        </p:txBody>
      </p:sp>
      <p:sp>
        <p:nvSpPr>
          <p:cNvPr id="128" name="Rectangle 664"/>
          <p:cNvSpPr>
            <a:spLocks noChangeArrowheads="1"/>
          </p:cNvSpPr>
          <p:nvPr/>
        </p:nvSpPr>
        <p:spPr bwMode="auto">
          <a:xfrm>
            <a:off x="4900613" y="4040188"/>
            <a:ext cx="20358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Kreis</a:t>
            </a:r>
            <a:endParaRPr lang="de-DE" sz="2500">
              <a:latin typeface="Arial" charset="0"/>
            </a:endParaRPr>
          </a:p>
        </p:txBody>
      </p:sp>
      <p:sp>
        <p:nvSpPr>
          <p:cNvPr id="129" name="Rectangle 666"/>
          <p:cNvSpPr>
            <a:spLocks noChangeArrowheads="1"/>
          </p:cNvSpPr>
          <p:nvPr/>
        </p:nvSpPr>
        <p:spPr bwMode="auto">
          <a:xfrm>
            <a:off x="4543425" y="4740275"/>
            <a:ext cx="4183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bergischer</a:t>
            </a:r>
            <a:endParaRPr lang="de-DE" sz="2500">
              <a:latin typeface="Arial" charset="0"/>
            </a:endParaRPr>
          </a:p>
        </p:txBody>
      </p:sp>
      <p:sp>
        <p:nvSpPr>
          <p:cNvPr id="130" name="Rectangle 669"/>
          <p:cNvSpPr>
            <a:spLocks noChangeArrowheads="1"/>
          </p:cNvSpPr>
          <p:nvPr/>
        </p:nvSpPr>
        <p:spPr bwMode="auto">
          <a:xfrm>
            <a:off x="4364038" y="3240088"/>
            <a:ext cx="394339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Dortmund</a:t>
            </a:r>
            <a:endParaRPr lang="de-DE" sz="2500">
              <a:latin typeface="Arial" charset="0"/>
            </a:endParaRPr>
          </a:p>
        </p:txBody>
      </p:sp>
      <p:sp>
        <p:nvSpPr>
          <p:cNvPr id="131" name="Rectangle 670"/>
          <p:cNvSpPr>
            <a:spLocks noChangeArrowheads="1"/>
          </p:cNvSpPr>
          <p:nvPr/>
        </p:nvSpPr>
        <p:spPr bwMode="auto">
          <a:xfrm>
            <a:off x="4914900" y="3119438"/>
            <a:ext cx="21320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Unna</a:t>
            </a:r>
            <a:endParaRPr lang="de-DE" sz="2500">
              <a:latin typeface="Arial" charset="0"/>
            </a:endParaRPr>
          </a:p>
        </p:txBody>
      </p:sp>
      <p:sp>
        <p:nvSpPr>
          <p:cNvPr id="132" name="Rectangle 681"/>
          <p:cNvSpPr>
            <a:spLocks noChangeArrowheads="1"/>
          </p:cNvSpPr>
          <p:nvPr/>
        </p:nvSpPr>
        <p:spPr bwMode="auto">
          <a:xfrm>
            <a:off x="2052638" y="5499100"/>
            <a:ext cx="302968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Aachen</a:t>
            </a:r>
          </a:p>
        </p:txBody>
      </p:sp>
      <p:sp>
        <p:nvSpPr>
          <p:cNvPr id="133" name="Rectangle 682"/>
          <p:cNvSpPr>
            <a:spLocks noChangeArrowheads="1"/>
          </p:cNvSpPr>
          <p:nvPr/>
        </p:nvSpPr>
        <p:spPr bwMode="auto">
          <a:xfrm>
            <a:off x="2663825" y="6043613"/>
            <a:ext cx="44242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Euskirchen</a:t>
            </a:r>
          </a:p>
        </p:txBody>
      </p:sp>
      <p:sp>
        <p:nvSpPr>
          <p:cNvPr id="134" name="Rectangle 683"/>
          <p:cNvSpPr>
            <a:spLocks noChangeArrowheads="1"/>
          </p:cNvSpPr>
          <p:nvPr/>
        </p:nvSpPr>
        <p:spPr bwMode="auto">
          <a:xfrm>
            <a:off x="3802063" y="5507038"/>
            <a:ext cx="208390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Bonn</a:t>
            </a:r>
          </a:p>
        </p:txBody>
      </p:sp>
      <p:sp>
        <p:nvSpPr>
          <p:cNvPr id="135" name="Rectangle 685"/>
          <p:cNvSpPr>
            <a:spLocks noChangeArrowheads="1"/>
          </p:cNvSpPr>
          <p:nvPr/>
        </p:nvSpPr>
        <p:spPr bwMode="auto">
          <a:xfrm>
            <a:off x="3071813" y="3459163"/>
            <a:ext cx="17953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burg</a:t>
            </a:r>
            <a:endParaRPr lang="de-DE" sz="2500">
              <a:latin typeface="Arial" charset="0"/>
            </a:endParaRPr>
          </a:p>
        </p:txBody>
      </p:sp>
      <p:sp>
        <p:nvSpPr>
          <p:cNvPr id="136" name="Rectangle 686"/>
          <p:cNvSpPr>
            <a:spLocks noChangeArrowheads="1"/>
          </p:cNvSpPr>
          <p:nvPr/>
        </p:nvSpPr>
        <p:spPr bwMode="auto">
          <a:xfrm>
            <a:off x="3346450" y="3551238"/>
            <a:ext cx="22442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400">
                <a:latin typeface="Arial" charset="0"/>
              </a:rPr>
              <a:t>Mühlheim</a:t>
            </a:r>
            <a:endParaRPr lang="de-DE" sz="1700">
              <a:latin typeface="Arial" charset="0"/>
            </a:endParaRPr>
          </a:p>
        </p:txBody>
      </p:sp>
      <p:sp>
        <p:nvSpPr>
          <p:cNvPr id="137" name="Rectangle 687"/>
          <p:cNvSpPr>
            <a:spLocks noChangeArrowheads="1"/>
          </p:cNvSpPr>
          <p:nvPr/>
        </p:nvSpPr>
        <p:spPr bwMode="auto">
          <a:xfrm>
            <a:off x="3348038" y="3648075"/>
            <a:ext cx="21320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400">
                <a:latin typeface="Arial" charset="0"/>
              </a:rPr>
              <a:t>a.d. Ruhr</a:t>
            </a:r>
            <a:endParaRPr lang="de-DE" sz="1600">
              <a:latin typeface="Arial" charset="0"/>
            </a:endParaRPr>
          </a:p>
        </p:txBody>
      </p:sp>
      <p:sp>
        <p:nvSpPr>
          <p:cNvPr id="138" name="Rectangle 688"/>
          <p:cNvSpPr>
            <a:spLocks noChangeArrowheads="1"/>
          </p:cNvSpPr>
          <p:nvPr/>
        </p:nvSpPr>
        <p:spPr bwMode="auto">
          <a:xfrm>
            <a:off x="3287713" y="3287713"/>
            <a:ext cx="133050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400">
                <a:latin typeface="Arial" charset="0"/>
              </a:rPr>
              <a:t>Ober-</a:t>
            </a:r>
          </a:p>
        </p:txBody>
      </p:sp>
      <p:sp>
        <p:nvSpPr>
          <p:cNvPr id="139" name="Rectangle 690"/>
          <p:cNvSpPr>
            <a:spLocks noChangeArrowheads="1"/>
          </p:cNvSpPr>
          <p:nvPr/>
        </p:nvSpPr>
        <p:spPr bwMode="auto">
          <a:xfrm>
            <a:off x="3430588" y="3095625"/>
            <a:ext cx="107950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trop</a:t>
            </a:r>
          </a:p>
        </p:txBody>
      </p:sp>
      <p:sp>
        <p:nvSpPr>
          <p:cNvPr id="140" name="Rectangle 691"/>
          <p:cNvSpPr>
            <a:spLocks noChangeArrowheads="1"/>
          </p:cNvSpPr>
          <p:nvPr/>
        </p:nvSpPr>
        <p:spPr bwMode="auto">
          <a:xfrm>
            <a:off x="3724275" y="3154363"/>
            <a:ext cx="220663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Gelsen-</a:t>
            </a:r>
          </a:p>
        </p:txBody>
      </p:sp>
      <p:sp>
        <p:nvSpPr>
          <p:cNvPr id="141" name="Rectangle 692"/>
          <p:cNvSpPr>
            <a:spLocks noChangeArrowheads="1"/>
          </p:cNvSpPr>
          <p:nvPr/>
        </p:nvSpPr>
        <p:spPr bwMode="auto">
          <a:xfrm>
            <a:off x="3944938" y="3233738"/>
            <a:ext cx="1714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Herne</a:t>
            </a:r>
          </a:p>
        </p:txBody>
      </p:sp>
      <p:sp>
        <p:nvSpPr>
          <p:cNvPr id="142" name="Rectangle 693"/>
          <p:cNvSpPr>
            <a:spLocks noChangeArrowheads="1"/>
          </p:cNvSpPr>
          <p:nvPr/>
        </p:nvSpPr>
        <p:spPr bwMode="auto">
          <a:xfrm>
            <a:off x="2389188" y="4259263"/>
            <a:ext cx="362279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gladbach</a:t>
            </a:r>
          </a:p>
        </p:txBody>
      </p:sp>
      <p:sp>
        <p:nvSpPr>
          <p:cNvPr id="143" name="Rectangle 696"/>
          <p:cNvSpPr>
            <a:spLocks noChangeArrowheads="1"/>
          </p:cNvSpPr>
          <p:nvPr/>
        </p:nvSpPr>
        <p:spPr bwMode="auto">
          <a:xfrm>
            <a:off x="3452813" y="3017838"/>
            <a:ext cx="11702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Bot-</a:t>
            </a:r>
          </a:p>
        </p:txBody>
      </p:sp>
      <p:sp>
        <p:nvSpPr>
          <p:cNvPr id="144" name="Rectangle 698"/>
          <p:cNvSpPr>
            <a:spLocks noChangeArrowheads="1"/>
          </p:cNvSpPr>
          <p:nvPr/>
        </p:nvSpPr>
        <p:spPr bwMode="auto">
          <a:xfrm>
            <a:off x="6537325" y="1441450"/>
            <a:ext cx="29976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Herford</a:t>
            </a:r>
            <a:endParaRPr lang="de-DE" sz="2500">
              <a:latin typeface="Arial" charset="0"/>
            </a:endParaRPr>
          </a:p>
        </p:txBody>
      </p:sp>
      <p:sp>
        <p:nvSpPr>
          <p:cNvPr id="145" name="Rectangle 699"/>
          <p:cNvSpPr>
            <a:spLocks noChangeArrowheads="1"/>
          </p:cNvSpPr>
          <p:nvPr/>
        </p:nvSpPr>
        <p:spPr bwMode="auto">
          <a:xfrm>
            <a:off x="6399213" y="906463"/>
            <a:ext cx="763029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Minden-  Lübbecke</a:t>
            </a:r>
            <a:endParaRPr lang="de-DE" sz="2500">
              <a:latin typeface="Arial" charset="0"/>
            </a:endParaRPr>
          </a:p>
        </p:txBody>
      </p:sp>
      <p:sp>
        <p:nvSpPr>
          <p:cNvPr id="146" name="Rectangle 700"/>
          <p:cNvSpPr>
            <a:spLocks noChangeArrowheads="1"/>
          </p:cNvSpPr>
          <p:nvPr/>
        </p:nvSpPr>
        <p:spPr bwMode="auto">
          <a:xfrm>
            <a:off x="6888163" y="2701925"/>
            <a:ext cx="4183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Paderborn</a:t>
            </a:r>
            <a:endParaRPr lang="de-DE" sz="2500">
              <a:latin typeface="Arial" charset="0"/>
            </a:endParaRPr>
          </a:p>
        </p:txBody>
      </p:sp>
      <p:sp>
        <p:nvSpPr>
          <p:cNvPr id="147" name="Rectangle 701"/>
          <p:cNvSpPr>
            <a:spLocks noChangeArrowheads="1"/>
          </p:cNvSpPr>
          <p:nvPr/>
        </p:nvSpPr>
        <p:spPr bwMode="auto">
          <a:xfrm>
            <a:off x="3897313" y="2198688"/>
            <a:ext cx="352661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Coesfeld</a:t>
            </a:r>
            <a:endParaRPr lang="de-DE" sz="2500">
              <a:latin typeface="Arial" charset="0"/>
            </a:endParaRPr>
          </a:p>
        </p:txBody>
      </p:sp>
      <p:sp>
        <p:nvSpPr>
          <p:cNvPr id="148" name="Rectangle 702"/>
          <p:cNvSpPr>
            <a:spLocks noChangeArrowheads="1"/>
          </p:cNvSpPr>
          <p:nvPr/>
        </p:nvSpPr>
        <p:spPr bwMode="auto">
          <a:xfrm>
            <a:off x="3981450" y="5245100"/>
            <a:ext cx="674865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 smtClean="0">
                <a:latin typeface="Arial" charset="0"/>
              </a:rPr>
              <a:t>Rhein-Sieg-Kreis</a:t>
            </a:r>
            <a:endParaRPr lang="de-DE" sz="700" dirty="0">
              <a:latin typeface="Arial" charset="0"/>
            </a:endParaRPr>
          </a:p>
        </p:txBody>
      </p:sp>
      <p:sp>
        <p:nvSpPr>
          <p:cNvPr id="149" name="Rectangle 644"/>
          <p:cNvSpPr>
            <a:spLocks noChangeArrowheads="1"/>
          </p:cNvSpPr>
          <p:nvPr/>
        </p:nvSpPr>
        <p:spPr bwMode="auto">
          <a:xfrm>
            <a:off x="5203825" y="2254250"/>
            <a:ext cx="419987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Warendorf</a:t>
            </a:r>
            <a:endParaRPr lang="de-DE" sz="2500" dirty="0">
              <a:latin typeface="Arial" charset="0"/>
            </a:endParaRPr>
          </a:p>
        </p:txBody>
      </p:sp>
      <p:sp>
        <p:nvSpPr>
          <p:cNvPr id="150" name="Rectangle 694"/>
          <p:cNvSpPr>
            <a:spLocks noChangeArrowheads="1"/>
          </p:cNvSpPr>
          <p:nvPr/>
        </p:nvSpPr>
        <p:spPr bwMode="auto">
          <a:xfrm>
            <a:off x="5980113" y="2198688"/>
            <a:ext cx="38953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99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Gütersloh</a:t>
            </a:r>
            <a:endParaRPr lang="de-DE" sz="2500">
              <a:latin typeface="Arial" charset="0"/>
            </a:endParaRPr>
          </a:p>
        </p:txBody>
      </p:sp>
      <p:sp>
        <p:nvSpPr>
          <p:cNvPr id="151" name="Rectangle 793"/>
          <p:cNvSpPr>
            <a:spLocks noChangeArrowheads="1"/>
          </p:cNvSpPr>
          <p:nvPr/>
        </p:nvSpPr>
        <p:spPr bwMode="auto">
          <a:xfrm>
            <a:off x="1857375" y="5410200"/>
            <a:ext cx="50815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Städteregion</a:t>
            </a:r>
            <a:endParaRPr lang="de-DE" sz="2500">
              <a:latin typeface="Arial" charset="0"/>
            </a:endParaRPr>
          </a:p>
        </p:txBody>
      </p:sp>
      <p:sp>
        <p:nvSpPr>
          <p:cNvPr id="152" name="Rectangle 651"/>
          <p:cNvSpPr>
            <a:spLocks noChangeArrowheads="1"/>
          </p:cNvSpPr>
          <p:nvPr/>
        </p:nvSpPr>
        <p:spPr bwMode="auto">
          <a:xfrm>
            <a:off x="2867025" y="4346575"/>
            <a:ext cx="4664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 smtClean="0">
                <a:latin typeface="Arial" charset="0"/>
              </a:rPr>
              <a:t>Rhein-Kreis</a:t>
            </a:r>
            <a:endParaRPr lang="de-DE" sz="700" dirty="0">
              <a:latin typeface="Arial" charset="0"/>
            </a:endParaRPr>
          </a:p>
          <a:p>
            <a:pPr defTabSz="957263" eaLnBrk="0" hangingPunct="0"/>
            <a:r>
              <a:rPr lang="de-DE" sz="700" dirty="0">
                <a:latin typeface="Arial" charset="0"/>
              </a:rPr>
              <a:t>Neuss</a:t>
            </a:r>
          </a:p>
        </p:txBody>
      </p:sp>
      <p:sp>
        <p:nvSpPr>
          <p:cNvPr id="153" name="Rectangle 657"/>
          <p:cNvSpPr>
            <a:spLocks noChangeArrowheads="1"/>
          </p:cNvSpPr>
          <p:nvPr/>
        </p:nvSpPr>
        <p:spPr bwMode="auto">
          <a:xfrm>
            <a:off x="3178175" y="4103688"/>
            <a:ext cx="155492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dorf</a:t>
            </a:r>
          </a:p>
        </p:txBody>
      </p:sp>
      <p:sp>
        <p:nvSpPr>
          <p:cNvPr id="154" name="Rectangle 665"/>
          <p:cNvSpPr>
            <a:spLocks noChangeArrowheads="1"/>
          </p:cNvSpPr>
          <p:nvPr/>
        </p:nvSpPr>
        <p:spPr bwMode="auto">
          <a:xfrm>
            <a:off x="4543425" y="4598988"/>
            <a:ext cx="23083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Ober-</a:t>
            </a:r>
            <a:endParaRPr lang="de-DE" sz="2500">
              <a:latin typeface="Arial" charset="0"/>
            </a:endParaRPr>
          </a:p>
        </p:txBody>
      </p:sp>
      <p:sp>
        <p:nvSpPr>
          <p:cNvPr id="155" name="Rectangle 667"/>
          <p:cNvSpPr>
            <a:spLocks noChangeArrowheads="1"/>
          </p:cNvSpPr>
          <p:nvPr/>
        </p:nvSpPr>
        <p:spPr bwMode="auto">
          <a:xfrm>
            <a:off x="4686300" y="4872038"/>
            <a:ext cx="20358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Kreis</a:t>
            </a:r>
            <a:endParaRPr lang="de-DE" sz="2500">
              <a:latin typeface="Arial" charset="0"/>
            </a:endParaRPr>
          </a:p>
        </p:txBody>
      </p:sp>
      <p:sp>
        <p:nvSpPr>
          <p:cNvPr id="156" name="Rectangle 668"/>
          <p:cNvSpPr>
            <a:spLocks noChangeArrowheads="1"/>
          </p:cNvSpPr>
          <p:nvPr/>
        </p:nvSpPr>
        <p:spPr bwMode="auto">
          <a:xfrm>
            <a:off x="3929063" y="3395663"/>
            <a:ext cx="32861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Bochum</a:t>
            </a:r>
            <a:endParaRPr lang="de-DE" sz="2500">
              <a:latin typeface="Arial" charset="0"/>
            </a:endParaRPr>
          </a:p>
        </p:txBody>
      </p:sp>
      <p:sp>
        <p:nvSpPr>
          <p:cNvPr id="157" name="Rectangle 671"/>
          <p:cNvSpPr>
            <a:spLocks noChangeArrowheads="1"/>
          </p:cNvSpPr>
          <p:nvPr/>
        </p:nvSpPr>
        <p:spPr bwMode="auto">
          <a:xfrm>
            <a:off x="4483100" y="3667125"/>
            <a:ext cx="26289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2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Hagen</a:t>
            </a:r>
            <a:endParaRPr lang="de-DE" sz="2500">
              <a:latin typeface="Arial" charset="0"/>
            </a:endParaRPr>
          </a:p>
        </p:txBody>
      </p:sp>
      <p:sp>
        <p:nvSpPr>
          <p:cNvPr id="158" name="Rectangle 673"/>
          <p:cNvSpPr>
            <a:spLocks noChangeArrowheads="1"/>
          </p:cNvSpPr>
          <p:nvPr/>
        </p:nvSpPr>
        <p:spPr bwMode="auto">
          <a:xfrm>
            <a:off x="3819525" y="4040188"/>
            <a:ext cx="287338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Wuppertal</a:t>
            </a:r>
            <a:endParaRPr lang="de-DE" sz="2100">
              <a:latin typeface="Arial" charset="0"/>
            </a:endParaRPr>
          </a:p>
        </p:txBody>
      </p:sp>
      <p:sp>
        <p:nvSpPr>
          <p:cNvPr id="159" name="Rectangle 674"/>
          <p:cNvSpPr>
            <a:spLocks noChangeArrowheads="1"/>
          </p:cNvSpPr>
          <p:nvPr/>
        </p:nvSpPr>
        <p:spPr bwMode="auto">
          <a:xfrm>
            <a:off x="3868738" y="4445000"/>
            <a:ext cx="29845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 dirty="0">
                <a:latin typeface="Arial" charset="0"/>
              </a:rPr>
              <a:t>Rheinisch-</a:t>
            </a:r>
            <a:endParaRPr lang="de-DE" sz="2100" dirty="0">
              <a:latin typeface="Arial" charset="0"/>
            </a:endParaRPr>
          </a:p>
        </p:txBody>
      </p:sp>
      <p:sp>
        <p:nvSpPr>
          <p:cNvPr id="160" name="Rectangle 675"/>
          <p:cNvSpPr>
            <a:spLocks noChangeArrowheads="1"/>
          </p:cNvSpPr>
          <p:nvPr/>
        </p:nvSpPr>
        <p:spPr bwMode="auto">
          <a:xfrm>
            <a:off x="3943350" y="4664075"/>
            <a:ext cx="144463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Kreis</a:t>
            </a:r>
            <a:endParaRPr lang="de-DE" sz="2100">
              <a:latin typeface="Arial" charset="0"/>
            </a:endParaRPr>
          </a:p>
        </p:txBody>
      </p:sp>
      <p:sp>
        <p:nvSpPr>
          <p:cNvPr id="161" name="Rectangle 678"/>
          <p:cNvSpPr>
            <a:spLocks noChangeArrowheads="1"/>
          </p:cNvSpPr>
          <p:nvPr/>
        </p:nvSpPr>
        <p:spPr bwMode="auto">
          <a:xfrm>
            <a:off x="3665538" y="4289425"/>
            <a:ext cx="248466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Solingen</a:t>
            </a:r>
            <a:endParaRPr lang="de-DE" sz="2100">
              <a:latin typeface="Arial" charset="0"/>
            </a:endParaRPr>
          </a:p>
        </p:txBody>
      </p:sp>
      <p:sp>
        <p:nvSpPr>
          <p:cNvPr id="162" name="Rectangle 684"/>
          <p:cNvSpPr>
            <a:spLocks noChangeArrowheads="1"/>
          </p:cNvSpPr>
          <p:nvPr/>
        </p:nvSpPr>
        <p:spPr bwMode="auto">
          <a:xfrm>
            <a:off x="3071813" y="3381375"/>
            <a:ext cx="20839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Duis-</a:t>
            </a:r>
            <a:endParaRPr lang="de-DE" sz="2500" dirty="0">
              <a:latin typeface="Arial" charset="0"/>
            </a:endParaRPr>
          </a:p>
        </p:txBody>
      </p:sp>
      <p:sp>
        <p:nvSpPr>
          <p:cNvPr id="163" name="Rectangle 689"/>
          <p:cNvSpPr>
            <a:spLocks noChangeArrowheads="1"/>
          </p:cNvSpPr>
          <p:nvPr/>
        </p:nvSpPr>
        <p:spPr bwMode="auto">
          <a:xfrm>
            <a:off x="3335338" y="3354388"/>
            <a:ext cx="169918" cy="6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400">
                <a:latin typeface="Arial" charset="0"/>
              </a:rPr>
              <a:t>hausen</a:t>
            </a:r>
          </a:p>
        </p:txBody>
      </p:sp>
      <p:sp>
        <p:nvSpPr>
          <p:cNvPr id="164" name="Rectangle 695"/>
          <p:cNvSpPr>
            <a:spLocks noChangeArrowheads="1"/>
          </p:cNvSpPr>
          <p:nvPr/>
        </p:nvSpPr>
        <p:spPr bwMode="auto">
          <a:xfrm>
            <a:off x="3724275" y="3260725"/>
            <a:ext cx="2032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kirchen</a:t>
            </a:r>
          </a:p>
        </p:txBody>
      </p:sp>
      <p:sp>
        <p:nvSpPr>
          <p:cNvPr id="165" name="Rectangle 697"/>
          <p:cNvSpPr>
            <a:spLocks noChangeArrowheads="1"/>
          </p:cNvSpPr>
          <p:nvPr/>
        </p:nvSpPr>
        <p:spPr bwMode="auto">
          <a:xfrm>
            <a:off x="3573463" y="4584700"/>
            <a:ext cx="328616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Leverkusen</a:t>
            </a:r>
          </a:p>
        </p:txBody>
      </p:sp>
      <p:sp>
        <p:nvSpPr>
          <p:cNvPr id="166" name="Rectangle 703"/>
          <p:cNvSpPr>
            <a:spLocks noChangeArrowheads="1"/>
          </p:cNvSpPr>
          <p:nvPr/>
        </p:nvSpPr>
        <p:spPr bwMode="auto">
          <a:xfrm>
            <a:off x="3930650" y="4549775"/>
            <a:ext cx="304571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 dirty="0" smtClean="0">
                <a:latin typeface="Arial" charset="0"/>
              </a:rPr>
              <a:t>Bergischer</a:t>
            </a:r>
            <a:endParaRPr lang="de-DE" sz="2100" dirty="0">
              <a:latin typeface="Arial" charset="0"/>
            </a:endParaRPr>
          </a:p>
        </p:txBody>
      </p:sp>
      <p:sp>
        <p:nvSpPr>
          <p:cNvPr id="167" name="Rectangle 710"/>
          <p:cNvSpPr>
            <a:spLocks noChangeArrowheads="1"/>
          </p:cNvSpPr>
          <p:nvPr/>
        </p:nvSpPr>
        <p:spPr bwMode="auto">
          <a:xfrm>
            <a:off x="3970338" y="3683000"/>
            <a:ext cx="33823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Ennepe-</a:t>
            </a:r>
            <a:endParaRPr lang="de-DE" sz="2500">
              <a:latin typeface="Arial" charset="0"/>
            </a:endParaRPr>
          </a:p>
        </p:txBody>
      </p:sp>
      <p:sp>
        <p:nvSpPr>
          <p:cNvPr id="168" name="Rectangle 711"/>
          <p:cNvSpPr>
            <a:spLocks noChangeArrowheads="1"/>
          </p:cNvSpPr>
          <p:nvPr/>
        </p:nvSpPr>
        <p:spPr bwMode="auto">
          <a:xfrm>
            <a:off x="2400300" y="4159250"/>
            <a:ext cx="399148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Mönchen-</a:t>
            </a:r>
          </a:p>
        </p:txBody>
      </p:sp>
      <p:sp>
        <p:nvSpPr>
          <p:cNvPr id="169" name="Rectangle 672"/>
          <p:cNvSpPr>
            <a:spLocks noChangeArrowheads="1"/>
          </p:cNvSpPr>
          <p:nvPr/>
        </p:nvSpPr>
        <p:spPr bwMode="auto">
          <a:xfrm>
            <a:off x="4016375" y="3775075"/>
            <a:ext cx="22442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Ruhr-</a:t>
            </a:r>
            <a:endParaRPr lang="de-DE" sz="2500">
              <a:latin typeface="Arial" charset="0"/>
            </a:endParaRPr>
          </a:p>
        </p:txBody>
      </p:sp>
      <p:sp>
        <p:nvSpPr>
          <p:cNvPr id="170" name="Rectangle 709"/>
          <p:cNvSpPr>
            <a:spLocks noChangeArrowheads="1"/>
          </p:cNvSpPr>
          <p:nvPr/>
        </p:nvSpPr>
        <p:spPr bwMode="auto">
          <a:xfrm>
            <a:off x="4214813" y="3841750"/>
            <a:ext cx="20358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>
                <a:latin typeface="Arial" charset="0"/>
              </a:rPr>
              <a:t>Kreis</a:t>
            </a:r>
            <a:endParaRPr lang="de-DE" sz="2500">
              <a:latin typeface="Arial" charset="0"/>
            </a:endParaRPr>
          </a:p>
        </p:txBody>
      </p:sp>
      <p:sp>
        <p:nvSpPr>
          <p:cNvPr id="171" name="Rectangle 713"/>
          <p:cNvSpPr>
            <a:spLocks noChangeArrowheads="1"/>
          </p:cNvSpPr>
          <p:nvPr/>
        </p:nvSpPr>
        <p:spPr bwMode="auto">
          <a:xfrm>
            <a:off x="4013200" y="4170363"/>
            <a:ext cx="153988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Rem-</a:t>
            </a:r>
            <a:endParaRPr lang="de-DE" sz="2100">
              <a:latin typeface="Arial" charset="0"/>
            </a:endParaRPr>
          </a:p>
        </p:txBody>
      </p:sp>
      <p:sp>
        <p:nvSpPr>
          <p:cNvPr id="172" name="Rectangle 679"/>
          <p:cNvSpPr>
            <a:spLocks noChangeArrowheads="1"/>
          </p:cNvSpPr>
          <p:nvPr/>
        </p:nvSpPr>
        <p:spPr bwMode="auto">
          <a:xfrm>
            <a:off x="4002088" y="4237038"/>
            <a:ext cx="184346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500">
                <a:latin typeface="Arial" charset="0"/>
              </a:rPr>
              <a:t>scheid</a:t>
            </a:r>
            <a:endParaRPr lang="de-DE" sz="2100">
              <a:latin typeface="Arial" charset="0"/>
            </a:endParaRPr>
          </a:p>
        </p:txBody>
      </p:sp>
      <p:sp>
        <p:nvSpPr>
          <p:cNvPr id="173" name="Rectangle 636"/>
          <p:cNvSpPr>
            <a:spLocks noChangeArrowheads="1"/>
          </p:cNvSpPr>
          <p:nvPr/>
        </p:nvSpPr>
        <p:spPr bwMode="auto">
          <a:xfrm>
            <a:off x="4640263" y="2047876"/>
            <a:ext cx="32541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Münster</a:t>
            </a:r>
          </a:p>
        </p:txBody>
      </p:sp>
      <p:sp>
        <p:nvSpPr>
          <p:cNvPr id="174" name="Rectangle 749"/>
          <p:cNvSpPr>
            <a:spLocks noChangeArrowheads="1"/>
          </p:cNvSpPr>
          <p:nvPr/>
        </p:nvSpPr>
        <p:spPr bwMode="auto">
          <a:xfrm>
            <a:off x="4556126" y="1292225"/>
            <a:ext cx="569913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57263" eaLnBrk="0" hangingPunct="0"/>
            <a:r>
              <a:rPr lang="de-DE" sz="700" dirty="0">
                <a:latin typeface="Arial" charset="0"/>
              </a:rPr>
              <a:t>Steinfurt</a:t>
            </a:r>
          </a:p>
        </p:txBody>
      </p:sp>
      <p:sp>
        <p:nvSpPr>
          <p:cNvPr id="175" name="Rectangle 653"/>
          <p:cNvSpPr>
            <a:spLocks noChangeArrowheads="1"/>
          </p:cNvSpPr>
          <p:nvPr/>
        </p:nvSpPr>
        <p:spPr bwMode="auto">
          <a:xfrm>
            <a:off x="2879725" y="4894263"/>
            <a:ext cx="434414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57263" eaLnBrk="0" hangingPunct="0"/>
            <a:r>
              <a:rPr lang="de-DE" sz="700" dirty="0" smtClean="0">
                <a:latin typeface="Arial" charset="0"/>
              </a:rPr>
              <a:t>Rhein-Erft-</a:t>
            </a:r>
          </a:p>
          <a:p>
            <a:pPr defTabSz="957263" eaLnBrk="0" hangingPunct="0"/>
            <a:r>
              <a:rPr lang="de-DE" sz="700" dirty="0" smtClean="0">
                <a:latin typeface="Arial" charset="0"/>
              </a:rPr>
              <a:t>Kreis</a:t>
            </a:r>
            <a:r>
              <a:rPr lang="de-DE" sz="700" dirty="0">
                <a:latin typeface="Arial" charset="0"/>
              </a:rPr>
              <a:t/>
            </a:r>
            <a:br>
              <a:rPr lang="de-DE" sz="700" dirty="0">
                <a:latin typeface="Arial" charset="0"/>
              </a:rPr>
            </a:br>
            <a:endParaRPr lang="de-DE" sz="7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11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7"/>
          <p:cNvSpPr>
            <a:spLocks noChangeAspect="1" noChangeArrowheads="1" noTextEdit="1"/>
          </p:cNvSpPr>
          <p:nvPr/>
        </p:nvSpPr>
        <p:spPr bwMode="auto">
          <a:xfrm>
            <a:off x="1849438" y="788988"/>
            <a:ext cx="5978525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2077797" y="702792"/>
            <a:ext cx="5975350" cy="5757862"/>
          </a:xfrm>
          <a:custGeom>
            <a:avLst/>
            <a:gdLst>
              <a:gd name="T0" fmla="*/ 554 w 15060"/>
              <a:gd name="T1" fmla="*/ 4972 h 14512"/>
              <a:gd name="T2" fmla="*/ 1461 w 15060"/>
              <a:gd name="T3" fmla="*/ 4306 h 14512"/>
              <a:gd name="T4" fmla="*/ 2029 w 15060"/>
              <a:gd name="T5" fmla="*/ 4293 h 14512"/>
              <a:gd name="T6" fmla="*/ 2553 w 15060"/>
              <a:gd name="T7" fmla="*/ 4281 h 14512"/>
              <a:gd name="T8" fmla="*/ 3902 w 15060"/>
              <a:gd name="T9" fmla="*/ 3994 h 14512"/>
              <a:gd name="T10" fmla="*/ 4812 w 15060"/>
              <a:gd name="T11" fmla="*/ 2145 h 14512"/>
              <a:gd name="T12" fmla="*/ 7298 w 15060"/>
              <a:gd name="T13" fmla="*/ 1003 h 14512"/>
              <a:gd name="T14" fmla="*/ 8874 w 15060"/>
              <a:gd name="T15" fmla="*/ 1195 h 14512"/>
              <a:gd name="T16" fmla="*/ 8762 w 15060"/>
              <a:gd name="T17" fmla="*/ 2011 h 14512"/>
              <a:gd name="T18" fmla="*/ 9129 w 15060"/>
              <a:gd name="T19" fmla="*/ 2370 h 14512"/>
              <a:gd name="T20" fmla="*/ 8775 w 15060"/>
              <a:gd name="T21" fmla="*/ 3188 h 14512"/>
              <a:gd name="T22" fmla="*/ 9860 w 15060"/>
              <a:gd name="T23" fmla="*/ 3004 h 14512"/>
              <a:gd name="T24" fmla="*/ 10366 w 15060"/>
              <a:gd name="T25" fmla="*/ 2698 h 14512"/>
              <a:gd name="T26" fmla="*/ 10958 w 15060"/>
              <a:gd name="T27" fmla="*/ 2511 h 14512"/>
              <a:gd name="T28" fmla="*/ 10936 w 15060"/>
              <a:gd name="T29" fmla="*/ 2019 h 14512"/>
              <a:gd name="T30" fmla="*/ 10354 w 15060"/>
              <a:gd name="T31" fmla="*/ 653 h 14512"/>
              <a:gd name="T32" fmla="*/ 10960 w 15060"/>
              <a:gd name="T33" fmla="*/ 268 h 14512"/>
              <a:gd name="T34" fmla="*/ 12088 w 15060"/>
              <a:gd name="T35" fmla="*/ 938 h 14512"/>
              <a:gd name="T36" fmla="*/ 13082 w 15060"/>
              <a:gd name="T37" fmla="*/ 537 h 14512"/>
              <a:gd name="T38" fmla="*/ 13585 w 15060"/>
              <a:gd name="T39" fmla="*/ 697 h 14512"/>
              <a:gd name="T40" fmla="*/ 13149 w 15060"/>
              <a:gd name="T41" fmla="*/ 1373 h 14512"/>
              <a:gd name="T42" fmla="*/ 13385 w 15060"/>
              <a:gd name="T43" fmla="*/ 1958 h 14512"/>
              <a:gd name="T44" fmla="*/ 13200 w 15060"/>
              <a:gd name="T45" fmla="*/ 2356 h 14512"/>
              <a:gd name="T46" fmla="*/ 13687 w 15060"/>
              <a:gd name="T47" fmla="*/ 2611 h 14512"/>
              <a:gd name="T48" fmla="*/ 13898 w 15060"/>
              <a:gd name="T49" fmla="*/ 3340 h 14512"/>
              <a:gd name="T50" fmla="*/ 14250 w 15060"/>
              <a:gd name="T51" fmla="*/ 3725 h 14512"/>
              <a:gd name="T52" fmla="*/ 14552 w 15060"/>
              <a:gd name="T53" fmla="*/ 4436 h 14512"/>
              <a:gd name="T54" fmla="*/ 14900 w 15060"/>
              <a:gd name="T55" fmla="*/ 5018 h 14512"/>
              <a:gd name="T56" fmla="*/ 14990 w 15060"/>
              <a:gd name="T57" fmla="*/ 5912 h 14512"/>
              <a:gd name="T58" fmla="*/ 14446 w 15060"/>
              <a:gd name="T59" fmla="*/ 6741 h 14512"/>
              <a:gd name="T60" fmla="*/ 13541 w 15060"/>
              <a:gd name="T61" fmla="*/ 6906 h 14512"/>
              <a:gd name="T62" fmla="*/ 12907 w 15060"/>
              <a:gd name="T63" fmla="*/ 7518 h 14512"/>
              <a:gd name="T64" fmla="*/ 11569 w 15060"/>
              <a:gd name="T65" fmla="*/ 7999 h 14512"/>
              <a:gd name="T66" fmla="*/ 12116 w 15060"/>
              <a:gd name="T67" fmla="*/ 8772 h 14512"/>
              <a:gd name="T68" fmla="*/ 11446 w 15060"/>
              <a:gd name="T69" fmla="*/ 9510 h 14512"/>
              <a:gd name="T70" fmla="*/ 11168 w 15060"/>
              <a:gd name="T71" fmla="*/ 9988 h 14512"/>
              <a:gd name="T72" fmla="*/ 10650 w 15060"/>
              <a:gd name="T73" fmla="*/ 10854 h 14512"/>
              <a:gd name="T74" fmla="*/ 9543 w 15060"/>
              <a:gd name="T75" fmla="*/ 11536 h 14512"/>
              <a:gd name="T76" fmla="*/ 9462 w 15060"/>
              <a:gd name="T77" fmla="*/ 12240 h 14512"/>
              <a:gd name="T78" fmla="*/ 8758 w 15060"/>
              <a:gd name="T79" fmla="*/ 11170 h 14512"/>
              <a:gd name="T80" fmla="*/ 7896 w 15060"/>
              <a:gd name="T81" fmla="*/ 10783 h 14512"/>
              <a:gd name="T82" fmla="*/ 7561 w 15060"/>
              <a:gd name="T83" fmla="*/ 11602 h 14512"/>
              <a:gd name="T84" fmla="*/ 6896 w 15060"/>
              <a:gd name="T85" fmla="*/ 11881 h 14512"/>
              <a:gd name="T86" fmla="*/ 6247 w 15060"/>
              <a:gd name="T87" fmla="*/ 12186 h 14512"/>
              <a:gd name="T88" fmla="*/ 5646 w 15060"/>
              <a:gd name="T89" fmla="*/ 12588 h 14512"/>
              <a:gd name="T90" fmla="*/ 4876 w 15060"/>
              <a:gd name="T91" fmla="*/ 12735 h 14512"/>
              <a:gd name="T92" fmla="*/ 4216 w 15060"/>
              <a:gd name="T93" fmla="*/ 13276 h 14512"/>
              <a:gd name="T94" fmla="*/ 3839 w 15060"/>
              <a:gd name="T95" fmla="*/ 13519 h 14512"/>
              <a:gd name="T96" fmla="*/ 3725 w 15060"/>
              <a:gd name="T97" fmla="*/ 14211 h 14512"/>
              <a:gd name="T98" fmla="*/ 3162 w 15060"/>
              <a:gd name="T99" fmla="*/ 14344 h 14512"/>
              <a:gd name="T100" fmla="*/ 2576 w 15060"/>
              <a:gd name="T101" fmla="*/ 14306 h 14512"/>
              <a:gd name="T102" fmla="*/ 2161 w 15060"/>
              <a:gd name="T103" fmla="*/ 14110 h 14512"/>
              <a:gd name="T104" fmla="*/ 1908 w 15060"/>
              <a:gd name="T105" fmla="*/ 14017 h 14512"/>
              <a:gd name="T106" fmla="*/ 1423 w 15060"/>
              <a:gd name="T107" fmla="*/ 13314 h 14512"/>
              <a:gd name="T108" fmla="*/ 1575 w 15060"/>
              <a:gd name="T109" fmla="*/ 12360 h 14512"/>
              <a:gd name="T110" fmla="*/ 671 w 15060"/>
              <a:gd name="T111" fmla="*/ 11758 h 14512"/>
              <a:gd name="T112" fmla="*/ 603 w 15060"/>
              <a:gd name="T113" fmla="*/ 11130 h 14512"/>
              <a:gd name="T114" fmla="*/ 853 w 15060"/>
              <a:gd name="T115" fmla="*/ 10467 h 14512"/>
              <a:gd name="T116" fmla="*/ 381 w 15060"/>
              <a:gd name="T117" fmla="*/ 9659 h 14512"/>
              <a:gd name="T118" fmla="*/ 1094 w 15060"/>
              <a:gd name="T119" fmla="*/ 9019 h 14512"/>
              <a:gd name="T120" fmla="*/ 914 w 15060"/>
              <a:gd name="T121" fmla="*/ 8472 h 14512"/>
              <a:gd name="T122" fmla="*/ 1349 w 15060"/>
              <a:gd name="T123" fmla="*/ 12771 h 14512"/>
              <a:gd name="T124" fmla="*/ 1260 w 15060"/>
              <a:gd name="T125" fmla="*/ 12368 h 14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060" h="14512">
                <a:moveTo>
                  <a:pt x="1106" y="5856"/>
                </a:moveTo>
                <a:lnTo>
                  <a:pt x="1106" y="5816"/>
                </a:lnTo>
                <a:lnTo>
                  <a:pt x="1119" y="5826"/>
                </a:lnTo>
                <a:lnTo>
                  <a:pt x="1131" y="5804"/>
                </a:lnTo>
                <a:lnTo>
                  <a:pt x="1170" y="5687"/>
                </a:lnTo>
                <a:lnTo>
                  <a:pt x="1185" y="5669"/>
                </a:lnTo>
                <a:lnTo>
                  <a:pt x="1177" y="5654"/>
                </a:lnTo>
                <a:lnTo>
                  <a:pt x="1210" y="5630"/>
                </a:lnTo>
                <a:lnTo>
                  <a:pt x="1208" y="5626"/>
                </a:lnTo>
                <a:lnTo>
                  <a:pt x="1205" y="5613"/>
                </a:lnTo>
                <a:lnTo>
                  <a:pt x="1208" y="5606"/>
                </a:lnTo>
                <a:lnTo>
                  <a:pt x="1215" y="5595"/>
                </a:lnTo>
                <a:lnTo>
                  <a:pt x="1210" y="5592"/>
                </a:lnTo>
                <a:lnTo>
                  <a:pt x="1176" y="5573"/>
                </a:lnTo>
                <a:lnTo>
                  <a:pt x="1166" y="5571"/>
                </a:lnTo>
                <a:lnTo>
                  <a:pt x="1153" y="5562"/>
                </a:lnTo>
                <a:lnTo>
                  <a:pt x="1150" y="5561"/>
                </a:lnTo>
                <a:lnTo>
                  <a:pt x="1139" y="5578"/>
                </a:lnTo>
                <a:lnTo>
                  <a:pt x="1120" y="5567"/>
                </a:lnTo>
                <a:lnTo>
                  <a:pt x="1091" y="5565"/>
                </a:lnTo>
                <a:lnTo>
                  <a:pt x="1089" y="5561"/>
                </a:lnTo>
                <a:lnTo>
                  <a:pt x="1090" y="5555"/>
                </a:lnTo>
                <a:lnTo>
                  <a:pt x="1089" y="5552"/>
                </a:lnTo>
                <a:lnTo>
                  <a:pt x="1086" y="5546"/>
                </a:lnTo>
                <a:lnTo>
                  <a:pt x="1081" y="5544"/>
                </a:lnTo>
                <a:lnTo>
                  <a:pt x="1079" y="5543"/>
                </a:lnTo>
                <a:lnTo>
                  <a:pt x="1071" y="5550"/>
                </a:lnTo>
                <a:lnTo>
                  <a:pt x="1062" y="5553"/>
                </a:lnTo>
                <a:lnTo>
                  <a:pt x="1056" y="5552"/>
                </a:lnTo>
                <a:lnTo>
                  <a:pt x="1054" y="5549"/>
                </a:lnTo>
                <a:lnTo>
                  <a:pt x="1058" y="5540"/>
                </a:lnTo>
                <a:lnTo>
                  <a:pt x="1053" y="5540"/>
                </a:lnTo>
                <a:lnTo>
                  <a:pt x="1046" y="5534"/>
                </a:lnTo>
                <a:lnTo>
                  <a:pt x="1041" y="5530"/>
                </a:lnTo>
                <a:lnTo>
                  <a:pt x="1028" y="5535"/>
                </a:lnTo>
                <a:lnTo>
                  <a:pt x="882" y="5470"/>
                </a:lnTo>
                <a:lnTo>
                  <a:pt x="875" y="5462"/>
                </a:lnTo>
                <a:lnTo>
                  <a:pt x="864" y="5461"/>
                </a:lnTo>
                <a:lnTo>
                  <a:pt x="861" y="5457"/>
                </a:lnTo>
                <a:lnTo>
                  <a:pt x="873" y="5457"/>
                </a:lnTo>
                <a:lnTo>
                  <a:pt x="875" y="5454"/>
                </a:lnTo>
                <a:lnTo>
                  <a:pt x="869" y="5448"/>
                </a:lnTo>
                <a:lnTo>
                  <a:pt x="864" y="5447"/>
                </a:lnTo>
                <a:lnTo>
                  <a:pt x="856" y="5435"/>
                </a:lnTo>
                <a:lnTo>
                  <a:pt x="860" y="5400"/>
                </a:lnTo>
                <a:lnTo>
                  <a:pt x="868" y="5395"/>
                </a:lnTo>
                <a:lnTo>
                  <a:pt x="866" y="5392"/>
                </a:lnTo>
                <a:lnTo>
                  <a:pt x="867" y="5388"/>
                </a:lnTo>
                <a:lnTo>
                  <a:pt x="853" y="5358"/>
                </a:lnTo>
                <a:lnTo>
                  <a:pt x="861" y="5352"/>
                </a:lnTo>
                <a:lnTo>
                  <a:pt x="868" y="5337"/>
                </a:lnTo>
                <a:lnTo>
                  <a:pt x="864" y="5322"/>
                </a:lnTo>
                <a:lnTo>
                  <a:pt x="866" y="5313"/>
                </a:lnTo>
                <a:lnTo>
                  <a:pt x="864" y="5300"/>
                </a:lnTo>
                <a:lnTo>
                  <a:pt x="863" y="5297"/>
                </a:lnTo>
                <a:lnTo>
                  <a:pt x="857" y="5292"/>
                </a:lnTo>
                <a:lnTo>
                  <a:pt x="854" y="5284"/>
                </a:lnTo>
                <a:lnTo>
                  <a:pt x="855" y="5269"/>
                </a:lnTo>
                <a:lnTo>
                  <a:pt x="850" y="5260"/>
                </a:lnTo>
                <a:lnTo>
                  <a:pt x="853" y="5242"/>
                </a:lnTo>
                <a:lnTo>
                  <a:pt x="848" y="5232"/>
                </a:lnTo>
                <a:lnTo>
                  <a:pt x="848" y="5228"/>
                </a:lnTo>
                <a:lnTo>
                  <a:pt x="853" y="5220"/>
                </a:lnTo>
                <a:lnTo>
                  <a:pt x="857" y="5216"/>
                </a:lnTo>
                <a:lnTo>
                  <a:pt x="860" y="5208"/>
                </a:lnTo>
                <a:lnTo>
                  <a:pt x="875" y="5201"/>
                </a:lnTo>
                <a:lnTo>
                  <a:pt x="880" y="5200"/>
                </a:lnTo>
                <a:lnTo>
                  <a:pt x="885" y="5204"/>
                </a:lnTo>
                <a:lnTo>
                  <a:pt x="897" y="5204"/>
                </a:lnTo>
                <a:lnTo>
                  <a:pt x="898" y="5200"/>
                </a:lnTo>
                <a:lnTo>
                  <a:pt x="900" y="5197"/>
                </a:lnTo>
                <a:lnTo>
                  <a:pt x="909" y="5198"/>
                </a:lnTo>
                <a:lnTo>
                  <a:pt x="915" y="5201"/>
                </a:lnTo>
                <a:lnTo>
                  <a:pt x="923" y="5191"/>
                </a:lnTo>
                <a:lnTo>
                  <a:pt x="924" y="5185"/>
                </a:lnTo>
                <a:lnTo>
                  <a:pt x="928" y="5178"/>
                </a:lnTo>
                <a:lnTo>
                  <a:pt x="900" y="5156"/>
                </a:lnTo>
                <a:lnTo>
                  <a:pt x="899" y="5159"/>
                </a:lnTo>
                <a:lnTo>
                  <a:pt x="901" y="5168"/>
                </a:lnTo>
                <a:lnTo>
                  <a:pt x="889" y="5170"/>
                </a:lnTo>
                <a:lnTo>
                  <a:pt x="887" y="5155"/>
                </a:lnTo>
                <a:lnTo>
                  <a:pt x="888" y="5148"/>
                </a:lnTo>
                <a:lnTo>
                  <a:pt x="887" y="5146"/>
                </a:lnTo>
                <a:lnTo>
                  <a:pt x="883" y="5148"/>
                </a:lnTo>
                <a:lnTo>
                  <a:pt x="881" y="5145"/>
                </a:lnTo>
                <a:lnTo>
                  <a:pt x="877" y="5133"/>
                </a:lnTo>
                <a:lnTo>
                  <a:pt x="877" y="5129"/>
                </a:lnTo>
                <a:lnTo>
                  <a:pt x="864" y="5116"/>
                </a:lnTo>
                <a:lnTo>
                  <a:pt x="853" y="5109"/>
                </a:lnTo>
                <a:lnTo>
                  <a:pt x="833" y="5098"/>
                </a:lnTo>
                <a:lnTo>
                  <a:pt x="818" y="5092"/>
                </a:lnTo>
                <a:lnTo>
                  <a:pt x="802" y="5080"/>
                </a:lnTo>
                <a:lnTo>
                  <a:pt x="763" y="5059"/>
                </a:lnTo>
                <a:lnTo>
                  <a:pt x="725" y="5027"/>
                </a:lnTo>
                <a:lnTo>
                  <a:pt x="716" y="5024"/>
                </a:lnTo>
                <a:lnTo>
                  <a:pt x="696" y="5022"/>
                </a:lnTo>
                <a:lnTo>
                  <a:pt x="689" y="5019"/>
                </a:lnTo>
                <a:lnTo>
                  <a:pt x="663" y="5021"/>
                </a:lnTo>
                <a:lnTo>
                  <a:pt x="639" y="5016"/>
                </a:lnTo>
                <a:lnTo>
                  <a:pt x="628" y="5018"/>
                </a:lnTo>
                <a:lnTo>
                  <a:pt x="618" y="5021"/>
                </a:lnTo>
                <a:lnTo>
                  <a:pt x="607" y="5019"/>
                </a:lnTo>
                <a:lnTo>
                  <a:pt x="588" y="5018"/>
                </a:lnTo>
                <a:lnTo>
                  <a:pt x="579" y="5021"/>
                </a:lnTo>
                <a:lnTo>
                  <a:pt x="571" y="5019"/>
                </a:lnTo>
                <a:lnTo>
                  <a:pt x="563" y="5022"/>
                </a:lnTo>
                <a:lnTo>
                  <a:pt x="562" y="5014"/>
                </a:lnTo>
                <a:lnTo>
                  <a:pt x="555" y="5002"/>
                </a:lnTo>
                <a:lnTo>
                  <a:pt x="555" y="4999"/>
                </a:lnTo>
                <a:lnTo>
                  <a:pt x="552" y="4990"/>
                </a:lnTo>
                <a:lnTo>
                  <a:pt x="554" y="4972"/>
                </a:lnTo>
                <a:lnTo>
                  <a:pt x="558" y="4956"/>
                </a:lnTo>
                <a:lnTo>
                  <a:pt x="553" y="4948"/>
                </a:lnTo>
                <a:lnTo>
                  <a:pt x="574" y="4930"/>
                </a:lnTo>
                <a:lnTo>
                  <a:pt x="579" y="4933"/>
                </a:lnTo>
                <a:lnTo>
                  <a:pt x="648" y="4884"/>
                </a:lnTo>
                <a:lnTo>
                  <a:pt x="651" y="4885"/>
                </a:lnTo>
                <a:lnTo>
                  <a:pt x="657" y="4881"/>
                </a:lnTo>
                <a:lnTo>
                  <a:pt x="665" y="4882"/>
                </a:lnTo>
                <a:lnTo>
                  <a:pt x="668" y="4880"/>
                </a:lnTo>
                <a:lnTo>
                  <a:pt x="717" y="4840"/>
                </a:lnTo>
                <a:lnTo>
                  <a:pt x="725" y="4814"/>
                </a:lnTo>
                <a:lnTo>
                  <a:pt x="719" y="4817"/>
                </a:lnTo>
                <a:lnTo>
                  <a:pt x="703" y="4800"/>
                </a:lnTo>
                <a:lnTo>
                  <a:pt x="686" y="4789"/>
                </a:lnTo>
                <a:lnTo>
                  <a:pt x="693" y="4778"/>
                </a:lnTo>
                <a:lnTo>
                  <a:pt x="691" y="4777"/>
                </a:lnTo>
                <a:lnTo>
                  <a:pt x="695" y="4763"/>
                </a:lnTo>
                <a:lnTo>
                  <a:pt x="691" y="4757"/>
                </a:lnTo>
                <a:lnTo>
                  <a:pt x="721" y="4728"/>
                </a:lnTo>
                <a:lnTo>
                  <a:pt x="720" y="4726"/>
                </a:lnTo>
                <a:lnTo>
                  <a:pt x="718" y="4724"/>
                </a:lnTo>
                <a:lnTo>
                  <a:pt x="710" y="4729"/>
                </a:lnTo>
                <a:lnTo>
                  <a:pt x="699" y="4719"/>
                </a:lnTo>
                <a:lnTo>
                  <a:pt x="697" y="4714"/>
                </a:lnTo>
                <a:lnTo>
                  <a:pt x="686" y="4720"/>
                </a:lnTo>
                <a:lnTo>
                  <a:pt x="682" y="4710"/>
                </a:lnTo>
                <a:lnTo>
                  <a:pt x="678" y="4708"/>
                </a:lnTo>
                <a:lnTo>
                  <a:pt x="656" y="4712"/>
                </a:lnTo>
                <a:lnTo>
                  <a:pt x="655" y="4690"/>
                </a:lnTo>
                <a:lnTo>
                  <a:pt x="660" y="4687"/>
                </a:lnTo>
                <a:lnTo>
                  <a:pt x="650" y="4682"/>
                </a:lnTo>
                <a:lnTo>
                  <a:pt x="667" y="4653"/>
                </a:lnTo>
                <a:lnTo>
                  <a:pt x="661" y="4646"/>
                </a:lnTo>
                <a:lnTo>
                  <a:pt x="658" y="4642"/>
                </a:lnTo>
                <a:lnTo>
                  <a:pt x="677" y="4630"/>
                </a:lnTo>
                <a:lnTo>
                  <a:pt x="674" y="4625"/>
                </a:lnTo>
                <a:lnTo>
                  <a:pt x="665" y="4620"/>
                </a:lnTo>
                <a:lnTo>
                  <a:pt x="650" y="4604"/>
                </a:lnTo>
                <a:lnTo>
                  <a:pt x="648" y="4601"/>
                </a:lnTo>
                <a:lnTo>
                  <a:pt x="635" y="4588"/>
                </a:lnTo>
                <a:lnTo>
                  <a:pt x="632" y="4582"/>
                </a:lnTo>
                <a:lnTo>
                  <a:pt x="630" y="4582"/>
                </a:lnTo>
                <a:lnTo>
                  <a:pt x="623" y="4571"/>
                </a:lnTo>
                <a:lnTo>
                  <a:pt x="615" y="4564"/>
                </a:lnTo>
                <a:lnTo>
                  <a:pt x="593" y="4550"/>
                </a:lnTo>
                <a:lnTo>
                  <a:pt x="588" y="4543"/>
                </a:lnTo>
                <a:lnTo>
                  <a:pt x="566" y="4539"/>
                </a:lnTo>
                <a:lnTo>
                  <a:pt x="553" y="4532"/>
                </a:lnTo>
                <a:lnTo>
                  <a:pt x="555" y="4532"/>
                </a:lnTo>
                <a:lnTo>
                  <a:pt x="560" y="4526"/>
                </a:lnTo>
                <a:lnTo>
                  <a:pt x="558" y="4524"/>
                </a:lnTo>
                <a:lnTo>
                  <a:pt x="555" y="4526"/>
                </a:lnTo>
                <a:lnTo>
                  <a:pt x="548" y="4518"/>
                </a:lnTo>
                <a:lnTo>
                  <a:pt x="550" y="4513"/>
                </a:lnTo>
                <a:lnTo>
                  <a:pt x="547" y="4507"/>
                </a:lnTo>
                <a:lnTo>
                  <a:pt x="555" y="4499"/>
                </a:lnTo>
                <a:lnTo>
                  <a:pt x="562" y="4506"/>
                </a:lnTo>
                <a:lnTo>
                  <a:pt x="566" y="4501"/>
                </a:lnTo>
                <a:lnTo>
                  <a:pt x="575" y="4511"/>
                </a:lnTo>
                <a:lnTo>
                  <a:pt x="583" y="4504"/>
                </a:lnTo>
                <a:lnTo>
                  <a:pt x="587" y="4507"/>
                </a:lnTo>
                <a:lnTo>
                  <a:pt x="597" y="4498"/>
                </a:lnTo>
                <a:lnTo>
                  <a:pt x="546" y="4452"/>
                </a:lnTo>
                <a:lnTo>
                  <a:pt x="548" y="4448"/>
                </a:lnTo>
                <a:lnTo>
                  <a:pt x="547" y="4447"/>
                </a:lnTo>
                <a:lnTo>
                  <a:pt x="623" y="4367"/>
                </a:lnTo>
                <a:lnTo>
                  <a:pt x="643" y="4384"/>
                </a:lnTo>
                <a:lnTo>
                  <a:pt x="655" y="4390"/>
                </a:lnTo>
                <a:lnTo>
                  <a:pt x="665" y="4390"/>
                </a:lnTo>
                <a:lnTo>
                  <a:pt x="677" y="4394"/>
                </a:lnTo>
                <a:lnTo>
                  <a:pt x="684" y="4398"/>
                </a:lnTo>
                <a:lnTo>
                  <a:pt x="701" y="4403"/>
                </a:lnTo>
                <a:lnTo>
                  <a:pt x="720" y="4411"/>
                </a:lnTo>
                <a:lnTo>
                  <a:pt x="751" y="4411"/>
                </a:lnTo>
                <a:lnTo>
                  <a:pt x="784" y="4401"/>
                </a:lnTo>
                <a:lnTo>
                  <a:pt x="798" y="4393"/>
                </a:lnTo>
                <a:lnTo>
                  <a:pt x="816" y="4386"/>
                </a:lnTo>
                <a:lnTo>
                  <a:pt x="842" y="4367"/>
                </a:lnTo>
                <a:lnTo>
                  <a:pt x="846" y="4351"/>
                </a:lnTo>
                <a:lnTo>
                  <a:pt x="849" y="4345"/>
                </a:lnTo>
                <a:lnTo>
                  <a:pt x="854" y="4344"/>
                </a:lnTo>
                <a:lnTo>
                  <a:pt x="860" y="4344"/>
                </a:lnTo>
                <a:lnTo>
                  <a:pt x="870" y="4337"/>
                </a:lnTo>
                <a:lnTo>
                  <a:pt x="898" y="4322"/>
                </a:lnTo>
                <a:lnTo>
                  <a:pt x="912" y="4341"/>
                </a:lnTo>
                <a:lnTo>
                  <a:pt x="914" y="4335"/>
                </a:lnTo>
                <a:lnTo>
                  <a:pt x="924" y="4339"/>
                </a:lnTo>
                <a:lnTo>
                  <a:pt x="930" y="4330"/>
                </a:lnTo>
                <a:lnTo>
                  <a:pt x="950" y="4311"/>
                </a:lnTo>
                <a:lnTo>
                  <a:pt x="1008" y="4278"/>
                </a:lnTo>
                <a:lnTo>
                  <a:pt x="994" y="4251"/>
                </a:lnTo>
                <a:lnTo>
                  <a:pt x="997" y="4247"/>
                </a:lnTo>
                <a:lnTo>
                  <a:pt x="1004" y="4245"/>
                </a:lnTo>
                <a:lnTo>
                  <a:pt x="1027" y="4244"/>
                </a:lnTo>
                <a:lnTo>
                  <a:pt x="1031" y="4219"/>
                </a:lnTo>
                <a:lnTo>
                  <a:pt x="1036" y="4220"/>
                </a:lnTo>
                <a:lnTo>
                  <a:pt x="1040" y="4206"/>
                </a:lnTo>
                <a:lnTo>
                  <a:pt x="1046" y="4193"/>
                </a:lnTo>
                <a:lnTo>
                  <a:pt x="1082" y="4221"/>
                </a:lnTo>
                <a:lnTo>
                  <a:pt x="1141" y="4277"/>
                </a:lnTo>
                <a:lnTo>
                  <a:pt x="1163" y="4291"/>
                </a:lnTo>
                <a:lnTo>
                  <a:pt x="1184" y="4303"/>
                </a:lnTo>
                <a:lnTo>
                  <a:pt x="1210" y="4311"/>
                </a:lnTo>
                <a:lnTo>
                  <a:pt x="1241" y="4318"/>
                </a:lnTo>
                <a:lnTo>
                  <a:pt x="1267" y="4320"/>
                </a:lnTo>
                <a:lnTo>
                  <a:pt x="1310" y="4321"/>
                </a:lnTo>
                <a:lnTo>
                  <a:pt x="1347" y="4328"/>
                </a:lnTo>
                <a:lnTo>
                  <a:pt x="1375" y="4336"/>
                </a:lnTo>
                <a:lnTo>
                  <a:pt x="1464" y="4374"/>
                </a:lnTo>
                <a:lnTo>
                  <a:pt x="1462" y="4312"/>
                </a:lnTo>
                <a:lnTo>
                  <a:pt x="1461" y="4306"/>
                </a:lnTo>
                <a:lnTo>
                  <a:pt x="1457" y="4296"/>
                </a:lnTo>
                <a:lnTo>
                  <a:pt x="1454" y="4286"/>
                </a:lnTo>
                <a:lnTo>
                  <a:pt x="1460" y="4250"/>
                </a:lnTo>
                <a:lnTo>
                  <a:pt x="1463" y="4246"/>
                </a:lnTo>
                <a:lnTo>
                  <a:pt x="1472" y="4240"/>
                </a:lnTo>
                <a:lnTo>
                  <a:pt x="1472" y="4237"/>
                </a:lnTo>
                <a:lnTo>
                  <a:pt x="1465" y="4234"/>
                </a:lnTo>
                <a:lnTo>
                  <a:pt x="1461" y="4230"/>
                </a:lnTo>
                <a:lnTo>
                  <a:pt x="1449" y="4226"/>
                </a:lnTo>
                <a:lnTo>
                  <a:pt x="1444" y="4220"/>
                </a:lnTo>
                <a:lnTo>
                  <a:pt x="1433" y="4214"/>
                </a:lnTo>
                <a:lnTo>
                  <a:pt x="1424" y="4206"/>
                </a:lnTo>
                <a:lnTo>
                  <a:pt x="1418" y="4203"/>
                </a:lnTo>
                <a:lnTo>
                  <a:pt x="1402" y="4201"/>
                </a:lnTo>
                <a:lnTo>
                  <a:pt x="1399" y="4196"/>
                </a:lnTo>
                <a:lnTo>
                  <a:pt x="1398" y="4190"/>
                </a:lnTo>
                <a:lnTo>
                  <a:pt x="1395" y="4186"/>
                </a:lnTo>
                <a:lnTo>
                  <a:pt x="1381" y="4178"/>
                </a:lnTo>
                <a:lnTo>
                  <a:pt x="1382" y="4162"/>
                </a:lnTo>
                <a:lnTo>
                  <a:pt x="1378" y="4154"/>
                </a:lnTo>
                <a:lnTo>
                  <a:pt x="1378" y="4149"/>
                </a:lnTo>
                <a:lnTo>
                  <a:pt x="1376" y="4142"/>
                </a:lnTo>
                <a:lnTo>
                  <a:pt x="1378" y="4134"/>
                </a:lnTo>
                <a:lnTo>
                  <a:pt x="1375" y="4130"/>
                </a:lnTo>
                <a:lnTo>
                  <a:pt x="1372" y="4115"/>
                </a:lnTo>
                <a:lnTo>
                  <a:pt x="1364" y="4102"/>
                </a:lnTo>
                <a:lnTo>
                  <a:pt x="1361" y="4090"/>
                </a:lnTo>
                <a:lnTo>
                  <a:pt x="1357" y="4084"/>
                </a:lnTo>
                <a:lnTo>
                  <a:pt x="1357" y="4073"/>
                </a:lnTo>
                <a:lnTo>
                  <a:pt x="1354" y="4070"/>
                </a:lnTo>
                <a:lnTo>
                  <a:pt x="1347" y="4065"/>
                </a:lnTo>
                <a:lnTo>
                  <a:pt x="1337" y="4063"/>
                </a:lnTo>
                <a:lnTo>
                  <a:pt x="1329" y="4057"/>
                </a:lnTo>
                <a:lnTo>
                  <a:pt x="1325" y="4051"/>
                </a:lnTo>
                <a:lnTo>
                  <a:pt x="1320" y="4050"/>
                </a:lnTo>
                <a:lnTo>
                  <a:pt x="1313" y="4044"/>
                </a:lnTo>
                <a:lnTo>
                  <a:pt x="1303" y="4038"/>
                </a:lnTo>
                <a:lnTo>
                  <a:pt x="1295" y="4038"/>
                </a:lnTo>
                <a:lnTo>
                  <a:pt x="1288" y="4031"/>
                </a:lnTo>
                <a:lnTo>
                  <a:pt x="1278" y="4025"/>
                </a:lnTo>
                <a:lnTo>
                  <a:pt x="1267" y="4022"/>
                </a:lnTo>
                <a:lnTo>
                  <a:pt x="1256" y="4021"/>
                </a:lnTo>
                <a:lnTo>
                  <a:pt x="1229" y="4025"/>
                </a:lnTo>
                <a:lnTo>
                  <a:pt x="1218" y="4020"/>
                </a:lnTo>
                <a:lnTo>
                  <a:pt x="1245" y="4005"/>
                </a:lnTo>
                <a:lnTo>
                  <a:pt x="1243" y="3999"/>
                </a:lnTo>
                <a:lnTo>
                  <a:pt x="1245" y="3993"/>
                </a:lnTo>
                <a:lnTo>
                  <a:pt x="1253" y="3979"/>
                </a:lnTo>
                <a:lnTo>
                  <a:pt x="1255" y="3978"/>
                </a:lnTo>
                <a:lnTo>
                  <a:pt x="1266" y="3986"/>
                </a:lnTo>
                <a:lnTo>
                  <a:pt x="1279" y="3960"/>
                </a:lnTo>
                <a:lnTo>
                  <a:pt x="1292" y="3969"/>
                </a:lnTo>
                <a:lnTo>
                  <a:pt x="1304" y="3981"/>
                </a:lnTo>
                <a:lnTo>
                  <a:pt x="1310" y="3985"/>
                </a:lnTo>
                <a:lnTo>
                  <a:pt x="1323" y="3978"/>
                </a:lnTo>
                <a:lnTo>
                  <a:pt x="1342" y="3971"/>
                </a:lnTo>
                <a:lnTo>
                  <a:pt x="1428" y="3947"/>
                </a:lnTo>
                <a:lnTo>
                  <a:pt x="1429" y="3943"/>
                </a:lnTo>
                <a:lnTo>
                  <a:pt x="1436" y="3945"/>
                </a:lnTo>
                <a:lnTo>
                  <a:pt x="1439" y="3943"/>
                </a:lnTo>
                <a:lnTo>
                  <a:pt x="1444" y="3945"/>
                </a:lnTo>
                <a:lnTo>
                  <a:pt x="1447" y="3950"/>
                </a:lnTo>
                <a:lnTo>
                  <a:pt x="1462" y="3972"/>
                </a:lnTo>
                <a:lnTo>
                  <a:pt x="1463" y="3972"/>
                </a:lnTo>
                <a:lnTo>
                  <a:pt x="1475" y="3989"/>
                </a:lnTo>
                <a:lnTo>
                  <a:pt x="1485" y="3973"/>
                </a:lnTo>
                <a:lnTo>
                  <a:pt x="1489" y="3974"/>
                </a:lnTo>
                <a:lnTo>
                  <a:pt x="1492" y="3972"/>
                </a:lnTo>
                <a:lnTo>
                  <a:pt x="1548" y="4025"/>
                </a:lnTo>
                <a:lnTo>
                  <a:pt x="1563" y="4035"/>
                </a:lnTo>
                <a:lnTo>
                  <a:pt x="1577" y="4038"/>
                </a:lnTo>
                <a:lnTo>
                  <a:pt x="1579" y="4042"/>
                </a:lnTo>
                <a:lnTo>
                  <a:pt x="1570" y="4057"/>
                </a:lnTo>
                <a:lnTo>
                  <a:pt x="1578" y="4068"/>
                </a:lnTo>
                <a:lnTo>
                  <a:pt x="1555" y="4070"/>
                </a:lnTo>
                <a:lnTo>
                  <a:pt x="1539" y="4076"/>
                </a:lnTo>
                <a:lnTo>
                  <a:pt x="1546" y="4094"/>
                </a:lnTo>
                <a:lnTo>
                  <a:pt x="1544" y="4099"/>
                </a:lnTo>
                <a:lnTo>
                  <a:pt x="1568" y="4128"/>
                </a:lnTo>
                <a:lnTo>
                  <a:pt x="1594" y="4152"/>
                </a:lnTo>
                <a:lnTo>
                  <a:pt x="1622" y="4175"/>
                </a:lnTo>
                <a:lnTo>
                  <a:pt x="1651" y="4192"/>
                </a:lnTo>
                <a:lnTo>
                  <a:pt x="1670" y="4202"/>
                </a:lnTo>
                <a:lnTo>
                  <a:pt x="1709" y="4199"/>
                </a:lnTo>
                <a:lnTo>
                  <a:pt x="1748" y="4189"/>
                </a:lnTo>
                <a:lnTo>
                  <a:pt x="1759" y="4191"/>
                </a:lnTo>
                <a:lnTo>
                  <a:pt x="1770" y="4196"/>
                </a:lnTo>
                <a:lnTo>
                  <a:pt x="1782" y="4198"/>
                </a:lnTo>
                <a:lnTo>
                  <a:pt x="1799" y="4192"/>
                </a:lnTo>
                <a:lnTo>
                  <a:pt x="1810" y="4195"/>
                </a:lnTo>
                <a:lnTo>
                  <a:pt x="1845" y="4204"/>
                </a:lnTo>
                <a:lnTo>
                  <a:pt x="1863" y="4206"/>
                </a:lnTo>
                <a:lnTo>
                  <a:pt x="1880" y="4194"/>
                </a:lnTo>
                <a:lnTo>
                  <a:pt x="1895" y="4172"/>
                </a:lnTo>
                <a:lnTo>
                  <a:pt x="1898" y="4168"/>
                </a:lnTo>
                <a:lnTo>
                  <a:pt x="1910" y="4165"/>
                </a:lnTo>
                <a:lnTo>
                  <a:pt x="1925" y="4166"/>
                </a:lnTo>
                <a:lnTo>
                  <a:pt x="1938" y="4169"/>
                </a:lnTo>
                <a:lnTo>
                  <a:pt x="1949" y="4177"/>
                </a:lnTo>
                <a:lnTo>
                  <a:pt x="1954" y="4183"/>
                </a:lnTo>
                <a:lnTo>
                  <a:pt x="1971" y="4187"/>
                </a:lnTo>
                <a:lnTo>
                  <a:pt x="2003" y="4211"/>
                </a:lnTo>
                <a:lnTo>
                  <a:pt x="2015" y="4214"/>
                </a:lnTo>
                <a:lnTo>
                  <a:pt x="2017" y="4219"/>
                </a:lnTo>
                <a:lnTo>
                  <a:pt x="2013" y="4227"/>
                </a:lnTo>
                <a:lnTo>
                  <a:pt x="2016" y="4232"/>
                </a:lnTo>
                <a:lnTo>
                  <a:pt x="2022" y="4235"/>
                </a:lnTo>
                <a:lnTo>
                  <a:pt x="2023" y="4240"/>
                </a:lnTo>
                <a:lnTo>
                  <a:pt x="2023" y="4252"/>
                </a:lnTo>
                <a:lnTo>
                  <a:pt x="2029" y="4286"/>
                </a:lnTo>
                <a:lnTo>
                  <a:pt x="2029" y="4293"/>
                </a:lnTo>
                <a:lnTo>
                  <a:pt x="2032" y="4309"/>
                </a:lnTo>
                <a:lnTo>
                  <a:pt x="2037" y="4315"/>
                </a:lnTo>
                <a:lnTo>
                  <a:pt x="2042" y="4341"/>
                </a:lnTo>
                <a:lnTo>
                  <a:pt x="2056" y="4334"/>
                </a:lnTo>
                <a:lnTo>
                  <a:pt x="2066" y="4333"/>
                </a:lnTo>
                <a:lnTo>
                  <a:pt x="2101" y="4325"/>
                </a:lnTo>
                <a:lnTo>
                  <a:pt x="2116" y="4328"/>
                </a:lnTo>
                <a:lnTo>
                  <a:pt x="2127" y="4326"/>
                </a:lnTo>
                <a:lnTo>
                  <a:pt x="2154" y="4328"/>
                </a:lnTo>
                <a:lnTo>
                  <a:pt x="2181" y="4334"/>
                </a:lnTo>
                <a:lnTo>
                  <a:pt x="2196" y="4333"/>
                </a:lnTo>
                <a:lnTo>
                  <a:pt x="2211" y="4335"/>
                </a:lnTo>
                <a:lnTo>
                  <a:pt x="2253" y="4357"/>
                </a:lnTo>
                <a:lnTo>
                  <a:pt x="2257" y="4361"/>
                </a:lnTo>
                <a:lnTo>
                  <a:pt x="2263" y="4370"/>
                </a:lnTo>
                <a:lnTo>
                  <a:pt x="2273" y="4390"/>
                </a:lnTo>
                <a:lnTo>
                  <a:pt x="2279" y="4420"/>
                </a:lnTo>
                <a:lnTo>
                  <a:pt x="2272" y="4437"/>
                </a:lnTo>
                <a:lnTo>
                  <a:pt x="2275" y="4442"/>
                </a:lnTo>
                <a:lnTo>
                  <a:pt x="2295" y="4454"/>
                </a:lnTo>
                <a:lnTo>
                  <a:pt x="2297" y="4454"/>
                </a:lnTo>
                <a:lnTo>
                  <a:pt x="2307" y="4449"/>
                </a:lnTo>
                <a:lnTo>
                  <a:pt x="2315" y="4446"/>
                </a:lnTo>
                <a:lnTo>
                  <a:pt x="2338" y="4445"/>
                </a:lnTo>
                <a:lnTo>
                  <a:pt x="2352" y="4447"/>
                </a:lnTo>
                <a:lnTo>
                  <a:pt x="2354" y="4450"/>
                </a:lnTo>
                <a:lnTo>
                  <a:pt x="2371" y="4453"/>
                </a:lnTo>
                <a:lnTo>
                  <a:pt x="2382" y="4458"/>
                </a:lnTo>
                <a:lnTo>
                  <a:pt x="2384" y="4461"/>
                </a:lnTo>
                <a:lnTo>
                  <a:pt x="2391" y="4465"/>
                </a:lnTo>
                <a:lnTo>
                  <a:pt x="2395" y="4473"/>
                </a:lnTo>
                <a:lnTo>
                  <a:pt x="2400" y="4475"/>
                </a:lnTo>
                <a:lnTo>
                  <a:pt x="2403" y="4479"/>
                </a:lnTo>
                <a:lnTo>
                  <a:pt x="2412" y="4481"/>
                </a:lnTo>
                <a:lnTo>
                  <a:pt x="2424" y="4490"/>
                </a:lnTo>
                <a:lnTo>
                  <a:pt x="2431" y="4500"/>
                </a:lnTo>
                <a:lnTo>
                  <a:pt x="2454" y="4495"/>
                </a:lnTo>
                <a:lnTo>
                  <a:pt x="2438" y="4438"/>
                </a:lnTo>
                <a:lnTo>
                  <a:pt x="2440" y="4438"/>
                </a:lnTo>
                <a:lnTo>
                  <a:pt x="2456" y="4445"/>
                </a:lnTo>
                <a:lnTo>
                  <a:pt x="2459" y="4443"/>
                </a:lnTo>
                <a:lnTo>
                  <a:pt x="2459" y="4437"/>
                </a:lnTo>
                <a:lnTo>
                  <a:pt x="2454" y="4426"/>
                </a:lnTo>
                <a:lnTo>
                  <a:pt x="2447" y="4414"/>
                </a:lnTo>
                <a:lnTo>
                  <a:pt x="2441" y="4402"/>
                </a:lnTo>
                <a:lnTo>
                  <a:pt x="2438" y="4393"/>
                </a:lnTo>
                <a:lnTo>
                  <a:pt x="2438" y="4385"/>
                </a:lnTo>
                <a:lnTo>
                  <a:pt x="2441" y="4377"/>
                </a:lnTo>
                <a:lnTo>
                  <a:pt x="2449" y="4368"/>
                </a:lnTo>
                <a:lnTo>
                  <a:pt x="2451" y="4361"/>
                </a:lnTo>
                <a:lnTo>
                  <a:pt x="2449" y="4358"/>
                </a:lnTo>
                <a:lnTo>
                  <a:pt x="2467" y="4334"/>
                </a:lnTo>
                <a:lnTo>
                  <a:pt x="2467" y="4329"/>
                </a:lnTo>
                <a:lnTo>
                  <a:pt x="2464" y="4322"/>
                </a:lnTo>
                <a:lnTo>
                  <a:pt x="2461" y="4320"/>
                </a:lnTo>
                <a:lnTo>
                  <a:pt x="2451" y="4319"/>
                </a:lnTo>
                <a:lnTo>
                  <a:pt x="2433" y="4310"/>
                </a:lnTo>
                <a:lnTo>
                  <a:pt x="2426" y="4302"/>
                </a:lnTo>
                <a:lnTo>
                  <a:pt x="2417" y="4296"/>
                </a:lnTo>
                <a:lnTo>
                  <a:pt x="2412" y="4286"/>
                </a:lnTo>
                <a:lnTo>
                  <a:pt x="2398" y="4278"/>
                </a:lnTo>
                <a:lnTo>
                  <a:pt x="2397" y="4271"/>
                </a:lnTo>
                <a:lnTo>
                  <a:pt x="2391" y="4270"/>
                </a:lnTo>
                <a:lnTo>
                  <a:pt x="2389" y="4268"/>
                </a:lnTo>
                <a:lnTo>
                  <a:pt x="2383" y="4267"/>
                </a:lnTo>
                <a:lnTo>
                  <a:pt x="2381" y="4255"/>
                </a:lnTo>
                <a:lnTo>
                  <a:pt x="2378" y="4251"/>
                </a:lnTo>
                <a:lnTo>
                  <a:pt x="2379" y="4243"/>
                </a:lnTo>
                <a:lnTo>
                  <a:pt x="2386" y="4231"/>
                </a:lnTo>
                <a:lnTo>
                  <a:pt x="2391" y="4209"/>
                </a:lnTo>
                <a:lnTo>
                  <a:pt x="2395" y="4200"/>
                </a:lnTo>
                <a:lnTo>
                  <a:pt x="2398" y="4198"/>
                </a:lnTo>
                <a:lnTo>
                  <a:pt x="2398" y="4194"/>
                </a:lnTo>
                <a:lnTo>
                  <a:pt x="2396" y="4187"/>
                </a:lnTo>
                <a:lnTo>
                  <a:pt x="2405" y="4189"/>
                </a:lnTo>
                <a:lnTo>
                  <a:pt x="2408" y="4192"/>
                </a:lnTo>
                <a:lnTo>
                  <a:pt x="2407" y="4194"/>
                </a:lnTo>
                <a:lnTo>
                  <a:pt x="2410" y="4195"/>
                </a:lnTo>
                <a:lnTo>
                  <a:pt x="2414" y="4201"/>
                </a:lnTo>
                <a:lnTo>
                  <a:pt x="2420" y="4212"/>
                </a:lnTo>
                <a:lnTo>
                  <a:pt x="2426" y="4209"/>
                </a:lnTo>
                <a:lnTo>
                  <a:pt x="2430" y="4213"/>
                </a:lnTo>
                <a:lnTo>
                  <a:pt x="2437" y="4213"/>
                </a:lnTo>
                <a:lnTo>
                  <a:pt x="2439" y="4218"/>
                </a:lnTo>
                <a:lnTo>
                  <a:pt x="2445" y="4221"/>
                </a:lnTo>
                <a:lnTo>
                  <a:pt x="2453" y="4213"/>
                </a:lnTo>
                <a:lnTo>
                  <a:pt x="2461" y="4212"/>
                </a:lnTo>
                <a:lnTo>
                  <a:pt x="2471" y="4218"/>
                </a:lnTo>
                <a:lnTo>
                  <a:pt x="2469" y="4220"/>
                </a:lnTo>
                <a:lnTo>
                  <a:pt x="2472" y="4220"/>
                </a:lnTo>
                <a:lnTo>
                  <a:pt x="2474" y="4218"/>
                </a:lnTo>
                <a:lnTo>
                  <a:pt x="2477" y="4219"/>
                </a:lnTo>
                <a:lnTo>
                  <a:pt x="2480" y="4217"/>
                </a:lnTo>
                <a:lnTo>
                  <a:pt x="2479" y="4215"/>
                </a:lnTo>
                <a:lnTo>
                  <a:pt x="2485" y="4209"/>
                </a:lnTo>
                <a:lnTo>
                  <a:pt x="2495" y="4225"/>
                </a:lnTo>
                <a:lnTo>
                  <a:pt x="2508" y="4235"/>
                </a:lnTo>
                <a:lnTo>
                  <a:pt x="2517" y="4240"/>
                </a:lnTo>
                <a:lnTo>
                  <a:pt x="2525" y="4239"/>
                </a:lnTo>
                <a:lnTo>
                  <a:pt x="2529" y="4243"/>
                </a:lnTo>
                <a:lnTo>
                  <a:pt x="2530" y="4242"/>
                </a:lnTo>
                <a:lnTo>
                  <a:pt x="2533" y="4246"/>
                </a:lnTo>
                <a:lnTo>
                  <a:pt x="2538" y="4246"/>
                </a:lnTo>
                <a:lnTo>
                  <a:pt x="2541" y="4244"/>
                </a:lnTo>
                <a:lnTo>
                  <a:pt x="2546" y="4247"/>
                </a:lnTo>
                <a:lnTo>
                  <a:pt x="2550" y="4251"/>
                </a:lnTo>
                <a:lnTo>
                  <a:pt x="2551" y="4255"/>
                </a:lnTo>
                <a:lnTo>
                  <a:pt x="2551" y="4261"/>
                </a:lnTo>
                <a:lnTo>
                  <a:pt x="2554" y="4271"/>
                </a:lnTo>
                <a:lnTo>
                  <a:pt x="2552" y="4274"/>
                </a:lnTo>
                <a:lnTo>
                  <a:pt x="2553" y="4281"/>
                </a:lnTo>
                <a:lnTo>
                  <a:pt x="2564" y="4290"/>
                </a:lnTo>
                <a:lnTo>
                  <a:pt x="2571" y="4289"/>
                </a:lnTo>
                <a:lnTo>
                  <a:pt x="2574" y="4284"/>
                </a:lnTo>
                <a:lnTo>
                  <a:pt x="2592" y="4273"/>
                </a:lnTo>
                <a:lnTo>
                  <a:pt x="2603" y="4276"/>
                </a:lnTo>
                <a:lnTo>
                  <a:pt x="2613" y="4270"/>
                </a:lnTo>
                <a:lnTo>
                  <a:pt x="2620" y="4264"/>
                </a:lnTo>
                <a:lnTo>
                  <a:pt x="2626" y="4255"/>
                </a:lnTo>
                <a:lnTo>
                  <a:pt x="2632" y="4252"/>
                </a:lnTo>
                <a:lnTo>
                  <a:pt x="2644" y="4254"/>
                </a:lnTo>
                <a:lnTo>
                  <a:pt x="2655" y="4269"/>
                </a:lnTo>
                <a:lnTo>
                  <a:pt x="2669" y="4295"/>
                </a:lnTo>
                <a:lnTo>
                  <a:pt x="2686" y="4315"/>
                </a:lnTo>
                <a:lnTo>
                  <a:pt x="2695" y="4322"/>
                </a:lnTo>
                <a:lnTo>
                  <a:pt x="2707" y="4328"/>
                </a:lnTo>
                <a:lnTo>
                  <a:pt x="2716" y="4331"/>
                </a:lnTo>
                <a:lnTo>
                  <a:pt x="2729" y="4333"/>
                </a:lnTo>
                <a:lnTo>
                  <a:pt x="2734" y="4323"/>
                </a:lnTo>
                <a:lnTo>
                  <a:pt x="2748" y="4315"/>
                </a:lnTo>
                <a:lnTo>
                  <a:pt x="2752" y="4313"/>
                </a:lnTo>
                <a:lnTo>
                  <a:pt x="2772" y="4313"/>
                </a:lnTo>
                <a:lnTo>
                  <a:pt x="2792" y="4302"/>
                </a:lnTo>
                <a:lnTo>
                  <a:pt x="2803" y="4299"/>
                </a:lnTo>
                <a:lnTo>
                  <a:pt x="2810" y="4295"/>
                </a:lnTo>
                <a:lnTo>
                  <a:pt x="2839" y="4284"/>
                </a:lnTo>
                <a:lnTo>
                  <a:pt x="2846" y="4281"/>
                </a:lnTo>
                <a:lnTo>
                  <a:pt x="2848" y="4279"/>
                </a:lnTo>
                <a:lnTo>
                  <a:pt x="2854" y="4265"/>
                </a:lnTo>
                <a:lnTo>
                  <a:pt x="2853" y="4258"/>
                </a:lnTo>
                <a:lnTo>
                  <a:pt x="2850" y="4248"/>
                </a:lnTo>
                <a:lnTo>
                  <a:pt x="2850" y="4243"/>
                </a:lnTo>
                <a:lnTo>
                  <a:pt x="2858" y="4243"/>
                </a:lnTo>
                <a:lnTo>
                  <a:pt x="2858" y="4246"/>
                </a:lnTo>
                <a:lnTo>
                  <a:pt x="2865" y="4240"/>
                </a:lnTo>
                <a:lnTo>
                  <a:pt x="2895" y="4225"/>
                </a:lnTo>
                <a:lnTo>
                  <a:pt x="2898" y="4218"/>
                </a:lnTo>
                <a:lnTo>
                  <a:pt x="2911" y="4208"/>
                </a:lnTo>
                <a:lnTo>
                  <a:pt x="2921" y="4212"/>
                </a:lnTo>
                <a:lnTo>
                  <a:pt x="2949" y="4208"/>
                </a:lnTo>
                <a:lnTo>
                  <a:pt x="2948" y="4205"/>
                </a:lnTo>
                <a:lnTo>
                  <a:pt x="2970" y="4193"/>
                </a:lnTo>
                <a:lnTo>
                  <a:pt x="2968" y="4190"/>
                </a:lnTo>
                <a:lnTo>
                  <a:pt x="2969" y="4187"/>
                </a:lnTo>
                <a:lnTo>
                  <a:pt x="2978" y="4183"/>
                </a:lnTo>
                <a:lnTo>
                  <a:pt x="2986" y="4177"/>
                </a:lnTo>
                <a:lnTo>
                  <a:pt x="3001" y="4172"/>
                </a:lnTo>
                <a:lnTo>
                  <a:pt x="3007" y="4166"/>
                </a:lnTo>
                <a:lnTo>
                  <a:pt x="3008" y="4163"/>
                </a:lnTo>
                <a:lnTo>
                  <a:pt x="3013" y="4163"/>
                </a:lnTo>
                <a:lnTo>
                  <a:pt x="3023" y="4151"/>
                </a:lnTo>
                <a:lnTo>
                  <a:pt x="3024" y="4146"/>
                </a:lnTo>
                <a:lnTo>
                  <a:pt x="3031" y="4139"/>
                </a:lnTo>
                <a:lnTo>
                  <a:pt x="3038" y="4140"/>
                </a:lnTo>
                <a:lnTo>
                  <a:pt x="3046" y="4148"/>
                </a:lnTo>
                <a:lnTo>
                  <a:pt x="3054" y="4149"/>
                </a:lnTo>
                <a:lnTo>
                  <a:pt x="3055" y="4148"/>
                </a:lnTo>
                <a:lnTo>
                  <a:pt x="3052" y="4143"/>
                </a:lnTo>
                <a:lnTo>
                  <a:pt x="3049" y="4135"/>
                </a:lnTo>
                <a:lnTo>
                  <a:pt x="3066" y="4129"/>
                </a:lnTo>
                <a:lnTo>
                  <a:pt x="3067" y="4143"/>
                </a:lnTo>
                <a:lnTo>
                  <a:pt x="3078" y="4148"/>
                </a:lnTo>
                <a:lnTo>
                  <a:pt x="3077" y="4152"/>
                </a:lnTo>
                <a:lnTo>
                  <a:pt x="3079" y="4159"/>
                </a:lnTo>
                <a:lnTo>
                  <a:pt x="3085" y="4159"/>
                </a:lnTo>
                <a:lnTo>
                  <a:pt x="3086" y="4156"/>
                </a:lnTo>
                <a:lnTo>
                  <a:pt x="3091" y="4154"/>
                </a:lnTo>
                <a:lnTo>
                  <a:pt x="3097" y="4156"/>
                </a:lnTo>
                <a:lnTo>
                  <a:pt x="3101" y="4155"/>
                </a:lnTo>
                <a:lnTo>
                  <a:pt x="3100" y="4151"/>
                </a:lnTo>
                <a:lnTo>
                  <a:pt x="3101" y="4145"/>
                </a:lnTo>
                <a:lnTo>
                  <a:pt x="3107" y="4143"/>
                </a:lnTo>
                <a:lnTo>
                  <a:pt x="3113" y="4136"/>
                </a:lnTo>
                <a:lnTo>
                  <a:pt x="3135" y="4119"/>
                </a:lnTo>
                <a:lnTo>
                  <a:pt x="3204" y="4082"/>
                </a:lnTo>
                <a:lnTo>
                  <a:pt x="3283" y="4062"/>
                </a:lnTo>
                <a:lnTo>
                  <a:pt x="3370" y="4034"/>
                </a:lnTo>
                <a:lnTo>
                  <a:pt x="3379" y="4042"/>
                </a:lnTo>
                <a:lnTo>
                  <a:pt x="3406" y="4042"/>
                </a:lnTo>
                <a:lnTo>
                  <a:pt x="3422" y="4019"/>
                </a:lnTo>
                <a:lnTo>
                  <a:pt x="3468" y="4003"/>
                </a:lnTo>
                <a:lnTo>
                  <a:pt x="3524" y="3978"/>
                </a:lnTo>
                <a:lnTo>
                  <a:pt x="3551" y="3960"/>
                </a:lnTo>
                <a:lnTo>
                  <a:pt x="3577" y="3947"/>
                </a:lnTo>
                <a:lnTo>
                  <a:pt x="3616" y="3938"/>
                </a:lnTo>
                <a:lnTo>
                  <a:pt x="3618" y="3941"/>
                </a:lnTo>
                <a:lnTo>
                  <a:pt x="3616" y="3946"/>
                </a:lnTo>
                <a:lnTo>
                  <a:pt x="3618" y="3947"/>
                </a:lnTo>
                <a:lnTo>
                  <a:pt x="3634" y="3953"/>
                </a:lnTo>
                <a:lnTo>
                  <a:pt x="3636" y="3955"/>
                </a:lnTo>
                <a:lnTo>
                  <a:pt x="3649" y="3958"/>
                </a:lnTo>
                <a:lnTo>
                  <a:pt x="3660" y="3951"/>
                </a:lnTo>
                <a:lnTo>
                  <a:pt x="3662" y="3956"/>
                </a:lnTo>
                <a:lnTo>
                  <a:pt x="3669" y="3992"/>
                </a:lnTo>
                <a:lnTo>
                  <a:pt x="3678" y="3997"/>
                </a:lnTo>
                <a:lnTo>
                  <a:pt x="3685" y="3992"/>
                </a:lnTo>
                <a:lnTo>
                  <a:pt x="3693" y="3993"/>
                </a:lnTo>
                <a:lnTo>
                  <a:pt x="3694" y="3995"/>
                </a:lnTo>
                <a:lnTo>
                  <a:pt x="3694" y="4003"/>
                </a:lnTo>
                <a:lnTo>
                  <a:pt x="3692" y="4015"/>
                </a:lnTo>
                <a:lnTo>
                  <a:pt x="3764" y="4084"/>
                </a:lnTo>
                <a:lnTo>
                  <a:pt x="3766" y="4086"/>
                </a:lnTo>
                <a:lnTo>
                  <a:pt x="3811" y="4070"/>
                </a:lnTo>
                <a:lnTo>
                  <a:pt x="3832" y="4031"/>
                </a:lnTo>
                <a:lnTo>
                  <a:pt x="3846" y="4028"/>
                </a:lnTo>
                <a:lnTo>
                  <a:pt x="3856" y="4026"/>
                </a:lnTo>
                <a:lnTo>
                  <a:pt x="3866" y="4025"/>
                </a:lnTo>
                <a:lnTo>
                  <a:pt x="3889" y="4016"/>
                </a:lnTo>
                <a:lnTo>
                  <a:pt x="3893" y="4007"/>
                </a:lnTo>
                <a:lnTo>
                  <a:pt x="3895" y="4006"/>
                </a:lnTo>
                <a:lnTo>
                  <a:pt x="3903" y="3997"/>
                </a:lnTo>
                <a:lnTo>
                  <a:pt x="3902" y="3994"/>
                </a:lnTo>
                <a:lnTo>
                  <a:pt x="3903" y="3982"/>
                </a:lnTo>
                <a:lnTo>
                  <a:pt x="3902" y="3980"/>
                </a:lnTo>
                <a:lnTo>
                  <a:pt x="3905" y="3977"/>
                </a:lnTo>
                <a:lnTo>
                  <a:pt x="3911" y="3973"/>
                </a:lnTo>
                <a:lnTo>
                  <a:pt x="3929" y="3971"/>
                </a:lnTo>
                <a:lnTo>
                  <a:pt x="3938" y="3967"/>
                </a:lnTo>
                <a:lnTo>
                  <a:pt x="3942" y="3963"/>
                </a:lnTo>
                <a:lnTo>
                  <a:pt x="3952" y="3958"/>
                </a:lnTo>
                <a:lnTo>
                  <a:pt x="3969" y="3958"/>
                </a:lnTo>
                <a:lnTo>
                  <a:pt x="4048" y="3873"/>
                </a:lnTo>
                <a:lnTo>
                  <a:pt x="4048" y="3869"/>
                </a:lnTo>
                <a:lnTo>
                  <a:pt x="4038" y="3861"/>
                </a:lnTo>
                <a:lnTo>
                  <a:pt x="4070" y="3835"/>
                </a:lnTo>
                <a:lnTo>
                  <a:pt x="4086" y="3786"/>
                </a:lnTo>
                <a:lnTo>
                  <a:pt x="4082" y="3776"/>
                </a:lnTo>
                <a:lnTo>
                  <a:pt x="4096" y="3679"/>
                </a:lnTo>
                <a:lnTo>
                  <a:pt x="4153" y="3660"/>
                </a:lnTo>
                <a:lnTo>
                  <a:pt x="4159" y="3648"/>
                </a:lnTo>
                <a:lnTo>
                  <a:pt x="4192" y="3646"/>
                </a:lnTo>
                <a:lnTo>
                  <a:pt x="4220" y="3647"/>
                </a:lnTo>
                <a:lnTo>
                  <a:pt x="4236" y="3608"/>
                </a:lnTo>
                <a:lnTo>
                  <a:pt x="4238" y="3589"/>
                </a:lnTo>
                <a:lnTo>
                  <a:pt x="4237" y="3579"/>
                </a:lnTo>
                <a:lnTo>
                  <a:pt x="4229" y="3565"/>
                </a:lnTo>
                <a:lnTo>
                  <a:pt x="4228" y="3562"/>
                </a:lnTo>
                <a:lnTo>
                  <a:pt x="4227" y="3545"/>
                </a:lnTo>
                <a:lnTo>
                  <a:pt x="4232" y="3500"/>
                </a:lnTo>
                <a:lnTo>
                  <a:pt x="4218" y="3451"/>
                </a:lnTo>
                <a:lnTo>
                  <a:pt x="4141" y="3439"/>
                </a:lnTo>
                <a:lnTo>
                  <a:pt x="4156" y="3419"/>
                </a:lnTo>
                <a:lnTo>
                  <a:pt x="4015" y="3297"/>
                </a:lnTo>
                <a:lnTo>
                  <a:pt x="3999" y="3282"/>
                </a:lnTo>
                <a:lnTo>
                  <a:pt x="3975" y="3275"/>
                </a:lnTo>
                <a:lnTo>
                  <a:pt x="3966" y="3252"/>
                </a:lnTo>
                <a:lnTo>
                  <a:pt x="3922" y="3210"/>
                </a:lnTo>
                <a:lnTo>
                  <a:pt x="3764" y="3127"/>
                </a:lnTo>
                <a:lnTo>
                  <a:pt x="3657" y="3125"/>
                </a:lnTo>
                <a:lnTo>
                  <a:pt x="3661" y="3042"/>
                </a:lnTo>
                <a:lnTo>
                  <a:pt x="3655" y="3041"/>
                </a:lnTo>
                <a:lnTo>
                  <a:pt x="3656" y="3036"/>
                </a:lnTo>
                <a:lnTo>
                  <a:pt x="3656" y="3020"/>
                </a:lnTo>
                <a:lnTo>
                  <a:pt x="3658" y="3015"/>
                </a:lnTo>
                <a:lnTo>
                  <a:pt x="3667" y="3015"/>
                </a:lnTo>
                <a:lnTo>
                  <a:pt x="3693" y="2964"/>
                </a:lnTo>
                <a:lnTo>
                  <a:pt x="3694" y="2964"/>
                </a:lnTo>
                <a:lnTo>
                  <a:pt x="3699" y="2943"/>
                </a:lnTo>
                <a:lnTo>
                  <a:pt x="3698" y="2937"/>
                </a:lnTo>
                <a:lnTo>
                  <a:pt x="3695" y="2936"/>
                </a:lnTo>
                <a:lnTo>
                  <a:pt x="3692" y="2928"/>
                </a:lnTo>
                <a:lnTo>
                  <a:pt x="3695" y="2925"/>
                </a:lnTo>
                <a:lnTo>
                  <a:pt x="3771" y="2909"/>
                </a:lnTo>
                <a:lnTo>
                  <a:pt x="3858" y="2900"/>
                </a:lnTo>
                <a:lnTo>
                  <a:pt x="3863" y="2896"/>
                </a:lnTo>
                <a:lnTo>
                  <a:pt x="3895" y="2863"/>
                </a:lnTo>
                <a:lnTo>
                  <a:pt x="3911" y="2852"/>
                </a:lnTo>
                <a:lnTo>
                  <a:pt x="3916" y="2846"/>
                </a:lnTo>
                <a:lnTo>
                  <a:pt x="3925" y="2833"/>
                </a:lnTo>
                <a:lnTo>
                  <a:pt x="3925" y="2823"/>
                </a:lnTo>
                <a:lnTo>
                  <a:pt x="3923" y="2815"/>
                </a:lnTo>
                <a:lnTo>
                  <a:pt x="3904" y="2798"/>
                </a:lnTo>
                <a:lnTo>
                  <a:pt x="3901" y="2787"/>
                </a:lnTo>
                <a:lnTo>
                  <a:pt x="3903" y="2785"/>
                </a:lnTo>
                <a:lnTo>
                  <a:pt x="3900" y="2779"/>
                </a:lnTo>
                <a:lnTo>
                  <a:pt x="3905" y="2776"/>
                </a:lnTo>
                <a:lnTo>
                  <a:pt x="3910" y="2770"/>
                </a:lnTo>
                <a:lnTo>
                  <a:pt x="3918" y="2767"/>
                </a:lnTo>
                <a:lnTo>
                  <a:pt x="3925" y="2761"/>
                </a:lnTo>
                <a:lnTo>
                  <a:pt x="3937" y="2760"/>
                </a:lnTo>
                <a:lnTo>
                  <a:pt x="3944" y="2768"/>
                </a:lnTo>
                <a:lnTo>
                  <a:pt x="3945" y="2766"/>
                </a:lnTo>
                <a:lnTo>
                  <a:pt x="3950" y="2754"/>
                </a:lnTo>
                <a:lnTo>
                  <a:pt x="3946" y="2753"/>
                </a:lnTo>
                <a:lnTo>
                  <a:pt x="3955" y="2739"/>
                </a:lnTo>
                <a:lnTo>
                  <a:pt x="3958" y="2707"/>
                </a:lnTo>
                <a:lnTo>
                  <a:pt x="3966" y="2672"/>
                </a:lnTo>
                <a:lnTo>
                  <a:pt x="3967" y="2648"/>
                </a:lnTo>
                <a:lnTo>
                  <a:pt x="3971" y="2610"/>
                </a:lnTo>
                <a:lnTo>
                  <a:pt x="4225" y="2619"/>
                </a:lnTo>
                <a:lnTo>
                  <a:pt x="4311" y="2616"/>
                </a:lnTo>
                <a:lnTo>
                  <a:pt x="4360" y="2610"/>
                </a:lnTo>
                <a:lnTo>
                  <a:pt x="4392" y="2580"/>
                </a:lnTo>
                <a:lnTo>
                  <a:pt x="4411" y="2561"/>
                </a:lnTo>
                <a:lnTo>
                  <a:pt x="4426" y="2553"/>
                </a:lnTo>
                <a:lnTo>
                  <a:pt x="4430" y="2548"/>
                </a:lnTo>
                <a:lnTo>
                  <a:pt x="4437" y="2547"/>
                </a:lnTo>
                <a:lnTo>
                  <a:pt x="4436" y="2535"/>
                </a:lnTo>
                <a:lnTo>
                  <a:pt x="4437" y="2528"/>
                </a:lnTo>
                <a:lnTo>
                  <a:pt x="4477" y="2377"/>
                </a:lnTo>
                <a:lnTo>
                  <a:pt x="4470" y="2377"/>
                </a:lnTo>
                <a:lnTo>
                  <a:pt x="4556" y="2305"/>
                </a:lnTo>
                <a:lnTo>
                  <a:pt x="4578" y="2286"/>
                </a:lnTo>
                <a:lnTo>
                  <a:pt x="4577" y="2281"/>
                </a:lnTo>
                <a:lnTo>
                  <a:pt x="4577" y="2271"/>
                </a:lnTo>
                <a:lnTo>
                  <a:pt x="4579" y="2266"/>
                </a:lnTo>
                <a:lnTo>
                  <a:pt x="4578" y="2262"/>
                </a:lnTo>
                <a:lnTo>
                  <a:pt x="4582" y="2253"/>
                </a:lnTo>
                <a:lnTo>
                  <a:pt x="4587" y="2250"/>
                </a:lnTo>
                <a:lnTo>
                  <a:pt x="4587" y="2247"/>
                </a:lnTo>
                <a:lnTo>
                  <a:pt x="4604" y="2239"/>
                </a:lnTo>
                <a:lnTo>
                  <a:pt x="4619" y="2237"/>
                </a:lnTo>
                <a:lnTo>
                  <a:pt x="4693" y="2233"/>
                </a:lnTo>
                <a:lnTo>
                  <a:pt x="4702" y="2232"/>
                </a:lnTo>
                <a:lnTo>
                  <a:pt x="4709" y="2227"/>
                </a:lnTo>
                <a:lnTo>
                  <a:pt x="4715" y="2226"/>
                </a:lnTo>
                <a:lnTo>
                  <a:pt x="4758" y="2222"/>
                </a:lnTo>
                <a:lnTo>
                  <a:pt x="4762" y="2217"/>
                </a:lnTo>
                <a:lnTo>
                  <a:pt x="4765" y="2217"/>
                </a:lnTo>
                <a:lnTo>
                  <a:pt x="4787" y="2188"/>
                </a:lnTo>
                <a:lnTo>
                  <a:pt x="4791" y="2178"/>
                </a:lnTo>
                <a:lnTo>
                  <a:pt x="4813" y="2150"/>
                </a:lnTo>
                <a:lnTo>
                  <a:pt x="4812" y="2145"/>
                </a:lnTo>
                <a:lnTo>
                  <a:pt x="4813" y="2131"/>
                </a:lnTo>
                <a:lnTo>
                  <a:pt x="4821" y="2124"/>
                </a:lnTo>
                <a:lnTo>
                  <a:pt x="4823" y="2119"/>
                </a:lnTo>
                <a:lnTo>
                  <a:pt x="4835" y="2108"/>
                </a:lnTo>
                <a:lnTo>
                  <a:pt x="4850" y="2076"/>
                </a:lnTo>
                <a:lnTo>
                  <a:pt x="4863" y="2058"/>
                </a:lnTo>
                <a:lnTo>
                  <a:pt x="4874" y="2027"/>
                </a:lnTo>
                <a:lnTo>
                  <a:pt x="4882" y="2014"/>
                </a:lnTo>
                <a:lnTo>
                  <a:pt x="4888" y="1999"/>
                </a:lnTo>
                <a:lnTo>
                  <a:pt x="4889" y="1975"/>
                </a:lnTo>
                <a:lnTo>
                  <a:pt x="4893" y="1966"/>
                </a:lnTo>
                <a:lnTo>
                  <a:pt x="4894" y="1960"/>
                </a:lnTo>
                <a:lnTo>
                  <a:pt x="4900" y="1949"/>
                </a:lnTo>
                <a:lnTo>
                  <a:pt x="4908" y="1943"/>
                </a:lnTo>
                <a:lnTo>
                  <a:pt x="4908" y="1942"/>
                </a:lnTo>
                <a:lnTo>
                  <a:pt x="4913" y="1940"/>
                </a:lnTo>
                <a:lnTo>
                  <a:pt x="4914" y="1936"/>
                </a:lnTo>
                <a:lnTo>
                  <a:pt x="4912" y="1929"/>
                </a:lnTo>
                <a:lnTo>
                  <a:pt x="4913" y="1927"/>
                </a:lnTo>
                <a:lnTo>
                  <a:pt x="4915" y="1928"/>
                </a:lnTo>
                <a:lnTo>
                  <a:pt x="4919" y="1927"/>
                </a:lnTo>
                <a:lnTo>
                  <a:pt x="4931" y="1916"/>
                </a:lnTo>
                <a:lnTo>
                  <a:pt x="4941" y="1915"/>
                </a:lnTo>
                <a:lnTo>
                  <a:pt x="4950" y="1917"/>
                </a:lnTo>
                <a:lnTo>
                  <a:pt x="4960" y="1917"/>
                </a:lnTo>
                <a:lnTo>
                  <a:pt x="4988" y="1908"/>
                </a:lnTo>
                <a:lnTo>
                  <a:pt x="5019" y="1915"/>
                </a:lnTo>
                <a:lnTo>
                  <a:pt x="5021" y="1920"/>
                </a:lnTo>
                <a:lnTo>
                  <a:pt x="5025" y="1921"/>
                </a:lnTo>
                <a:lnTo>
                  <a:pt x="5024" y="1919"/>
                </a:lnTo>
                <a:lnTo>
                  <a:pt x="5027" y="1917"/>
                </a:lnTo>
                <a:lnTo>
                  <a:pt x="5033" y="1923"/>
                </a:lnTo>
                <a:lnTo>
                  <a:pt x="5045" y="1927"/>
                </a:lnTo>
                <a:lnTo>
                  <a:pt x="5052" y="1933"/>
                </a:lnTo>
                <a:lnTo>
                  <a:pt x="5056" y="1927"/>
                </a:lnTo>
                <a:lnTo>
                  <a:pt x="5081" y="1929"/>
                </a:lnTo>
                <a:lnTo>
                  <a:pt x="5133" y="1919"/>
                </a:lnTo>
                <a:lnTo>
                  <a:pt x="5225" y="1873"/>
                </a:lnTo>
                <a:lnTo>
                  <a:pt x="5245" y="1831"/>
                </a:lnTo>
                <a:lnTo>
                  <a:pt x="5379" y="1824"/>
                </a:lnTo>
                <a:lnTo>
                  <a:pt x="5381" y="1822"/>
                </a:lnTo>
                <a:lnTo>
                  <a:pt x="5390" y="1817"/>
                </a:lnTo>
                <a:lnTo>
                  <a:pt x="5395" y="1818"/>
                </a:lnTo>
                <a:lnTo>
                  <a:pt x="5406" y="1812"/>
                </a:lnTo>
                <a:lnTo>
                  <a:pt x="5407" y="1808"/>
                </a:lnTo>
                <a:lnTo>
                  <a:pt x="5422" y="1795"/>
                </a:lnTo>
                <a:lnTo>
                  <a:pt x="5425" y="1791"/>
                </a:lnTo>
                <a:lnTo>
                  <a:pt x="5425" y="1760"/>
                </a:lnTo>
                <a:lnTo>
                  <a:pt x="5441" y="1742"/>
                </a:lnTo>
                <a:lnTo>
                  <a:pt x="5441" y="1740"/>
                </a:lnTo>
                <a:lnTo>
                  <a:pt x="5444" y="1735"/>
                </a:lnTo>
                <a:lnTo>
                  <a:pt x="5452" y="1737"/>
                </a:lnTo>
                <a:lnTo>
                  <a:pt x="5468" y="1732"/>
                </a:lnTo>
                <a:lnTo>
                  <a:pt x="5471" y="1725"/>
                </a:lnTo>
                <a:lnTo>
                  <a:pt x="5473" y="1720"/>
                </a:lnTo>
                <a:lnTo>
                  <a:pt x="5476" y="1706"/>
                </a:lnTo>
                <a:lnTo>
                  <a:pt x="5474" y="1703"/>
                </a:lnTo>
                <a:lnTo>
                  <a:pt x="5477" y="1703"/>
                </a:lnTo>
                <a:lnTo>
                  <a:pt x="5618" y="1673"/>
                </a:lnTo>
                <a:lnTo>
                  <a:pt x="5872" y="1693"/>
                </a:lnTo>
                <a:lnTo>
                  <a:pt x="6107" y="1700"/>
                </a:lnTo>
                <a:lnTo>
                  <a:pt x="6131" y="1700"/>
                </a:lnTo>
                <a:lnTo>
                  <a:pt x="6134" y="1701"/>
                </a:lnTo>
                <a:lnTo>
                  <a:pt x="6185" y="1699"/>
                </a:lnTo>
                <a:lnTo>
                  <a:pt x="6198" y="1703"/>
                </a:lnTo>
                <a:lnTo>
                  <a:pt x="6279" y="1597"/>
                </a:lnTo>
                <a:lnTo>
                  <a:pt x="6329" y="1590"/>
                </a:lnTo>
                <a:lnTo>
                  <a:pt x="6397" y="1582"/>
                </a:lnTo>
                <a:lnTo>
                  <a:pt x="6461" y="1547"/>
                </a:lnTo>
                <a:lnTo>
                  <a:pt x="6479" y="1514"/>
                </a:lnTo>
                <a:lnTo>
                  <a:pt x="6502" y="1468"/>
                </a:lnTo>
                <a:lnTo>
                  <a:pt x="6529" y="1445"/>
                </a:lnTo>
                <a:lnTo>
                  <a:pt x="6565" y="1409"/>
                </a:lnTo>
                <a:lnTo>
                  <a:pt x="6575" y="1420"/>
                </a:lnTo>
                <a:lnTo>
                  <a:pt x="6584" y="1419"/>
                </a:lnTo>
                <a:lnTo>
                  <a:pt x="6590" y="1426"/>
                </a:lnTo>
                <a:lnTo>
                  <a:pt x="6597" y="1426"/>
                </a:lnTo>
                <a:lnTo>
                  <a:pt x="6611" y="1431"/>
                </a:lnTo>
                <a:lnTo>
                  <a:pt x="6621" y="1417"/>
                </a:lnTo>
                <a:lnTo>
                  <a:pt x="6620" y="1410"/>
                </a:lnTo>
                <a:lnTo>
                  <a:pt x="6624" y="1397"/>
                </a:lnTo>
                <a:lnTo>
                  <a:pt x="6633" y="1397"/>
                </a:lnTo>
                <a:lnTo>
                  <a:pt x="6636" y="1393"/>
                </a:lnTo>
                <a:lnTo>
                  <a:pt x="6636" y="1388"/>
                </a:lnTo>
                <a:lnTo>
                  <a:pt x="6642" y="1388"/>
                </a:lnTo>
                <a:lnTo>
                  <a:pt x="6654" y="1392"/>
                </a:lnTo>
                <a:lnTo>
                  <a:pt x="6673" y="1395"/>
                </a:lnTo>
                <a:lnTo>
                  <a:pt x="6729" y="1381"/>
                </a:lnTo>
                <a:lnTo>
                  <a:pt x="6746" y="1333"/>
                </a:lnTo>
                <a:lnTo>
                  <a:pt x="6780" y="1255"/>
                </a:lnTo>
                <a:lnTo>
                  <a:pt x="6882" y="1199"/>
                </a:lnTo>
                <a:lnTo>
                  <a:pt x="6953" y="1162"/>
                </a:lnTo>
                <a:lnTo>
                  <a:pt x="7060" y="1077"/>
                </a:lnTo>
                <a:lnTo>
                  <a:pt x="7063" y="1076"/>
                </a:lnTo>
                <a:lnTo>
                  <a:pt x="7087" y="1074"/>
                </a:lnTo>
                <a:lnTo>
                  <a:pt x="7121" y="1053"/>
                </a:lnTo>
                <a:lnTo>
                  <a:pt x="7134" y="1035"/>
                </a:lnTo>
                <a:lnTo>
                  <a:pt x="7156" y="1022"/>
                </a:lnTo>
                <a:lnTo>
                  <a:pt x="7180" y="1015"/>
                </a:lnTo>
                <a:lnTo>
                  <a:pt x="7199" y="1015"/>
                </a:lnTo>
                <a:lnTo>
                  <a:pt x="7207" y="1019"/>
                </a:lnTo>
                <a:lnTo>
                  <a:pt x="7214" y="1034"/>
                </a:lnTo>
                <a:lnTo>
                  <a:pt x="7242" y="1016"/>
                </a:lnTo>
                <a:lnTo>
                  <a:pt x="7249" y="1026"/>
                </a:lnTo>
                <a:lnTo>
                  <a:pt x="7257" y="1028"/>
                </a:lnTo>
                <a:lnTo>
                  <a:pt x="7271" y="1023"/>
                </a:lnTo>
                <a:lnTo>
                  <a:pt x="7283" y="1021"/>
                </a:lnTo>
                <a:lnTo>
                  <a:pt x="7294" y="1016"/>
                </a:lnTo>
                <a:lnTo>
                  <a:pt x="7300" y="1016"/>
                </a:lnTo>
                <a:lnTo>
                  <a:pt x="7304" y="1003"/>
                </a:lnTo>
                <a:lnTo>
                  <a:pt x="7298" y="1003"/>
                </a:lnTo>
                <a:lnTo>
                  <a:pt x="7294" y="1008"/>
                </a:lnTo>
                <a:lnTo>
                  <a:pt x="7283" y="1006"/>
                </a:lnTo>
                <a:lnTo>
                  <a:pt x="7331" y="961"/>
                </a:lnTo>
                <a:lnTo>
                  <a:pt x="7334" y="961"/>
                </a:lnTo>
                <a:lnTo>
                  <a:pt x="7339" y="963"/>
                </a:lnTo>
                <a:lnTo>
                  <a:pt x="7338" y="969"/>
                </a:lnTo>
                <a:lnTo>
                  <a:pt x="7348" y="975"/>
                </a:lnTo>
                <a:lnTo>
                  <a:pt x="7344" y="977"/>
                </a:lnTo>
                <a:lnTo>
                  <a:pt x="7344" y="982"/>
                </a:lnTo>
                <a:lnTo>
                  <a:pt x="7346" y="983"/>
                </a:lnTo>
                <a:lnTo>
                  <a:pt x="7354" y="984"/>
                </a:lnTo>
                <a:lnTo>
                  <a:pt x="7357" y="979"/>
                </a:lnTo>
                <a:lnTo>
                  <a:pt x="7361" y="980"/>
                </a:lnTo>
                <a:lnTo>
                  <a:pt x="7368" y="977"/>
                </a:lnTo>
                <a:lnTo>
                  <a:pt x="7372" y="978"/>
                </a:lnTo>
                <a:lnTo>
                  <a:pt x="7373" y="976"/>
                </a:lnTo>
                <a:lnTo>
                  <a:pt x="7373" y="972"/>
                </a:lnTo>
                <a:lnTo>
                  <a:pt x="7370" y="970"/>
                </a:lnTo>
                <a:lnTo>
                  <a:pt x="7367" y="962"/>
                </a:lnTo>
                <a:lnTo>
                  <a:pt x="7361" y="962"/>
                </a:lnTo>
                <a:lnTo>
                  <a:pt x="7335" y="952"/>
                </a:lnTo>
                <a:lnTo>
                  <a:pt x="7375" y="859"/>
                </a:lnTo>
                <a:lnTo>
                  <a:pt x="7374" y="843"/>
                </a:lnTo>
                <a:lnTo>
                  <a:pt x="7375" y="834"/>
                </a:lnTo>
                <a:lnTo>
                  <a:pt x="7379" y="819"/>
                </a:lnTo>
                <a:lnTo>
                  <a:pt x="7383" y="811"/>
                </a:lnTo>
                <a:lnTo>
                  <a:pt x="7380" y="800"/>
                </a:lnTo>
                <a:lnTo>
                  <a:pt x="7401" y="778"/>
                </a:lnTo>
                <a:lnTo>
                  <a:pt x="7411" y="764"/>
                </a:lnTo>
                <a:lnTo>
                  <a:pt x="7462" y="728"/>
                </a:lnTo>
                <a:lnTo>
                  <a:pt x="7471" y="685"/>
                </a:lnTo>
                <a:lnTo>
                  <a:pt x="7433" y="671"/>
                </a:lnTo>
                <a:lnTo>
                  <a:pt x="7355" y="623"/>
                </a:lnTo>
                <a:lnTo>
                  <a:pt x="7309" y="607"/>
                </a:lnTo>
                <a:lnTo>
                  <a:pt x="7335" y="607"/>
                </a:lnTo>
                <a:lnTo>
                  <a:pt x="7355" y="553"/>
                </a:lnTo>
                <a:lnTo>
                  <a:pt x="7366" y="507"/>
                </a:lnTo>
                <a:lnTo>
                  <a:pt x="7387" y="457"/>
                </a:lnTo>
                <a:lnTo>
                  <a:pt x="7421" y="403"/>
                </a:lnTo>
                <a:lnTo>
                  <a:pt x="7425" y="393"/>
                </a:lnTo>
                <a:lnTo>
                  <a:pt x="7477" y="325"/>
                </a:lnTo>
                <a:lnTo>
                  <a:pt x="7496" y="333"/>
                </a:lnTo>
                <a:lnTo>
                  <a:pt x="7503" y="342"/>
                </a:lnTo>
                <a:lnTo>
                  <a:pt x="7515" y="335"/>
                </a:lnTo>
                <a:lnTo>
                  <a:pt x="7523" y="350"/>
                </a:lnTo>
                <a:lnTo>
                  <a:pt x="7524" y="348"/>
                </a:lnTo>
                <a:lnTo>
                  <a:pt x="7546" y="360"/>
                </a:lnTo>
                <a:lnTo>
                  <a:pt x="7549" y="364"/>
                </a:lnTo>
                <a:lnTo>
                  <a:pt x="7552" y="362"/>
                </a:lnTo>
                <a:lnTo>
                  <a:pt x="7587" y="373"/>
                </a:lnTo>
                <a:lnTo>
                  <a:pt x="7613" y="390"/>
                </a:lnTo>
                <a:lnTo>
                  <a:pt x="7652" y="410"/>
                </a:lnTo>
                <a:lnTo>
                  <a:pt x="7685" y="414"/>
                </a:lnTo>
                <a:lnTo>
                  <a:pt x="7679" y="426"/>
                </a:lnTo>
                <a:lnTo>
                  <a:pt x="7695" y="438"/>
                </a:lnTo>
                <a:lnTo>
                  <a:pt x="7703" y="438"/>
                </a:lnTo>
                <a:lnTo>
                  <a:pt x="7731" y="448"/>
                </a:lnTo>
                <a:lnTo>
                  <a:pt x="7759" y="449"/>
                </a:lnTo>
                <a:lnTo>
                  <a:pt x="7783" y="444"/>
                </a:lnTo>
                <a:lnTo>
                  <a:pt x="7795" y="445"/>
                </a:lnTo>
                <a:lnTo>
                  <a:pt x="7816" y="472"/>
                </a:lnTo>
                <a:lnTo>
                  <a:pt x="7849" y="541"/>
                </a:lnTo>
                <a:lnTo>
                  <a:pt x="7873" y="609"/>
                </a:lnTo>
                <a:lnTo>
                  <a:pt x="7889" y="725"/>
                </a:lnTo>
                <a:lnTo>
                  <a:pt x="7914" y="826"/>
                </a:lnTo>
                <a:lnTo>
                  <a:pt x="7957" y="832"/>
                </a:lnTo>
                <a:lnTo>
                  <a:pt x="8196" y="973"/>
                </a:lnTo>
                <a:lnTo>
                  <a:pt x="8290" y="1028"/>
                </a:lnTo>
                <a:lnTo>
                  <a:pt x="8318" y="1032"/>
                </a:lnTo>
                <a:lnTo>
                  <a:pt x="8436" y="1048"/>
                </a:lnTo>
                <a:lnTo>
                  <a:pt x="8518" y="1011"/>
                </a:lnTo>
                <a:lnTo>
                  <a:pt x="8531" y="1002"/>
                </a:lnTo>
                <a:lnTo>
                  <a:pt x="8544" y="996"/>
                </a:lnTo>
                <a:lnTo>
                  <a:pt x="8550" y="993"/>
                </a:lnTo>
                <a:lnTo>
                  <a:pt x="8627" y="988"/>
                </a:lnTo>
                <a:lnTo>
                  <a:pt x="8638" y="973"/>
                </a:lnTo>
                <a:lnTo>
                  <a:pt x="8704" y="1027"/>
                </a:lnTo>
                <a:lnTo>
                  <a:pt x="8757" y="1075"/>
                </a:lnTo>
                <a:lnTo>
                  <a:pt x="8771" y="1081"/>
                </a:lnTo>
                <a:lnTo>
                  <a:pt x="8787" y="1086"/>
                </a:lnTo>
                <a:lnTo>
                  <a:pt x="8804" y="1084"/>
                </a:lnTo>
                <a:lnTo>
                  <a:pt x="8819" y="1080"/>
                </a:lnTo>
                <a:lnTo>
                  <a:pt x="8820" y="1081"/>
                </a:lnTo>
                <a:lnTo>
                  <a:pt x="8819" y="1095"/>
                </a:lnTo>
                <a:lnTo>
                  <a:pt x="8822" y="1097"/>
                </a:lnTo>
                <a:lnTo>
                  <a:pt x="8822" y="1104"/>
                </a:lnTo>
                <a:lnTo>
                  <a:pt x="8823" y="1106"/>
                </a:lnTo>
                <a:lnTo>
                  <a:pt x="8829" y="1105"/>
                </a:lnTo>
                <a:lnTo>
                  <a:pt x="8831" y="1106"/>
                </a:lnTo>
                <a:lnTo>
                  <a:pt x="8833" y="1114"/>
                </a:lnTo>
                <a:lnTo>
                  <a:pt x="8841" y="1116"/>
                </a:lnTo>
                <a:lnTo>
                  <a:pt x="8843" y="1118"/>
                </a:lnTo>
                <a:lnTo>
                  <a:pt x="8842" y="1127"/>
                </a:lnTo>
                <a:lnTo>
                  <a:pt x="8836" y="1130"/>
                </a:lnTo>
                <a:lnTo>
                  <a:pt x="8835" y="1132"/>
                </a:lnTo>
                <a:lnTo>
                  <a:pt x="8838" y="1138"/>
                </a:lnTo>
                <a:lnTo>
                  <a:pt x="8846" y="1142"/>
                </a:lnTo>
                <a:lnTo>
                  <a:pt x="8848" y="1145"/>
                </a:lnTo>
                <a:lnTo>
                  <a:pt x="8844" y="1152"/>
                </a:lnTo>
                <a:lnTo>
                  <a:pt x="8845" y="1156"/>
                </a:lnTo>
                <a:lnTo>
                  <a:pt x="8837" y="1164"/>
                </a:lnTo>
                <a:lnTo>
                  <a:pt x="8837" y="1177"/>
                </a:lnTo>
                <a:lnTo>
                  <a:pt x="8833" y="1183"/>
                </a:lnTo>
                <a:lnTo>
                  <a:pt x="8837" y="1193"/>
                </a:lnTo>
                <a:lnTo>
                  <a:pt x="8839" y="1196"/>
                </a:lnTo>
                <a:lnTo>
                  <a:pt x="8844" y="1196"/>
                </a:lnTo>
                <a:lnTo>
                  <a:pt x="8849" y="1193"/>
                </a:lnTo>
                <a:lnTo>
                  <a:pt x="8852" y="1187"/>
                </a:lnTo>
                <a:lnTo>
                  <a:pt x="8862" y="1181"/>
                </a:lnTo>
                <a:lnTo>
                  <a:pt x="8873" y="1191"/>
                </a:lnTo>
                <a:lnTo>
                  <a:pt x="8874" y="1195"/>
                </a:lnTo>
                <a:lnTo>
                  <a:pt x="8877" y="1194"/>
                </a:lnTo>
                <a:lnTo>
                  <a:pt x="8879" y="1190"/>
                </a:lnTo>
                <a:lnTo>
                  <a:pt x="8881" y="1188"/>
                </a:lnTo>
                <a:lnTo>
                  <a:pt x="8886" y="1199"/>
                </a:lnTo>
                <a:lnTo>
                  <a:pt x="8884" y="1203"/>
                </a:lnTo>
                <a:lnTo>
                  <a:pt x="8880" y="1207"/>
                </a:lnTo>
                <a:lnTo>
                  <a:pt x="8874" y="1208"/>
                </a:lnTo>
                <a:lnTo>
                  <a:pt x="8872" y="1210"/>
                </a:lnTo>
                <a:lnTo>
                  <a:pt x="8871" y="1219"/>
                </a:lnTo>
                <a:lnTo>
                  <a:pt x="8875" y="1234"/>
                </a:lnTo>
                <a:lnTo>
                  <a:pt x="8874" y="1244"/>
                </a:lnTo>
                <a:lnTo>
                  <a:pt x="8870" y="1248"/>
                </a:lnTo>
                <a:lnTo>
                  <a:pt x="8862" y="1252"/>
                </a:lnTo>
                <a:lnTo>
                  <a:pt x="8860" y="1257"/>
                </a:lnTo>
                <a:lnTo>
                  <a:pt x="8865" y="1283"/>
                </a:lnTo>
                <a:lnTo>
                  <a:pt x="8877" y="1298"/>
                </a:lnTo>
                <a:lnTo>
                  <a:pt x="8889" y="1299"/>
                </a:lnTo>
                <a:lnTo>
                  <a:pt x="8895" y="1308"/>
                </a:lnTo>
                <a:lnTo>
                  <a:pt x="8900" y="1312"/>
                </a:lnTo>
                <a:lnTo>
                  <a:pt x="8900" y="1321"/>
                </a:lnTo>
                <a:lnTo>
                  <a:pt x="8909" y="1341"/>
                </a:lnTo>
                <a:lnTo>
                  <a:pt x="8913" y="1342"/>
                </a:lnTo>
                <a:lnTo>
                  <a:pt x="8922" y="1342"/>
                </a:lnTo>
                <a:lnTo>
                  <a:pt x="8927" y="1347"/>
                </a:lnTo>
                <a:lnTo>
                  <a:pt x="8933" y="1354"/>
                </a:lnTo>
                <a:lnTo>
                  <a:pt x="8934" y="1361"/>
                </a:lnTo>
                <a:lnTo>
                  <a:pt x="8940" y="1369"/>
                </a:lnTo>
                <a:lnTo>
                  <a:pt x="8937" y="1380"/>
                </a:lnTo>
                <a:lnTo>
                  <a:pt x="8958" y="1396"/>
                </a:lnTo>
                <a:lnTo>
                  <a:pt x="8961" y="1405"/>
                </a:lnTo>
                <a:lnTo>
                  <a:pt x="8971" y="1410"/>
                </a:lnTo>
                <a:lnTo>
                  <a:pt x="8978" y="1420"/>
                </a:lnTo>
                <a:lnTo>
                  <a:pt x="8979" y="1423"/>
                </a:lnTo>
                <a:lnTo>
                  <a:pt x="8976" y="1430"/>
                </a:lnTo>
                <a:lnTo>
                  <a:pt x="8982" y="1438"/>
                </a:lnTo>
                <a:lnTo>
                  <a:pt x="8986" y="1439"/>
                </a:lnTo>
                <a:lnTo>
                  <a:pt x="8993" y="1442"/>
                </a:lnTo>
                <a:lnTo>
                  <a:pt x="8998" y="1448"/>
                </a:lnTo>
                <a:lnTo>
                  <a:pt x="9013" y="1446"/>
                </a:lnTo>
                <a:lnTo>
                  <a:pt x="9019" y="1447"/>
                </a:lnTo>
                <a:lnTo>
                  <a:pt x="9021" y="1449"/>
                </a:lnTo>
                <a:lnTo>
                  <a:pt x="9027" y="1453"/>
                </a:lnTo>
                <a:lnTo>
                  <a:pt x="9034" y="1453"/>
                </a:lnTo>
                <a:lnTo>
                  <a:pt x="9035" y="1464"/>
                </a:lnTo>
                <a:lnTo>
                  <a:pt x="9036" y="1467"/>
                </a:lnTo>
                <a:lnTo>
                  <a:pt x="9028" y="1492"/>
                </a:lnTo>
                <a:lnTo>
                  <a:pt x="9011" y="1491"/>
                </a:lnTo>
                <a:lnTo>
                  <a:pt x="8900" y="1478"/>
                </a:lnTo>
                <a:lnTo>
                  <a:pt x="8864" y="1477"/>
                </a:lnTo>
                <a:lnTo>
                  <a:pt x="8829" y="1494"/>
                </a:lnTo>
                <a:lnTo>
                  <a:pt x="8806" y="1498"/>
                </a:lnTo>
                <a:lnTo>
                  <a:pt x="8805" y="1501"/>
                </a:lnTo>
                <a:lnTo>
                  <a:pt x="8795" y="1500"/>
                </a:lnTo>
                <a:lnTo>
                  <a:pt x="8796" y="1514"/>
                </a:lnTo>
                <a:lnTo>
                  <a:pt x="8792" y="1523"/>
                </a:lnTo>
                <a:lnTo>
                  <a:pt x="8796" y="1535"/>
                </a:lnTo>
                <a:lnTo>
                  <a:pt x="8796" y="1546"/>
                </a:lnTo>
                <a:lnTo>
                  <a:pt x="8795" y="1549"/>
                </a:lnTo>
                <a:lnTo>
                  <a:pt x="8784" y="1558"/>
                </a:lnTo>
                <a:lnTo>
                  <a:pt x="8785" y="1562"/>
                </a:lnTo>
                <a:lnTo>
                  <a:pt x="8784" y="1563"/>
                </a:lnTo>
                <a:lnTo>
                  <a:pt x="8791" y="1568"/>
                </a:lnTo>
                <a:lnTo>
                  <a:pt x="8792" y="1570"/>
                </a:lnTo>
                <a:lnTo>
                  <a:pt x="8790" y="1582"/>
                </a:lnTo>
                <a:lnTo>
                  <a:pt x="8792" y="1582"/>
                </a:lnTo>
                <a:lnTo>
                  <a:pt x="8793" y="1591"/>
                </a:lnTo>
                <a:lnTo>
                  <a:pt x="8788" y="1603"/>
                </a:lnTo>
                <a:lnTo>
                  <a:pt x="8806" y="1609"/>
                </a:lnTo>
                <a:lnTo>
                  <a:pt x="8845" y="1644"/>
                </a:lnTo>
                <a:lnTo>
                  <a:pt x="8894" y="1695"/>
                </a:lnTo>
                <a:lnTo>
                  <a:pt x="8887" y="1703"/>
                </a:lnTo>
                <a:lnTo>
                  <a:pt x="8874" y="1719"/>
                </a:lnTo>
                <a:lnTo>
                  <a:pt x="8867" y="1725"/>
                </a:lnTo>
                <a:lnTo>
                  <a:pt x="8864" y="1730"/>
                </a:lnTo>
                <a:lnTo>
                  <a:pt x="8858" y="1734"/>
                </a:lnTo>
                <a:lnTo>
                  <a:pt x="8848" y="1743"/>
                </a:lnTo>
                <a:lnTo>
                  <a:pt x="8834" y="1747"/>
                </a:lnTo>
                <a:lnTo>
                  <a:pt x="8822" y="1743"/>
                </a:lnTo>
                <a:lnTo>
                  <a:pt x="8807" y="1743"/>
                </a:lnTo>
                <a:lnTo>
                  <a:pt x="8786" y="1740"/>
                </a:lnTo>
                <a:lnTo>
                  <a:pt x="8781" y="1741"/>
                </a:lnTo>
                <a:lnTo>
                  <a:pt x="8771" y="1746"/>
                </a:lnTo>
                <a:lnTo>
                  <a:pt x="8767" y="1754"/>
                </a:lnTo>
                <a:lnTo>
                  <a:pt x="8758" y="1763"/>
                </a:lnTo>
                <a:lnTo>
                  <a:pt x="8757" y="1768"/>
                </a:lnTo>
                <a:lnTo>
                  <a:pt x="8762" y="1786"/>
                </a:lnTo>
                <a:lnTo>
                  <a:pt x="8762" y="1798"/>
                </a:lnTo>
                <a:lnTo>
                  <a:pt x="8760" y="1806"/>
                </a:lnTo>
                <a:lnTo>
                  <a:pt x="8751" y="1821"/>
                </a:lnTo>
                <a:lnTo>
                  <a:pt x="8749" y="1832"/>
                </a:lnTo>
                <a:lnTo>
                  <a:pt x="8753" y="1837"/>
                </a:lnTo>
                <a:lnTo>
                  <a:pt x="8752" y="1843"/>
                </a:lnTo>
                <a:lnTo>
                  <a:pt x="8752" y="1856"/>
                </a:lnTo>
                <a:lnTo>
                  <a:pt x="8769" y="1882"/>
                </a:lnTo>
                <a:lnTo>
                  <a:pt x="8772" y="1889"/>
                </a:lnTo>
                <a:lnTo>
                  <a:pt x="8771" y="1896"/>
                </a:lnTo>
                <a:lnTo>
                  <a:pt x="8773" y="1906"/>
                </a:lnTo>
                <a:lnTo>
                  <a:pt x="8766" y="1919"/>
                </a:lnTo>
                <a:lnTo>
                  <a:pt x="8765" y="1924"/>
                </a:lnTo>
                <a:lnTo>
                  <a:pt x="8770" y="1936"/>
                </a:lnTo>
                <a:lnTo>
                  <a:pt x="8770" y="1939"/>
                </a:lnTo>
                <a:lnTo>
                  <a:pt x="8764" y="1955"/>
                </a:lnTo>
                <a:lnTo>
                  <a:pt x="8762" y="1961"/>
                </a:lnTo>
                <a:lnTo>
                  <a:pt x="8762" y="1966"/>
                </a:lnTo>
                <a:lnTo>
                  <a:pt x="8766" y="1971"/>
                </a:lnTo>
                <a:lnTo>
                  <a:pt x="8770" y="1964"/>
                </a:lnTo>
                <a:lnTo>
                  <a:pt x="8770" y="1969"/>
                </a:lnTo>
                <a:lnTo>
                  <a:pt x="8768" y="1974"/>
                </a:lnTo>
                <a:lnTo>
                  <a:pt x="8768" y="1984"/>
                </a:lnTo>
                <a:lnTo>
                  <a:pt x="8762" y="1993"/>
                </a:lnTo>
                <a:lnTo>
                  <a:pt x="8762" y="2011"/>
                </a:lnTo>
                <a:lnTo>
                  <a:pt x="8756" y="2010"/>
                </a:lnTo>
                <a:lnTo>
                  <a:pt x="8756" y="2013"/>
                </a:lnTo>
                <a:lnTo>
                  <a:pt x="8751" y="2023"/>
                </a:lnTo>
                <a:lnTo>
                  <a:pt x="8747" y="2020"/>
                </a:lnTo>
                <a:lnTo>
                  <a:pt x="8736" y="2033"/>
                </a:lnTo>
                <a:lnTo>
                  <a:pt x="8730" y="2034"/>
                </a:lnTo>
                <a:lnTo>
                  <a:pt x="8727" y="2032"/>
                </a:lnTo>
                <a:lnTo>
                  <a:pt x="8730" y="2027"/>
                </a:lnTo>
                <a:lnTo>
                  <a:pt x="8727" y="2025"/>
                </a:lnTo>
                <a:lnTo>
                  <a:pt x="8719" y="2030"/>
                </a:lnTo>
                <a:lnTo>
                  <a:pt x="8717" y="2028"/>
                </a:lnTo>
                <a:lnTo>
                  <a:pt x="8718" y="2026"/>
                </a:lnTo>
                <a:lnTo>
                  <a:pt x="8716" y="2025"/>
                </a:lnTo>
                <a:lnTo>
                  <a:pt x="8712" y="2036"/>
                </a:lnTo>
                <a:lnTo>
                  <a:pt x="8713" y="2037"/>
                </a:lnTo>
                <a:lnTo>
                  <a:pt x="8709" y="2040"/>
                </a:lnTo>
                <a:lnTo>
                  <a:pt x="8713" y="2042"/>
                </a:lnTo>
                <a:lnTo>
                  <a:pt x="8714" y="2047"/>
                </a:lnTo>
                <a:lnTo>
                  <a:pt x="8706" y="2062"/>
                </a:lnTo>
                <a:lnTo>
                  <a:pt x="8700" y="2062"/>
                </a:lnTo>
                <a:lnTo>
                  <a:pt x="8697" y="2078"/>
                </a:lnTo>
                <a:lnTo>
                  <a:pt x="8692" y="2082"/>
                </a:lnTo>
                <a:lnTo>
                  <a:pt x="8683" y="2076"/>
                </a:lnTo>
                <a:lnTo>
                  <a:pt x="8681" y="2077"/>
                </a:lnTo>
                <a:lnTo>
                  <a:pt x="8675" y="2086"/>
                </a:lnTo>
                <a:lnTo>
                  <a:pt x="8675" y="2089"/>
                </a:lnTo>
                <a:lnTo>
                  <a:pt x="8678" y="2091"/>
                </a:lnTo>
                <a:lnTo>
                  <a:pt x="8676" y="2109"/>
                </a:lnTo>
                <a:lnTo>
                  <a:pt x="8679" y="2112"/>
                </a:lnTo>
                <a:lnTo>
                  <a:pt x="8680" y="2120"/>
                </a:lnTo>
                <a:lnTo>
                  <a:pt x="8677" y="2124"/>
                </a:lnTo>
                <a:lnTo>
                  <a:pt x="8659" y="2119"/>
                </a:lnTo>
                <a:lnTo>
                  <a:pt x="8655" y="2120"/>
                </a:lnTo>
                <a:lnTo>
                  <a:pt x="8653" y="2123"/>
                </a:lnTo>
                <a:lnTo>
                  <a:pt x="8652" y="2132"/>
                </a:lnTo>
                <a:lnTo>
                  <a:pt x="8662" y="2154"/>
                </a:lnTo>
                <a:lnTo>
                  <a:pt x="8670" y="2155"/>
                </a:lnTo>
                <a:lnTo>
                  <a:pt x="8678" y="2159"/>
                </a:lnTo>
                <a:lnTo>
                  <a:pt x="8675" y="2164"/>
                </a:lnTo>
                <a:lnTo>
                  <a:pt x="8667" y="2183"/>
                </a:lnTo>
                <a:lnTo>
                  <a:pt x="8662" y="2180"/>
                </a:lnTo>
                <a:lnTo>
                  <a:pt x="8659" y="2182"/>
                </a:lnTo>
                <a:lnTo>
                  <a:pt x="8663" y="2185"/>
                </a:lnTo>
                <a:lnTo>
                  <a:pt x="8667" y="2186"/>
                </a:lnTo>
                <a:lnTo>
                  <a:pt x="8678" y="2196"/>
                </a:lnTo>
                <a:lnTo>
                  <a:pt x="8689" y="2209"/>
                </a:lnTo>
                <a:lnTo>
                  <a:pt x="8689" y="2217"/>
                </a:lnTo>
                <a:lnTo>
                  <a:pt x="8690" y="2223"/>
                </a:lnTo>
                <a:lnTo>
                  <a:pt x="8684" y="2230"/>
                </a:lnTo>
                <a:lnTo>
                  <a:pt x="8689" y="2235"/>
                </a:lnTo>
                <a:lnTo>
                  <a:pt x="8687" y="2236"/>
                </a:lnTo>
                <a:lnTo>
                  <a:pt x="8684" y="2243"/>
                </a:lnTo>
                <a:lnTo>
                  <a:pt x="8692" y="2248"/>
                </a:lnTo>
                <a:lnTo>
                  <a:pt x="8701" y="2259"/>
                </a:lnTo>
                <a:lnTo>
                  <a:pt x="8709" y="2258"/>
                </a:lnTo>
                <a:lnTo>
                  <a:pt x="8710" y="2262"/>
                </a:lnTo>
                <a:lnTo>
                  <a:pt x="8704" y="2268"/>
                </a:lnTo>
                <a:lnTo>
                  <a:pt x="8705" y="2276"/>
                </a:lnTo>
                <a:lnTo>
                  <a:pt x="8709" y="2274"/>
                </a:lnTo>
                <a:lnTo>
                  <a:pt x="8713" y="2269"/>
                </a:lnTo>
                <a:lnTo>
                  <a:pt x="8716" y="2272"/>
                </a:lnTo>
                <a:lnTo>
                  <a:pt x="8718" y="2277"/>
                </a:lnTo>
                <a:lnTo>
                  <a:pt x="8727" y="2287"/>
                </a:lnTo>
                <a:lnTo>
                  <a:pt x="8733" y="2291"/>
                </a:lnTo>
                <a:lnTo>
                  <a:pt x="8744" y="2294"/>
                </a:lnTo>
                <a:lnTo>
                  <a:pt x="8748" y="2302"/>
                </a:lnTo>
                <a:lnTo>
                  <a:pt x="8767" y="2304"/>
                </a:lnTo>
                <a:lnTo>
                  <a:pt x="8769" y="2306"/>
                </a:lnTo>
                <a:lnTo>
                  <a:pt x="8768" y="2310"/>
                </a:lnTo>
                <a:lnTo>
                  <a:pt x="8770" y="2311"/>
                </a:lnTo>
                <a:lnTo>
                  <a:pt x="8771" y="2313"/>
                </a:lnTo>
                <a:lnTo>
                  <a:pt x="8786" y="2323"/>
                </a:lnTo>
                <a:lnTo>
                  <a:pt x="8781" y="2329"/>
                </a:lnTo>
                <a:lnTo>
                  <a:pt x="8786" y="2333"/>
                </a:lnTo>
                <a:lnTo>
                  <a:pt x="8792" y="2331"/>
                </a:lnTo>
                <a:lnTo>
                  <a:pt x="8802" y="2333"/>
                </a:lnTo>
                <a:lnTo>
                  <a:pt x="8807" y="2340"/>
                </a:lnTo>
                <a:lnTo>
                  <a:pt x="8808" y="2337"/>
                </a:lnTo>
                <a:lnTo>
                  <a:pt x="8834" y="2337"/>
                </a:lnTo>
                <a:lnTo>
                  <a:pt x="8836" y="2337"/>
                </a:lnTo>
                <a:lnTo>
                  <a:pt x="8835" y="2333"/>
                </a:lnTo>
                <a:lnTo>
                  <a:pt x="8839" y="2333"/>
                </a:lnTo>
                <a:lnTo>
                  <a:pt x="8841" y="2337"/>
                </a:lnTo>
                <a:lnTo>
                  <a:pt x="8874" y="2334"/>
                </a:lnTo>
                <a:lnTo>
                  <a:pt x="8876" y="2325"/>
                </a:lnTo>
                <a:lnTo>
                  <a:pt x="8884" y="2326"/>
                </a:lnTo>
                <a:lnTo>
                  <a:pt x="8885" y="2337"/>
                </a:lnTo>
                <a:lnTo>
                  <a:pt x="8905" y="2341"/>
                </a:lnTo>
                <a:lnTo>
                  <a:pt x="8907" y="2339"/>
                </a:lnTo>
                <a:lnTo>
                  <a:pt x="8923" y="2350"/>
                </a:lnTo>
                <a:lnTo>
                  <a:pt x="8940" y="2359"/>
                </a:lnTo>
                <a:lnTo>
                  <a:pt x="8947" y="2369"/>
                </a:lnTo>
                <a:lnTo>
                  <a:pt x="8951" y="2372"/>
                </a:lnTo>
                <a:lnTo>
                  <a:pt x="8963" y="2369"/>
                </a:lnTo>
                <a:lnTo>
                  <a:pt x="8964" y="2370"/>
                </a:lnTo>
                <a:lnTo>
                  <a:pt x="8974" y="2370"/>
                </a:lnTo>
                <a:lnTo>
                  <a:pt x="8980" y="2368"/>
                </a:lnTo>
                <a:lnTo>
                  <a:pt x="8985" y="2366"/>
                </a:lnTo>
                <a:lnTo>
                  <a:pt x="8990" y="2354"/>
                </a:lnTo>
                <a:lnTo>
                  <a:pt x="9000" y="2355"/>
                </a:lnTo>
                <a:lnTo>
                  <a:pt x="9001" y="2352"/>
                </a:lnTo>
                <a:lnTo>
                  <a:pt x="9010" y="2352"/>
                </a:lnTo>
                <a:lnTo>
                  <a:pt x="9014" y="2347"/>
                </a:lnTo>
                <a:lnTo>
                  <a:pt x="9022" y="2349"/>
                </a:lnTo>
                <a:lnTo>
                  <a:pt x="9022" y="2350"/>
                </a:lnTo>
                <a:lnTo>
                  <a:pt x="9041" y="2343"/>
                </a:lnTo>
                <a:lnTo>
                  <a:pt x="9068" y="2344"/>
                </a:lnTo>
                <a:lnTo>
                  <a:pt x="9088" y="2341"/>
                </a:lnTo>
                <a:lnTo>
                  <a:pt x="9100" y="2346"/>
                </a:lnTo>
                <a:lnTo>
                  <a:pt x="9129" y="2368"/>
                </a:lnTo>
                <a:lnTo>
                  <a:pt x="9129" y="2370"/>
                </a:lnTo>
                <a:lnTo>
                  <a:pt x="9121" y="2394"/>
                </a:lnTo>
                <a:lnTo>
                  <a:pt x="9136" y="2399"/>
                </a:lnTo>
                <a:lnTo>
                  <a:pt x="9133" y="2408"/>
                </a:lnTo>
                <a:lnTo>
                  <a:pt x="9151" y="2412"/>
                </a:lnTo>
                <a:lnTo>
                  <a:pt x="9154" y="2417"/>
                </a:lnTo>
                <a:lnTo>
                  <a:pt x="9155" y="2420"/>
                </a:lnTo>
                <a:lnTo>
                  <a:pt x="9163" y="2425"/>
                </a:lnTo>
                <a:lnTo>
                  <a:pt x="9162" y="2428"/>
                </a:lnTo>
                <a:lnTo>
                  <a:pt x="9159" y="2428"/>
                </a:lnTo>
                <a:lnTo>
                  <a:pt x="9157" y="2432"/>
                </a:lnTo>
                <a:lnTo>
                  <a:pt x="9153" y="2449"/>
                </a:lnTo>
                <a:lnTo>
                  <a:pt x="9144" y="2447"/>
                </a:lnTo>
                <a:lnTo>
                  <a:pt x="9143" y="2455"/>
                </a:lnTo>
                <a:lnTo>
                  <a:pt x="9140" y="2456"/>
                </a:lnTo>
                <a:lnTo>
                  <a:pt x="9131" y="2455"/>
                </a:lnTo>
                <a:lnTo>
                  <a:pt x="9130" y="2454"/>
                </a:lnTo>
                <a:lnTo>
                  <a:pt x="9131" y="2446"/>
                </a:lnTo>
                <a:lnTo>
                  <a:pt x="9121" y="2445"/>
                </a:lnTo>
                <a:lnTo>
                  <a:pt x="9123" y="2440"/>
                </a:lnTo>
                <a:lnTo>
                  <a:pt x="9107" y="2436"/>
                </a:lnTo>
                <a:lnTo>
                  <a:pt x="9106" y="2444"/>
                </a:lnTo>
                <a:lnTo>
                  <a:pt x="9108" y="2444"/>
                </a:lnTo>
                <a:lnTo>
                  <a:pt x="9108" y="2455"/>
                </a:lnTo>
                <a:lnTo>
                  <a:pt x="9096" y="2455"/>
                </a:lnTo>
                <a:lnTo>
                  <a:pt x="9094" y="2450"/>
                </a:lnTo>
                <a:lnTo>
                  <a:pt x="9068" y="2448"/>
                </a:lnTo>
                <a:lnTo>
                  <a:pt x="9066" y="2450"/>
                </a:lnTo>
                <a:lnTo>
                  <a:pt x="9065" y="2458"/>
                </a:lnTo>
                <a:lnTo>
                  <a:pt x="9060" y="2466"/>
                </a:lnTo>
                <a:lnTo>
                  <a:pt x="9068" y="2473"/>
                </a:lnTo>
                <a:lnTo>
                  <a:pt x="9070" y="2477"/>
                </a:lnTo>
                <a:lnTo>
                  <a:pt x="9068" y="2485"/>
                </a:lnTo>
                <a:lnTo>
                  <a:pt x="9056" y="2486"/>
                </a:lnTo>
                <a:lnTo>
                  <a:pt x="9053" y="2487"/>
                </a:lnTo>
                <a:lnTo>
                  <a:pt x="9053" y="2485"/>
                </a:lnTo>
                <a:lnTo>
                  <a:pt x="9052" y="2484"/>
                </a:lnTo>
                <a:lnTo>
                  <a:pt x="9048" y="2485"/>
                </a:lnTo>
                <a:lnTo>
                  <a:pt x="9047" y="2487"/>
                </a:lnTo>
                <a:lnTo>
                  <a:pt x="9048" y="2493"/>
                </a:lnTo>
                <a:lnTo>
                  <a:pt x="9057" y="2492"/>
                </a:lnTo>
                <a:lnTo>
                  <a:pt x="9059" y="2494"/>
                </a:lnTo>
                <a:lnTo>
                  <a:pt x="9051" y="2505"/>
                </a:lnTo>
                <a:lnTo>
                  <a:pt x="9048" y="2513"/>
                </a:lnTo>
                <a:lnTo>
                  <a:pt x="9069" y="2519"/>
                </a:lnTo>
                <a:lnTo>
                  <a:pt x="9069" y="2525"/>
                </a:lnTo>
                <a:lnTo>
                  <a:pt x="9065" y="2531"/>
                </a:lnTo>
                <a:lnTo>
                  <a:pt x="9065" y="2535"/>
                </a:lnTo>
                <a:lnTo>
                  <a:pt x="9067" y="2537"/>
                </a:lnTo>
                <a:lnTo>
                  <a:pt x="9067" y="2552"/>
                </a:lnTo>
                <a:lnTo>
                  <a:pt x="9074" y="2553"/>
                </a:lnTo>
                <a:lnTo>
                  <a:pt x="9074" y="2562"/>
                </a:lnTo>
                <a:lnTo>
                  <a:pt x="9067" y="2599"/>
                </a:lnTo>
                <a:lnTo>
                  <a:pt x="9076" y="2603"/>
                </a:lnTo>
                <a:lnTo>
                  <a:pt x="9087" y="2745"/>
                </a:lnTo>
                <a:lnTo>
                  <a:pt x="9036" y="2744"/>
                </a:lnTo>
                <a:lnTo>
                  <a:pt x="9009" y="2739"/>
                </a:lnTo>
                <a:lnTo>
                  <a:pt x="9009" y="2742"/>
                </a:lnTo>
                <a:lnTo>
                  <a:pt x="8939" y="2740"/>
                </a:lnTo>
                <a:lnTo>
                  <a:pt x="8929" y="2750"/>
                </a:lnTo>
                <a:lnTo>
                  <a:pt x="8926" y="2748"/>
                </a:lnTo>
                <a:lnTo>
                  <a:pt x="8924" y="2750"/>
                </a:lnTo>
                <a:lnTo>
                  <a:pt x="8923" y="2748"/>
                </a:lnTo>
                <a:lnTo>
                  <a:pt x="8913" y="2760"/>
                </a:lnTo>
                <a:lnTo>
                  <a:pt x="8914" y="2762"/>
                </a:lnTo>
                <a:lnTo>
                  <a:pt x="8896" y="2785"/>
                </a:lnTo>
                <a:lnTo>
                  <a:pt x="8890" y="2800"/>
                </a:lnTo>
                <a:lnTo>
                  <a:pt x="8881" y="2812"/>
                </a:lnTo>
                <a:lnTo>
                  <a:pt x="8875" y="2812"/>
                </a:lnTo>
                <a:lnTo>
                  <a:pt x="8867" y="2816"/>
                </a:lnTo>
                <a:lnTo>
                  <a:pt x="8849" y="2827"/>
                </a:lnTo>
                <a:lnTo>
                  <a:pt x="8843" y="2831"/>
                </a:lnTo>
                <a:lnTo>
                  <a:pt x="8836" y="2831"/>
                </a:lnTo>
                <a:lnTo>
                  <a:pt x="8834" y="2837"/>
                </a:lnTo>
                <a:lnTo>
                  <a:pt x="8829" y="2839"/>
                </a:lnTo>
                <a:lnTo>
                  <a:pt x="8816" y="2840"/>
                </a:lnTo>
                <a:lnTo>
                  <a:pt x="8808" y="2847"/>
                </a:lnTo>
                <a:lnTo>
                  <a:pt x="8806" y="2844"/>
                </a:lnTo>
                <a:lnTo>
                  <a:pt x="8802" y="2840"/>
                </a:lnTo>
                <a:lnTo>
                  <a:pt x="8800" y="2842"/>
                </a:lnTo>
                <a:lnTo>
                  <a:pt x="8793" y="2848"/>
                </a:lnTo>
                <a:lnTo>
                  <a:pt x="8788" y="2842"/>
                </a:lnTo>
                <a:lnTo>
                  <a:pt x="8773" y="2851"/>
                </a:lnTo>
                <a:lnTo>
                  <a:pt x="8710" y="2873"/>
                </a:lnTo>
                <a:lnTo>
                  <a:pt x="8709" y="2875"/>
                </a:lnTo>
                <a:lnTo>
                  <a:pt x="8712" y="2880"/>
                </a:lnTo>
                <a:lnTo>
                  <a:pt x="8705" y="2884"/>
                </a:lnTo>
                <a:lnTo>
                  <a:pt x="8642" y="2896"/>
                </a:lnTo>
                <a:lnTo>
                  <a:pt x="8606" y="2924"/>
                </a:lnTo>
                <a:lnTo>
                  <a:pt x="8593" y="2937"/>
                </a:lnTo>
                <a:lnTo>
                  <a:pt x="8585" y="2939"/>
                </a:lnTo>
                <a:lnTo>
                  <a:pt x="8580" y="2943"/>
                </a:lnTo>
                <a:lnTo>
                  <a:pt x="8579" y="2952"/>
                </a:lnTo>
                <a:lnTo>
                  <a:pt x="8594" y="2951"/>
                </a:lnTo>
                <a:lnTo>
                  <a:pt x="8612" y="2972"/>
                </a:lnTo>
                <a:lnTo>
                  <a:pt x="8631" y="3005"/>
                </a:lnTo>
                <a:lnTo>
                  <a:pt x="8649" y="3032"/>
                </a:lnTo>
                <a:lnTo>
                  <a:pt x="8657" y="3047"/>
                </a:lnTo>
                <a:lnTo>
                  <a:pt x="8677" y="3071"/>
                </a:lnTo>
                <a:lnTo>
                  <a:pt x="8682" y="3082"/>
                </a:lnTo>
                <a:lnTo>
                  <a:pt x="8687" y="3087"/>
                </a:lnTo>
                <a:lnTo>
                  <a:pt x="8687" y="3093"/>
                </a:lnTo>
                <a:lnTo>
                  <a:pt x="8704" y="3110"/>
                </a:lnTo>
                <a:lnTo>
                  <a:pt x="8725" y="3123"/>
                </a:lnTo>
                <a:lnTo>
                  <a:pt x="8707" y="3163"/>
                </a:lnTo>
                <a:lnTo>
                  <a:pt x="8730" y="3175"/>
                </a:lnTo>
                <a:lnTo>
                  <a:pt x="8745" y="3178"/>
                </a:lnTo>
                <a:lnTo>
                  <a:pt x="8744" y="3183"/>
                </a:lnTo>
                <a:lnTo>
                  <a:pt x="8753" y="3186"/>
                </a:lnTo>
                <a:lnTo>
                  <a:pt x="8754" y="3186"/>
                </a:lnTo>
                <a:lnTo>
                  <a:pt x="8758" y="3180"/>
                </a:lnTo>
                <a:lnTo>
                  <a:pt x="8775" y="3188"/>
                </a:lnTo>
                <a:lnTo>
                  <a:pt x="8778" y="3189"/>
                </a:lnTo>
                <a:lnTo>
                  <a:pt x="8772" y="3197"/>
                </a:lnTo>
                <a:lnTo>
                  <a:pt x="8775" y="3199"/>
                </a:lnTo>
                <a:lnTo>
                  <a:pt x="8861" y="3232"/>
                </a:lnTo>
                <a:lnTo>
                  <a:pt x="8933" y="3256"/>
                </a:lnTo>
                <a:lnTo>
                  <a:pt x="8937" y="3262"/>
                </a:lnTo>
                <a:lnTo>
                  <a:pt x="8950" y="3268"/>
                </a:lnTo>
                <a:lnTo>
                  <a:pt x="8959" y="3269"/>
                </a:lnTo>
                <a:lnTo>
                  <a:pt x="8969" y="3273"/>
                </a:lnTo>
                <a:lnTo>
                  <a:pt x="8974" y="3266"/>
                </a:lnTo>
                <a:lnTo>
                  <a:pt x="8990" y="3254"/>
                </a:lnTo>
                <a:lnTo>
                  <a:pt x="8995" y="3248"/>
                </a:lnTo>
                <a:lnTo>
                  <a:pt x="8997" y="3239"/>
                </a:lnTo>
                <a:lnTo>
                  <a:pt x="8997" y="3226"/>
                </a:lnTo>
                <a:lnTo>
                  <a:pt x="8999" y="3221"/>
                </a:lnTo>
                <a:lnTo>
                  <a:pt x="9003" y="3214"/>
                </a:lnTo>
                <a:lnTo>
                  <a:pt x="9013" y="3206"/>
                </a:lnTo>
                <a:lnTo>
                  <a:pt x="9017" y="3191"/>
                </a:lnTo>
                <a:lnTo>
                  <a:pt x="9023" y="3182"/>
                </a:lnTo>
                <a:lnTo>
                  <a:pt x="9048" y="3166"/>
                </a:lnTo>
                <a:lnTo>
                  <a:pt x="9056" y="3156"/>
                </a:lnTo>
                <a:lnTo>
                  <a:pt x="9064" y="3150"/>
                </a:lnTo>
                <a:lnTo>
                  <a:pt x="9070" y="3148"/>
                </a:lnTo>
                <a:lnTo>
                  <a:pt x="9098" y="3144"/>
                </a:lnTo>
                <a:lnTo>
                  <a:pt x="9127" y="3125"/>
                </a:lnTo>
                <a:lnTo>
                  <a:pt x="9125" y="3111"/>
                </a:lnTo>
                <a:lnTo>
                  <a:pt x="9126" y="3104"/>
                </a:lnTo>
                <a:lnTo>
                  <a:pt x="9128" y="3100"/>
                </a:lnTo>
                <a:lnTo>
                  <a:pt x="9147" y="3092"/>
                </a:lnTo>
                <a:lnTo>
                  <a:pt x="9150" y="3089"/>
                </a:lnTo>
                <a:lnTo>
                  <a:pt x="9159" y="3083"/>
                </a:lnTo>
                <a:lnTo>
                  <a:pt x="9172" y="3066"/>
                </a:lnTo>
                <a:lnTo>
                  <a:pt x="9186" y="3060"/>
                </a:lnTo>
                <a:lnTo>
                  <a:pt x="9192" y="3063"/>
                </a:lnTo>
                <a:lnTo>
                  <a:pt x="9195" y="3069"/>
                </a:lnTo>
                <a:lnTo>
                  <a:pt x="9195" y="3071"/>
                </a:lnTo>
                <a:lnTo>
                  <a:pt x="9198" y="3073"/>
                </a:lnTo>
                <a:lnTo>
                  <a:pt x="9193" y="3085"/>
                </a:lnTo>
                <a:lnTo>
                  <a:pt x="9194" y="3088"/>
                </a:lnTo>
                <a:lnTo>
                  <a:pt x="9209" y="3093"/>
                </a:lnTo>
                <a:lnTo>
                  <a:pt x="9223" y="3093"/>
                </a:lnTo>
                <a:lnTo>
                  <a:pt x="9224" y="3095"/>
                </a:lnTo>
                <a:lnTo>
                  <a:pt x="9228" y="3095"/>
                </a:lnTo>
                <a:lnTo>
                  <a:pt x="9247" y="3097"/>
                </a:lnTo>
                <a:lnTo>
                  <a:pt x="9270" y="3089"/>
                </a:lnTo>
                <a:lnTo>
                  <a:pt x="9278" y="3089"/>
                </a:lnTo>
                <a:lnTo>
                  <a:pt x="9278" y="3081"/>
                </a:lnTo>
                <a:lnTo>
                  <a:pt x="9282" y="3067"/>
                </a:lnTo>
                <a:lnTo>
                  <a:pt x="9287" y="3068"/>
                </a:lnTo>
                <a:lnTo>
                  <a:pt x="9303" y="3069"/>
                </a:lnTo>
                <a:lnTo>
                  <a:pt x="9316" y="3067"/>
                </a:lnTo>
                <a:lnTo>
                  <a:pt x="9323" y="3063"/>
                </a:lnTo>
                <a:lnTo>
                  <a:pt x="9326" y="3070"/>
                </a:lnTo>
                <a:lnTo>
                  <a:pt x="9331" y="3070"/>
                </a:lnTo>
                <a:lnTo>
                  <a:pt x="9332" y="3079"/>
                </a:lnTo>
                <a:lnTo>
                  <a:pt x="9340" y="3074"/>
                </a:lnTo>
                <a:lnTo>
                  <a:pt x="9346" y="3075"/>
                </a:lnTo>
                <a:lnTo>
                  <a:pt x="9407" y="3088"/>
                </a:lnTo>
                <a:lnTo>
                  <a:pt x="9407" y="3091"/>
                </a:lnTo>
                <a:lnTo>
                  <a:pt x="9429" y="3095"/>
                </a:lnTo>
                <a:lnTo>
                  <a:pt x="9439" y="3131"/>
                </a:lnTo>
                <a:lnTo>
                  <a:pt x="9445" y="3137"/>
                </a:lnTo>
                <a:lnTo>
                  <a:pt x="9484" y="3111"/>
                </a:lnTo>
                <a:lnTo>
                  <a:pt x="9523" y="3094"/>
                </a:lnTo>
                <a:lnTo>
                  <a:pt x="9532" y="3087"/>
                </a:lnTo>
                <a:lnTo>
                  <a:pt x="9530" y="3084"/>
                </a:lnTo>
                <a:lnTo>
                  <a:pt x="9539" y="3078"/>
                </a:lnTo>
                <a:lnTo>
                  <a:pt x="9541" y="3081"/>
                </a:lnTo>
                <a:lnTo>
                  <a:pt x="9578" y="3061"/>
                </a:lnTo>
                <a:lnTo>
                  <a:pt x="9591" y="3046"/>
                </a:lnTo>
                <a:lnTo>
                  <a:pt x="9593" y="3045"/>
                </a:lnTo>
                <a:lnTo>
                  <a:pt x="9591" y="3041"/>
                </a:lnTo>
                <a:lnTo>
                  <a:pt x="9593" y="3040"/>
                </a:lnTo>
                <a:lnTo>
                  <a:pt x="9613" y="3034"/>
                </a:lnTo>
                <a:lnTo>
                  <a:pt x="9627" y="3032"/>
                </a:lnTo>
                <a:lnTo>
                  <a:pt x="9627" y="3034"/>
                </a:lnTo>
                <a:lnTo>
                  <a:pt x="9666" y="3022"/>
                </a:lnTo>
                <a:lnTo>
                  <a:pt x="9673" y="3013"/>
                </a:lnTo>
                <a:lnTo>
                  <a:pt x="9683" y="3016"/>
                </a:lnTo>
                <a:lnTo>
                  <a:pt x="9683" y="3021"/>
                </a:lnTo>
                <a:lnTo>
                  <a:pt x="9685" y="3022"/>
                </a:lnTo>
                <a:lnTo>
                  <a:pt x="9692" y="3023"/>
                </a:lnTo>
                <a:lnTo>
                  <a:pt x="9697" y="3015"/>
                </a:lnTo>
                <a:lnTo>
                  <a:pt x="9714" y="3020"/>
                </a:lnTo>
                <a:lnTo>
                  <a:pt x="9718" y="3027"/>
                </a:lnTo>
                <a:lnTo>
                  <a:pt x="9721" y="3027"/>
                </a:lnTo>
                <a:lnTo>
                  <a:pt x="9725" y="3030"/>
                </a:lnTo>
                <a:lnTo>
                  <a:pt x="9724" y="3032"/>
                </a:lnTo>
                <a:lnTo>
                  <a:pt x="9728" y="3033"/>
                </a:lnTo>
                <a:lnTo>
                  <a:pt x="9733" y="3033"/>
                </a:lnTo>
                <a:lnTo>
                  <a:pt x="9738" y="3030"/>
                </a:lnTo>
                <a:lnTo>
                  <a:pt x="9737" y="3028"/>
                </a:lnTo>
                <a:lnTo>
                  <a:pt x="9743" y="3026"/>
                </a:lnTo>
                <a:lnTo>
                  <a:pt x="9748" y="3036"/>
                </a:lnTo>
                <a:lnTo>
                  <a:pt x="9757" y="3036"/>
                </a:lnTo>
                <a:lnTo>
                  <a:pt x="9758" y="3042"/>
                </a:lnTo>
                <a:lnTo>
                  <a:pt x="9760" y="3043"/>
                </a:lnTo>
                <a:lnTo>
                  <a:pt x="9768" y="3035"/>
                </a:lnTo>
                <a:lnTo>
                  <a:pt x="9769" y="3036"/>
                </a:lnTo>
                <a:lnTo>
                  <a:pt x="9772" y="3034"/>
                </a:lnTo>
                <a:lnTo>
                  <a:pt x="9776" y="3035"/>
                </a:lnTo>
                <a:lnTo>
                  <a:pt x="9785" y="3044"/>
                </a:lnTo>
                <a:lnTo>
                  <a:pt x="9788" y="3045"/>
                </a:lnTo>
                <a:lnTo>
                  <a:pt x="9811" y="3044"/>
                </a:lnTo>
                <a:lnTo>
                  <a:pt x="9813" y="3041"/>
                </a:lnTo>
                <a:lnTo>
                  <a:pt x="9843" y="3041"/>
                </a:lnTo>
                <a:lnTo>
                  <a:pt x="9848" y="3037"/>
                </a:lnTo>
                <a:lnTo>
                  <a:pt x="9856" y="3029"/>
                </a:lnTo>
                <a:lnTo>
                  <a:pt x="9858" y="3020"/>
                </a:lnTo>
                <a:lnTo>
                  <a:pt x="9860" y="3017"/>
                </a:lnTo>
                <a:lnTo>
                  <a:pt x="9860" y="3004"/>
                </a:lnTo>
                <a:lnTo>
                  <a:pt x="9865" y="2996"/>
                </a:lnTo>
                <a:lnTo>
                  <a:pt x="9864" y="2989"/>
                </a:lnTo>
                <a:lnTo>
                  <a:pt x="9866" y="2987"/>
                </a:lnTo>
                <a:lnTo>
                  <a:pt x="9865" y="2981"/>
                </a:lnTo>
                <a:lnTo>
                  <a:pt x="9866" y="2979"/>
                </a:lnTo>
                <a:lnTo>
                  <a:pt x="9870" y="2978"/>
                </a:lnTo>
                <a:lnTo>
                  <a:pt x="9872" y="2972"/>
                </a:lnTo>
                <a:lnTo>
                  <a:pt x="9870" y="2967"/>
                </a:lnTo>
                <a:lnTo>
                  <a:pt x="9878" y="2958"/>
                </a:lnTo>
                <a:lnTo>
                  <a:pt x="9879" y="2949"/>
                </a:lnTo>
                <a:lnTo>
                  <a:pt x="9877" y="2944"/>
                </a:lnTo>
                <a:lnTo>
                  <a:pt x="9878" y="2941"/>
                </a:lnTo>
                <a:lnTo>
                  <a:pt x="9885" y="2930"/>
                </a:lnTo>
                <a:lnTo>
                  <a:pt x="9897" y="2916"/>
                </a:lnTo>
                <a:lnTo>
                  <a:pt x="9902" y="2916"/>
                </a:lnTo>
                <a:lnTo>
                  <a:pt x="9903" y="2915"/>
                </a:lnTo>
                <a:lnTo>
                  <a:pt x="9903" y="2909"/>
                </a:lnTo>
                <a:lnTo>
                  <a:pt x="9907" y="2899"/>
                </a:lnTo>
                <a:lnTo>
                  <a:pt x="9907" y="2896"/>
                </a:lnTo>
                <a:lnTo>
                  <a:pt x="9911" y="2881"/>
                </a:lnTo>
                <a:lnTo>
                  <a:pt x="9921" y="2874"/>
                </a:lnTo>
                <a:lnTo>
                  <a:pt x="9933" y="2860"/>
                </a:lnTo>
                <a:lnTo>
                  <a:pt x="9939" y="2855"/>
                </a:lnTo>
                <a:lnTo>
                  <a:pt x="9943" y="2848"/>
                </a:lnTo>
                <a:lnTo>
                  <a:pt x="9946" y="2850"/>
                </a:lnTo>
                <a:lnTo>
                  <a:pt x="9953" y="2845"/>
                </a:lnTo>
                <a:lnTo>
                  <a:pt x="9955" y="2836"/>
                </a:lnTo>
                <a:lnTo>
                  <a:pt x="9954" y="2832"/>
                </a:lnTo>
                <a:lnTo>
                  <a:pt x="9955" y="2822"/>
                </a:lnTo>
                <a:lnTo>
                  <a:pt x="9964" y="2816"/>
                </a:lnTo>
                <a:lnTo>
                  <a:pt x="9966" y="2812"/>
                </a:lnTo>
                <a:lnTo>
                  <a:pt x="9968" y="2820"/>
                </a:lnTo>
                <a:lnTo>
                  <a:pt x="9972" y="2821"/>
                </a:lnTo>
                <a:lnTo>
                  <a:pt x="9974" y="2819"/>
                </a:lnTo>
                <a:lnTo>
                  <a:pt x="9976" y="2810"/>
                </a:lnTo>
                <a:lnTo>
                  <a:pt x="9980" y="2805"/>
                </a:lnTo>
                <a:lnTo>
                  <a:pt x="9992" y="2803"/>
                </a:lnTo>
                <a:lnTo>
                  <a:pt x="9997" y="2799"/>
                </a:lnTo>
                <a:lnTo>
                  <a:pt x="10000" y="2799"/>
                </a:lnTo>
                <a:lnTo>
                  <a:pt x="10006" y="2794"/>
                </a:lnTo>
                <a:lnTo>
                  <a:pt x="10015" y="2783"/>
                </a:lnTo>
                <a:lnTo>
                  <a:pt x="10023" y="2777"/>
                </a:lnTo>
                <a:lnTo>
                  <a:pt x="10028" y="2770"/>
                </a:lnTo>
                <a:lnTo>
                  <a:pt x="10035" y="2759"/>
                </a:lnTo>
                <a:lnTo>
                  <a:pt x="10039" y="2745"/>
                </a:lnTo>
                <a:lnTo>
                  <a:pt x="10046" y="2739"/>
                </a:lnTo>
                <a:lnTo>
                  <a:pt x="10052" y="2735"/>
                </a:lnTo>
                <a:lnTo>
                  <a:pt x="10057" y="2727"/>
                </a:lnTo>
                <a:lnTo>
                  <a:pt x="10066" y="2716"/>
                </a:lnTo>
                <a:lnTo>
                  <a:pt x="10077" y="2720"/>
                </a:lnTo>
                <a:lnTo>
                  <a:pt x="10101" y="2719"/>
                </a:lnTo>
                <a:lnTo>
                  <a:pt x="10120" y="2724"/>
                </a:lnTo>
                <a:lnTo>
                  <a:pt x="10132" y="2726"/>
                </a:lnTo>
                <a:lnTo>
                  <a:pt x="10133" y="2720"/>
                </a:lnTo>
                <a:lnTo>
                  <a:pt x="10141" y="2707"/>
                </a:lnTo>
                <a:lnTo>
                  <a:pt x="10142" y="2689"/>
                </a:lnTo>
                <a:lnTo>
                  <a:pt x="10148" y="2679"/>
                </a:lnTo>
                <a:lnTo>
                  <a:pt x="10148" y="2669"/>
                </a:lnTo>
                <a:lnTo>
                  <a:pt x="10152" y="2663"/>
                </a:lnTo>
                <a:lnTo>
                  <a:pt x="10154" y="2649"/>
                </a:lnTo>
                <a:lnTo>
                  <a:pt x="10174" y="2656"/>
                </a:lnTo>
                <a:lnTo>
                  <a:pt x="10183" y="2653"/>
                </a:lnTo>
                <a:lnTo>
                  <a:pt x="10202" y="2651"/>
                </a:lnTo>
                <a:lnTo>
                  <a:pt x="10205" y="2646"/>
                </a:lnTo>
                <a:lnTo>
                  <a:pt x="10207" y="2648"/>
                </a:lnTo>
                <a:lnTo>
                  <a:pt x="10207" y="2645"/>
                </a:lnTo>
                <a:lnTo>
                  <a:pt x="10208" y="2643"/>
                </a:lnTo>
                <a:lnTo>
                  <a:pt x="10215" y="2642"/>
                </a:lnTo>
                <a:lnTo>
                  <a:pt x="10218" y="2637"/>
                </a:lnTo>
                <a:lnTo>
                  <a:pt x="10225" y="2635"/>
                </a:lnTo>
                <a:lnTo>
                  <a:pt x="10234" y="2629"/>
                </a:lnTo>
                <a:lnTo>
                  <a:pt x="10237" y="2632"/>
                </a:lnTo>
                <a:lnTo>
                  <a:pt x="10236" y="2635"/>
                </a:lnTo>
                <a:lnTo>
                  <a:pt x="10233" y="2641"/>
                </a:lnTo>
                <a:lnTo>
                  <a:pt x="10229" y="2643"/>
                </a:lnTo>
                <a:lnTo>
                  <a:pt x="10231" y="2652"/>
                </a:lnTo>
                <a:lnTo>
                  <a:pt x="10229" y="2657"/>
                </a:lnTo>
                <a:lnTo>
                  <a:pt x="10230" y="2659"/>
                </a:lnTo>
                <a:lnTo>
                  <a:pt x="10228" y="2667"/>
                </a:lnTo>
                <a:lnTo>
                  <a:pt x="10229" y="2671"/>
                </a:lnTo>
                <a:lnTo>
                  <a:pt x="10222" y="2675"/>
                </a:lnTo>
                <a:lnTo>
                  <a:pt x="10222" y="2677"/>
                </a:lnTo>
                <a:lnTo>
                  <a:pt x="10222" y="2679"/>
                </a:lnTo>
                <a:lnTo>
                  <a:pt x="10224" y="2680"/>
                </a:lnTo>
                <a:lnTo>
                  <a:pt x="10223" y="2688"/>
                </a:lnTo>
                <a:lnTo>
                  <a:pt x="10224" y="2691"/>
                </a:lnTo>
                <a:lnTo>
                  <a:pt x="10236" y="2692"/>
                </a:lnTo>
                <a:lnTo>
                  <a:pt x="10244" y="2695"/>
                </a:lnTo>
                <a:lnTo>
                  <a:pt x="10251" y="2695"/>
                </a:lnTo>
                <a:lnTo>
                  <a:pt x="10258" y="2701"/>
                </a:lnTo>
                <a:lnTo>
                  <a:pt x="10259" y="2707"/>
                </a:lnTo>
                <a:lnTo>
                  <a:pt x="10270" y="2706"/>
                </a:lnTo>
                <a:lnTo>
                  <a:pt x="10274" y="2707"/>
                </a:lnTo>
                <a:lnTo>
                  <a:pt x="10277" y="2713"/>
                </a:lnTo>
                <a:lnTo>
                  <a:pt x="10276" y="2719"/>
                </a:lnTo>
                <a:lnTo>
                  <a:pt x="10277" y="2724"/>
                </a:lnTo>
                <a:lnTo>
                  <a:pt x="10287" y="2723"/>
                </a:lnTo>
                <a:lnTo>
                  <a:pt x="10327" y="2739"/>
                </a:lnTo>
                <a:lnTo>
                  <a:pt x="10327" y="2741"/>
                </a:lnTo>
                <a:lnTo>
                  <a:pt x="10331" y="2742"/>
                </a:lnTo>
                <a:lnTo>
                  <a:pt x="10333" y="2739"/>
                </a:lnTo>
                <a:lnTo>
                  <a:pt x="10344" y="2735"/>
                </a:lnTo>
                <a:lnTo>
                  <a:pt x="10346" y="2734"/>
                </a:lnTo>
                <a:lnTo>
                  <a:pt x="10346" y="2730"/>
                </a:lnTo>
                <a:lnTo>
                  <a:pt x="10343" y="2722"/>
                </a:lnTo>
                <a:lnTo>
                  <a:pt x="10343" y="2716"/>
                </a:lnTo>
                <a:lnTo>
                  <a:pt x="10345" y="2715"/>
                </a:lnTo>
                <a:lnTo>
                  <a:pt x="10348" y="2711"/>
                </a:lnTo>
                <a:lnTo>
                  <a:pt x="10354" y="2711"/>
                </a:lnTo>
                <a:lnTo>
                  <a:pt x="10356" y="2707"/>
                </a:lnTo>
                <a:lnTo>
                  <a:pt x="10366" y="2698"/>
                </a:lnTo>
                <a:lnTo>
                  <a:pt x="10375" y="2697"/>
                </a:lnTo>
                <a:lnTo>
                  <a:pt x="10384" y="2692"/>
                </a:lnTo>
                <a:lnTo>
                  <a:pt x="10386" y="2697"/>
                </a:lnTo>
                <a:lnTo>
                  <a:pt x="10392" y="2700"/>
                </a:lnTo>
                <a:lnTo>
                  <a:pt x="10403" y="2701"/>
                </a:lnTo>
                <a:lnTo>
                  <a:pt x="10406" y="2697"/>
                </a:lnTo>
                <a:lnTo>
                  <a:pt x="10416" y="2701"/>
                </a:lnTo>
                <a:lnTo>
                  <a:pt x="10418" y="2703"/>
                </a:lnTo>
                <a:lnTo>
                  <a:pt x="10424" y="2704"/>
                </a:lnTo>
                <a:lnTo>
                  <a:pt x="10430" y="2709"/>
                </a:lnTo>
                <a:lnTo>
                  <a:pt x="10440" y="2704"/>
                </a:lnTo>
                <a:lnTo>
                  <a:pt x="10454" y="2716"/>
                </a:lnTo>
                <a:lnTo>
                  <a:pt x="10459" y="2713"/>
                </a:lnTo>
                <a:lnTo>
                  <a:pt x="10462" y="2709"/>
                </a:lnTo>
                <a:lnTo>
                  <a:pt x="10460" y="2704"/>
                </a:lnTo>
                <a:lnTo>
                  <a:pt x="10476" y="2720"/>
                </a:lnTo>
                <a:lnTo>
                  <a:pt x="10481" y="2729"/>
                </a:lnTo>
                <a:lnTo>
                  <a:pt x="10488" y="2734"/>
                </a:lnTo>
                <a:lnTo>
                  <a:pt x="10507" y="2735"/>
                </a:lnTo>
                <a:lnTo>
                  <a:pt x="10524" y="2743"/>
                </a:lnTo>
                <a:lnTo>
                  <a:pt x="10525" y="2746"/>
                </a:lnTo>
                <a:lnTo>
                  <a:pt x="10530" y="2743"/>
                </a:lnTo>
                <a:lnTo>
                  <a:pt x="10533" y="2746"/>
                </a:lnTo>
                <a:lnTo>
                  <a:pt x="10543" y="2745"/>
                </a:lnTo>
                <a:lnTo>
                  <a:pt x="10543" y="2743"/>
                </a:lnTo>
                <a:lnTo>
                  <a:pt x="10545" y="2743"/>
                </a:lnTo>
                <a:lnTo>
                  <a:pt x="10555" y="2763"/>
                </a:lnTo>
                <a:lnTo>
                  <a:pt x="10567" y="2780"/>
                </a:lnTo>
                <a:lnTo>
                  <a:pt x="10583" y="2800"/>
                </a:lnTo>
                <a:lnTo>
                  <a:pt x="10600" y="2799"/>
                </a:lnTo>
                <a:lnTo>
                  <a:pt x="10606" y="2802"/>
                </a:lnTo>
                <a:lnTo>
                  <a:pt x="10611" y="2807"/>
                </a:lnTo>
                <a:lnTo>
                  <a:pt x="10623" y="2807"/>
                </a:lnTo>
                <a:lnTo>
                  <a:pt x="10631" y="2809"/>
                </a:lnTo>
                <a:lnTo>
                  <a:pt x="10634" y="2808"/>
                </a:lnTo>
                <a:lnTo>
                  <a:pt x="10635" y="2809"/>
                </a:lnTo>
                <a:lnTo>
                  <a:pt x="10639" y="2810"/>
                </a:lnTo>
                <a:lnTo>
                  <a:pt x="10641" y="2808"/>
                </a:lnTo>
                <a:lnTo>
                  <a:pt x="10642" y="2810"/>
                </a:lnTo>
                <a:lnTo>
                  <a:pt x="10645" y="2809"/>
                </a:lnTo>
                <a:lnTo>
                  <a:pt x="10649" y="2812"/>
                </a:lnTo>
                <a:lnTo>
                  <a:pt x="10653" y="2808"/>
                </a:lnTo>
                <a:lnTo>
                  <a:pt x="10654" y="2810"/>
                </a:lnTo>
                <a:lnTo>
                  <a:pt x="10660" y="2811"/>
                </a:lnTo>
                <a:lnTo>
                  <a:pt x="10660" y="2810"/>
                </a:lnTo>
                <a:lnTo>
                  <a:pt x="10662" y="2810"/>
                </a:lnTo>
                <a:lnTo>
                  <a:pt x="10673" y="2808"/>
                </a:lnTo>
                <a:lnTo>
                  <a:pt x="10684" y="2797"/>
                </a:lnTo>
                <a:lnTo>
                  <a:pt x="10690" y="2798"/>
                </a:lnTo>
                <a:lnTo>
                  <a:pt x="10697" y="2794"/>
                </a:lnTo>
                <a:lnTo>
                  <a:pt x="10700" y="2795"/>
                </a:lnTo>
                <a:lnTo>
                  <a:pt x="10717" y="2789"/>
                </a:lnTo>
                <a:lnTo>
                  <a:pt x="10713" y="2787"/>
                </a:lnTo>
                <a:lnTo>
                  <a:pt x="10720" y="2785"/>
                </a:lnTo>
                <a:lnTo>
                  <a:pt x="10725" y="2777"/>
                </a:lnTo>
                <a:lnTo>
                  <a:pt x="10730" y="2775"/>
                </a:lnTo>
                <a:lnTo>
                  <a:pt x="10738" y="2767"/>
                </a:lnTo>
                <a:lnTo>
                  <a:pt x="10739" y="2756"/>
                </a:lnTo>
                <a:lnTo>
                  <a:pt x="10736" y="2753"/>
                </a:lnTo>
                <a:lnTo>
                  <a:pt x="10738" y="2742"/>
                </a:lnTo>
                <a:lnTo>
                  <a:pt x="10736" y="2740"/>
                </a:lnTo>
                <a:lnTo>
                  <a:pt x="10733" y="2739"/>
                </a:lnTo>
                <a:lnTo>
                  <a:pt x="10734" y="2735"/>
                </a:lnTo>
                <a:lnTo>
                  <a:pt x="10732" y="2733"/>
                </a:lnTo>
                <a:lnTo>
                  <a:pt x="10730" y="2733"/>
                </a:lnTo>
                <a:lnTo>
                  <a:pt x="10730" y="2723"/>
                </a:lnTo>
                <a:lnTo>
                  <a:pt x="10720" y="2716"/>
                </a:lnTo>
                <a:lnTo>
                  <a:pt x="10718" y="2716"/>
                </a:lnTo>
                <a:lnTo>
                  <a:pt x="10716" y="2713"/>
                </a:lnTo>
                <a:lnTo>
                  <a:pt x="10716" y="2710"/>
                </a:lnTo>
                <a:lnTo>
                  <a:pt x="10712" y="2707"/>
                </a:lnTo>
                <a:lnTo>
                  <a:pt x="10713" y="2703"/>
                </a:lnTo>
                <a:lnTo>
                  <a:pt x="10717" y="2700"/>
                </a:lnTo>
                <a:lnTo>
                  <a:pt x="10717" y="2697"/>
                </a:lnTo>
                <a:lnTo>
                  <a:pt x="10717" y="2691"/>
                </a:lnTo>
                <a:lnTo>
                  <a:pt x="10713" y="2682"/>
                </a:lnTo>
                <a:lnTo>
                  <a:pt x="10717" y="2679"/>
                </a:lnTo>
                <a:lnTo>
                  <a:pt x="10716" y="2668"/>
                </a:lnTo>
                <a:lnTo>
                  <a:pt x="10718" y="2658"/>
                </a:lnTo>
                <a:lnTo>
                  <a:pt x="10727" y="2645"/>
                </a:lnTo>
                <a:lnTo>
                  <a:pt x="10732" y="2637"/>
                </a:lnTo>
                <a:lnTo>
                  <a:pt x="10738" y="2627"/>
                </a:lnTo>
                <a:lnTo>
                  <a:pt x="10740" y="2623"/>
                </a:lnTo>
                <a:lnTo>
                  <a:pt x="10759" y="2603"/>
                </a:lnTo>
                <a:lnTo>
                  <a:pt x="10796" y="2580"/>
                </a:lnTo>
                <a:lnTo>
                  <a:pt x="10814" y="2568"/>
                </a:lnTo>
                <a:lnTo>
                  <a:pt x="10829" y="2563"/>
                </a:lnTo>
                <a:lnTo>
                  <a:pt x="10839" y="2549"/>
                </a:lnTo>
                <a:lnTo>
                  <a:pt x="10844" y="2547"/>
                </a:lnTo>
                <a:lnTo>
                  <a:pt x="10858" y="2546"/>
                </a:lnTo>
                <a:lnTo>
                  <a:pt x="10874" y="2536"/>
                </a:lnTo>
                <a:lnTo>
                  <a:pt x="10876" y="2535"/>
                </a:lnTo>
                <a:lnTo>
                  <a:pt x="10877" y="2529"/>
                </a:lnTo>
                <a:lnTo>
                  <a:pt x="10879" y="2525"/>
                </a:lnTo>
                <a:lnTo>
                  <a:pt x="10888" y="2522"/>
                </a:lnTo>
                <a:lnTo>
                  <a:pt x="10891" y="2516"/>
                </a:lnTo>
                <a:lnTo>
                  <a:pt x="10896" y="2515"/>
                </a:lnTo>
                <a:lnTo>
                  <a:pt x="10896" y="2513"/>
                </a:lnTo>
                <a:lnTo>
                  <a:pt x="10899" y="2510"/>
                </a:lnTo>
                <a:lnTo>
                  <a:pt x="10916" y="2498"/>
                </a:lnTo>
                <a:lnTo>
                  <a:pt x="10919" y="2497"/>
                </a:lnTo>
                <a:lnTo>
                  <a:pt x="10928" y="2501"/>
                </a:lnTo>
                <a:lnTo>
                  <a:pt x="10939" y="2501"/>
                </a:lnTo>
                <a:lnTo>
                  <a:pt x="10938" y="2507"/>
                </a:lnTo>
                <a:lnTo>
                  <a:pt x="10947" y="2506"/>
                </a:lnTo>
                <a:lnTo>
                  <a:pt x="10949" y="2510"/>
                </a:lnTo>
                <a:lnTo>
                  <a:pt x="10952" y="2507"/>
                </a:lnTo>
                <a:lnTo>
                  <a:pt x="10954" y="2509"/>
                </a:lnTo>
                <a:lnTo>
                  <a:pt x="10954" y="2512"/>
                </a:lnTo>
                <a:lnTo>
                  <a:pt x="10956" y="2512"/>
                </a:lnTo>
                <a:lnTo>
                  <a:pt x="10958" y="2511"/>
                </a:lnTo>
                <a:lnTo>
                  <a:pt x="10960" y="2508"/>
                </a:lnTo>
                <a:lnTo>
                  <a:pt x="10960" y="2500"/>
                </a:lnTo>
                <a:lnTo>
                  <a:pt x="10983" y="2495"/>
                </a:lnTo>
                <a:lnTo>
                  <a:pt x="10994" y="2490"/>
                </a:lnTo>
                <a:lnTo>
                  <a:pt x="11030" y="2470"/>
                </a:lnTo>
                <a:lnTo>
                  <a:pt x="11034" y="2459"/>
                </a:lnTo>
                <a:lnTo>
                  <a:pt x="11041" y="2449"/>
                </a:lnTo>
                <a:lnTo>
                  <a:pt x="11043" y="2441"/>
                </a:lnTo>
                <a:lnTo>
                  <a:pt x="11042" y="2438"/>
                </a:lnTo>
                <a:lnTo>
                  <a:pt x="11047" y="2431"/>
                </a:lnTo>
                <a:lnTo>
                  <a:pt x="11057" y="2423"/>
                </a:lnTo>
                <a:lnTo>
                  <a:pt x="11060" y="2425"/>
                </a:lnTo>
                <a:lnTo>
                  <a:pt x="11066" y="2424"/>
                </a:lnTo>
                <a:lnTo>
                  <a:pt x="11075" y="2427"/>
                </a:lnTo>
                <a:lnTo>
                  <a:pt x="11077" y="2423"/>
                </a:lnTo>
                <a:lnTo>
                  <a:pt x="11078" y="2424"/>
                </a:lnTo>
                <a:lnTo>
                  <a:pt x="11079" y="2421"/>
                </a:lnTo>
                <a:lnTo>
                  <a:pt x="11082" y="2422"/>
                </a:lnTo>
                <a:lnTo>
                  <a:pt x="11081" y="2416"/>
                </a:lnTo>
                <a:lnTo>
                  <a:pt x="11080" y="2417"/>
                </a:lnTo>
                <a:lnTo>
                  <a:pt x="11080" y="2414"/>
                </a:lnTo>
                <a:lnTo>
                  <a:pt x="11084" y="2407"/>
                </a:lnTo>
                <a:lnTo>
                  <a:pt x="11089" y="2406"/>
                </a:lnTo>
                <a:lnTo>
                  <a:pt x="11089" y="2405"/>
                </a:lnTo>
                <a:lnTo>
                  <a:pt x="11088" y="2404"/>
                </a:lnTo>
                <a:lnTo>
                  <a:pt x="11091" y="2403"/>
                </a:lnTo>
                <a:lnTo>
                  <a:pt x="11097" y="2396"/>
                </a:lnTo>
                <a:lnTo>
                  <a:pt x="11096" y="2394"/>
                </a:lnTo>
                <a:lnTo>
                  <a:pt x="11099" y="2392"/>
                </a:lnTo>
                <a:lnTo>
                  <a:pt x="11098" y="2389"/>
                </a:lnTo>
                <a:lnTo>
                  <a:pt x="11101" y="2389"/>
                </a:lnTo>
                <a:lnTo>
                  <a:pt x="11102" y="2381"/>
                </a:lnTo>
                <a:lnTo>
                  <a:pt x="11106" y="2381"/>
                </a:lnTo>
                <a:lnTo>
                  <a:pt x="11107" y="2376"/>
                </a:lnTo>
                <a:lnTo>
                  <a:pt x="11116" y="2369"/>
                </a:lnTo>
                <a:lnTo>
                  <a:pt x="11116" y="2366"/>
                </a:lnTo>
                <a:lnTo>
                  <a:pt x="11119" y="2363"/>
                </a:lnTo>
                <a:lnTo>
                  <a:pt x="11128" y="2360"/>
                </a:lnTo>
                <a:lnTo>
                  <a:pt x="11129" y="2354"/>
                </a:lnTo>
                <a:lnTo>
                  <a:pt x="11127" y="2340"/>
                </a:lnTo>
                <a:lnTo>
                  <a:pt x="11129" y="2336"/>
                </a:lnTo>
                <a:lnTo>
                  <a:pt x="11131" y="2336"/>
                </a:lnTo>
                <a:lnTo>
                  <a:pt x="11137" y="2332"/>
                </a:lnTo>
                <a:lnTo>
                  <a:pt x="11140" y="2327"/>
                </a:lnTo>
                <a:lnTo>
                  <a:pt x="11147" y="2326"/>
                </a:lnTo>
                <a:lnTo>
                  <a:pt x="11167" y="2318"/>
                </a:lnTo>
                <a:lnTo>
                  <a:pt x="11178" y="2302"/>
                </a:lnTo>
                <a:lnTo>
                  <a:pt x="11169" y="2302"/>
                </a:lnTo>
                <a:lnTo>
                  <a:pt x="11171" y="2294"/>
                </a:lnTo>
                <a:lnTo>
                  <a:pt x="11161" y="2292"/>
                </a:lnTo>
                <a:lnTo>
                  <a:pt x="11151" y="2292"/>
                </a:lnTo>
                <a:lnTo>
                  <a:pt x="11151" y="2287"/>
                </a:lnTo>
                <a:lnTo>
                  <a:pt x="11144" y="2287"/>
                </a:lnTo>
                <a:lnTo>
                  <a:pt x="11143" y="2281"/>
                </a:lnTo>
                <a:lnTo>
                  <a:pt x="11140" y="2280"/>
                </a:lnTo>
                <a:lnTo>
                  <a:pt x="11121" y="2280"/>
                </a:lnTo>
                <a:lnTo>
                  <a:pt x="11122" y="2274"/>
                </a:lnTo>
                <a:lnTo>
                  <a:pt x="11107" y="2266"/>
                </a:lnTo>
                <a:lnTo>
                  <a:pt x="11106" y="2269"/>
                </a:lnTo>
                <a:lnTo>
                  <a:pt x="11096" y="2269"/>
                </a:lnTo>
                <a:lnTo>
                  <a:pt x="11095" y="2267"/>
                </a:lnTo>
                <a:lnTo>
                  <a:pt x="11092" y="2263"/>
                </a:lnTo>
                <a:lnTo>
                  <a:pt x="11081" y="2266"/>
                </a:lnTo>
                <a:lnTo>
                  <a:pt x="11081" y="2258"/>
                </a:lnTo>
                <a:lnTo>
                  <a:pt x="11077" y="2258"/>
                </a:lnTo>
                <a:lnTo>
                  <a:pt x="11071" y="2251"/>
                </a:lnTo>
                <a:lnTo>
                  <a:pt x="11050" y="2251"/>
                </a:lnTo>
                <a:lnTo>
                  <a:pt x="11045" y="2248"/>
                </a:lnTo>
                <a:lnTo>
                  <a:pt x="11040" y="2249"/>
                </a:lnTo>
                <a:lnTo>
                  <a:pt x="11038" y="2247"/>
                </a:lnTo>
                <a:lnTo>
                  <a:pt x="11025" y="2246"/>
                </a:lnTo>
                <a:lnTo>
                  <a:pt x="11014" y="2241"/>
                </a:lnTo>
                <a:lnTo>
                  <a:pt x="11006" y="2240"/>
                </a:lnTo>
                <a:lnTo>
                  <a:pt x="10987" y="2238"/>
                </a:lnTo>
                <a:lnTo>
                  <a:pt x="10979" y="2234"/>
                </a:lnTo>
                <a:lnTo>
                  <a:pt x="10966" y="2230"/>
                </a:lnTo>
                <a:lnTo>
                  <a:pt x="10967" y="2226"/>
                </a:lnTo>
                <a:lnTo>
                  <a:pt x="10957" y="2221"/>
                </a:lnTo>
                <a:lnTo>
                  <a:pt x="10942" y="2207"/>
                </a:lnTo>
                <a:lnTo>
                  <a:pt x="10931" y="2204"/>
                </a:lnTo>
                <a:lnTo>
                  <a:pt x="10926" y="2206"/>
                </a:lnTo>
                <a:lnTo>
                  <a:pt x="10925" y="2203"/>
                </a:lnTo>
                <a:lnTo>
                  <a:pt x="10928" y="2197"/>
                </a:lnTo>
                <a:lnTo>
                  <a:pt x="10913" y="2183"/>
                </a:lnTo>
                <a:lnTo>
                  <a:pt x="10913" y="2178"/>
                </a:lnTo>
                <a:lnTo>
                  <a:pt x="10914" y="2173"/>
                </a:lnTo>
                <a:lnTo>
                  <a:pt x="10913" y="2171"/>
                </a:lnTo>
                <a:lnTo>
                  <a:pt x="10916" y="2167"/>
                </a:lnTo>
                <a:lnTo>
                  <a:pt x="10904" y="2146"/>
                </a:lnTo>
                <a:lnTo>
                  <a:pt x="10905" y="2145"/>
                </a:lnTo>
                <a:lnTo>
                  <a:pt x="10904" y="2141"/>
                </a:lnTo>
                <a:lnTo>
                  <a:pt x="10898" y="2133"/>
                </a:lnTo>
                <a:lnTo>
                  <a:pt x="10889" y="2129"/>
                </a:lnTo>
                <a:lnTo>
                  <a:pt x="10883" y="2120"/>
                </a:lnTo>
                <a:lnTo>
                  <a:pt x="10876" y="2115"/>
                </a:lnTo>
                <a:lnTo>
                  <a:pt x="10873" y="2109"/>
                </a:lnTo>
                <a:lnTo>
                  <a:pt x="10873" y="2106"/>
                </a:lnTo>
                <a:lnTo>
                  <a:pt x="10880" y="2098"/>
                </a:lnTo>
                <a:lnTo>
                  <a:pt x="10886" y="2091"/>
                </a:lnTo>
                <a:lnTo>
                  <a:pt x="10890" y="2090"/>
                </a:lnTo>
                <a:lnTo>
                  <a:pt x="10894" y="2086"/>
                </a:lnTo>
                <a:lnTo>
                  <a:pt x="10901" y="2087"/>
                </a:lnTo>
                <a:lnTo>
                  <a:pt x="10904" y="2086"/>
                </a:lnTo>
                <a:lnTo>
                  <a:pt x="10906" y="2079"/>
                </a:lnTo>
                <a:lnTo>
                  <a:pt x="10910" y="2073"/>
                </a:lnTo>
                <a:lnTo>
                  <a:pt x="10914" y="2063"/>
                </a:lnTo>
                <a:lnTo>
                  <a:pt x="10913" y="2056"/>
                </a:lnTo>
                <a:lnTo>
                  <a:pt x="10915" y="2055"/>
                </a:lnTo>
                <a:lnTo>
                  <a:pt x="10914" y="2042"/>
                </a:lnTo>
                <a:lnTo>
                  <a:pt x="10917" y="2032"/>
                </a:lnTo>
                <a:lnTo>
                  <a:pt x="10936" y="2019"/>
                </a:lnTo>
                <a:lnTo>
                  <a:pt x="10939" y="2015"/>
                </a:lnTo>
                <a:lnTo>
                  <a:pt x="10949" y="2011"/>
                </a:lnTo>
                <a:lnTo>
                  <a:pt x="10952" y="2007"/>
                </a:lnTo>
                <a:lnTo>
                  <a:pt x="10950" y="1993"/>
                </a:lnTo>
                <a:lnTo>
                  <a:pt x="10945" y="1981"/>
                </a:lnTo>
                <a:lnTo>
                  <a:pt x="10945" y="1977"/>
                </a:lnTo>
                <a:lnTo>
                  <a:pt x="10941" y="1968"/>
                </a:lnTo>
                <a:lnTo>
                  <a:pt x="10941" y="1966"/>
                </a:lnTo>
                <a:lnTo>
                  <a:pt x="10947" y="1958"/>
                </a:lnTo>
                <a:lnTo>
                  <a:pt x="10947" y="1945"/>
                </a:lnTo>
                <a:lnTo>
                  <a:pt x="10943" y="1943"/>
                </a:lnTo>
                <a:lnTo>
                  <a:pt x="10942" y="1940"/>
                </a:lnTo>
                <a:lnTo>
                  <a:pt x="10944" y="1933"/>
                </a:lnTo>
                <a:lnTo>
                  <a:pt x="10944" y="1926"/>
                </a:lnTo>
                <a:lnTo>
                  <a:pt x="10945" y="1916"/>
                </a:lnTo>
                <a:lnTo>
                  <a:pt x="10953" y="1910"/>
                </a:lnTo>
                <a:lnTo>
                  <a:pt x="10956" y="1909"/>
                </a:lnTo>
                <a:lnTo>
                  <a:pt x="10967" y="1902"/>
                </a:lnTo>
                <a:lnTo>
                  <a:pt x="10969" y="1898"/>
                </a:lnTo>
                <a:lnTo>
                  <a:pt x="10976" y="1893"/>
                </a:lnTo>
                <a:lnTo>
                  <a:pt x="10978" y="1887"/>
                </a:lnTo>
                <a:lnTo>
                  <a:pt x="10980" y="1887"/>
                </a:lnTo>
                <a:lnTo>
                  <a:pt x="10982" y="1885"/>
                </a:lnTo>
                <a:lnTo>
                  <a:pt x="10980" y="1881"/>
                </a:lnTo>
                <a:lnTo>
                  <a:pt x="10978" y="1882"/>
                </a:lnTo>
                <a:lnTo>
                  <a:pt x="10974" y="1862"/>
                </a:lnTo>
                <a:lnTo>
                  <a:pt x="10968" y="1859"/>
                </a:lnTo>
                <a:lnTo>
                  <a:pt x="10962" y="1860"/>
                </a:lnTo>
                <a:lnTo>
                  <a:pt x="10960" y="1858"/>
                </a:lnTo>
                <a:lnTo>
                  <a:pt x="10958" y="1845"/>
                </a:lnTo>
                <a:lnTo>
                  <a:pt x="10960" y="1833"/>
                </a:lnTo>
                <a:lnTo>
                  <a:pt x="10962" y="1826"/>
                </a:lnTo>
                <a:lnTo>
                  <a:pt x="10943" y="1816"/>
                </a:lnTo>
                <a:lnTo>
                  <a:pt x="10974" y="1752"/>
                </a:lnTo>
                <a:lnTo>
                  <a:pt x="10971" y="1746"/>
                </a:lnTo>
                <a:lnTo>
                  <a:pt x="10969" y="1735"/>
                </a:lnTo>
                <a:lnTo>
                  <a:pt x="10963" y="1722"/>
                </a:lnTo>
                <a:lnTo>
                  <a:pt x="10962" y="1699"/>
                </a:lnTo>
                <a:lnTo>
                  <a:pt x="10950" y="1633"/>
                </a:lnTo>
                <a:lnTo>
                  <a:pt x="10950" y="1605"/>
                </a:lnTo>
                <a:lnTo>
                  <a:pt x="10944" y="1581"/>
                </a:lnTo>
                <a:lnTo>
                  <a:pt x="10945" y="1574"/>
                </a:lnTo>
                <a:lnTo>
                  <a:pt x="10951" y="1564"/>
                </a:lnTo>
                <a:lnTo>
                  <a:pt x="10953" y="1555"/>
                </a:lnTo>
                <a:lnTo>
                  <a:pt x="10957" y="1546"/>
                </a:lnTo>
                <a:lnTo>
                  <a:pt x="10952" y="1535"/>
                </a:lnTo>
                <a:lnTo>
                  <a:pt x="10943" y="1527"/>
                </a:lnTo>
                <a:lnTo>
                  <a:pt x="10942" y="1521"/>
                </a:lnTo>
                <a:lnTo>
                  <a:pt x="10944" y="1508"/>
                </a:lnTo>
                <a:lnTo>
                  <a:pt x="10949" y="1506"/>
                </a:lnTo>
                <a:lnTo>
                  <a:pt x="10947" y="1503"/>
                </a:lnTo>
                <a:lnTo>
                  <a:pt x="10967" y="1509"/>
                </a:lnTo>
                <a:lnTo>
                  <a:pt x="10971" y="1509"/>
                </a:lnTo>
                <a:lnTo>
                  <a:pt x="10975" y="1499"/>
                </a:lnTo>
                <a:lnTo>
                  <a:pt x="10977" y="1486"/>
                </a:lnTo>
                <a:lnTo>
                  <a:pt x="10979" y="1486"/>
                </a:lnTo>
                <a:lnTo>
                  <a:pt x="10983" y="1465"/>
                </a:lnTo>
                <a:lnTo>
                  <a:pt x="10995" y="1433"/>
                </a:lnTo>
                <a:lnTo>
                  <a:pt x="10981" y="1431"/>
                </a:lnTo>
                <a:lnTo>
                  <a:pt x="10963" y="1423"/>
                </a:lnTo>
                <a:lnTo>
                  <a:pt x="10955" y="1422"/>
                </a:lnTo>
                <a:lnTo>
                  <a:pt x="10952" y="1404"/>
                </a:lnTo>
                <a:lnTo>
                  <a:pt x="10953" y="1393"/>
                </a:lnTo>
                <a:lnTo>
                  <a:pt x="10950" y="1374"/>
                </a:lnTo>
                <a:lnTo>
                  <a:pt x="10941" y="1356"/>
                </a:lnTo>
                <a:lnTo>
                  <a:pt x="10929" y="1342"/>
                </a:lnTo>
                <a:lnTo>
                  <a:pt x="10924" y="1328"/>
                </a:lnTo>
                <a:lnTo>
                  <a:pt x="10915" y="1299"/>
                </a:lnTo>
                <a:lnTo>
                  <a:pt x="10914" y="1271"/>
                </a:lnTo>
                <a:lnTo>
                  <a:pt x="10897" y="1223"/>
                </a:lnTo>
                <a:lnTo>
                  <a:pt x="10890" y="1197"/>
                </a:lnTo>
                <a:lnTo>
                  <a:pt x="10894" y="1197"/>
                </a:lnTo>
                <a:lnTo>
                  <a:pt x="10888" y="1180"/>
                </a:lnTo>
                <a:lnTo>
                  <a:pt x="10879" y="1168"/>
                </a:lnTo>
                <a:lnTo>
                  <a:pt x="10879" y="1161"/>
                </a:lnTo>
                <a:lnTo>
                  <a:pt x="10874" y="1160"/>
                </a:lnTo>
                <a:lnTo>
                  <a:pt x="10876" y="1152"/>
                </a:lnTo>
                <a:lnTo>
                  <a:pt x="10881" y="1144"/>
                </a:lnTo>
                <a:lnTo>
                  <a:pt x="10879" y="1127"/>
                </a:lnTo>
                <a:lnTo>
                  <a:pt x="10855" y="1126"/>
                </a:lnTo>
                <a:lnTo>
                  <a:pt x="10842" y="1095"/>
                </a:lnTo>
                <a:lnTo>
                  <a:pt x="10831" y="1095"/>
                </a:lnTo>
                <a:lnTo>
                  <a:pt x="10713" y="1018"/>
                </a:lnTo>
                <a:lnTo>
                  <a:pt x="10701" y="992"/>
                </a:lnTo>
                <a:lnTo>
                  <a:pt x="10686" y="977"/>
                </a:lnTo>
                <a:lnTo>
                  <a:pt x="10679" y="982"/>
                </a:lnTo>
                <a:lnTo>
                  <a:pt x="10675" y="979"/>
                </a:lnTo>
                <a:lnTo>
                  <a:pt x="10667" y="970"/>
                </a:lnTo>
                <a:lnTo>
                  <a:pt x="10642" y="960"/>
                </a:lnTo>
                <a:lnTo>
                  <a:pt x="10584" y="944"/>
                </a:lnTo>
                <a:lnTo>
                  <a:pt x="10539" y="925"/>
                </a:lnTo>
                <a:lnTo>
                  <a:pt x="10478" y="880"/>
                </a:lnTo>
                <a:lnTo>
                  <a:pt x="10398" y="862"/>
                </a:lnTo>
                <a:lnTo>
                  <a:pt x="10352" y="820"/>
                </a:lnTo>
                <a:lnTo>
                  <a:pt x="10353" y="816"/>
                </a:lnTo>
                <a:lnTo>
                  <a:pt x="10399" y="805"/>
                </a:lnTo>
                <a:lnTo>
                  <a:pt x="10401" y="798"/>
                </a:lnTo>
                <a:lnTo>
                  <a:pt x="10397" y="795"/>
                </a:lnTo>
                <a:lnTo>
                  <a:pt x="10396" y="794"/>
                </a:lnTo>
                <a:lnTo>
                  <a:pt x="10383" y="793"/>
                </a:lnTo>
                <a:lnTo>
                  <a:pt x="10376" y="788"/>
                </a:lnTo>
                <a:lnTo>
                  <a:pt x="10370" y="783"/>
                </a:lnTo>
                <a:lnTo>
                  <a:pt x="10370" y="780"/>
                </a:lnTo>
                <a:lnTo>
                  <a:pt x="10372" y="770"/>
                </a:lnTo>
                <a:lnTo>
                  <a:pt x="10371" y="767"/>
                </a:lnTo>
                <a:lnTo>
                  <a:pt x="10380" y="759"/>
                </a:lnTo>
                <a:lnTo>
                  <a:pt x="10392" y="745"/>
                </a:lnTo>
                <a:lnTo>
                  <a:pt x="10395" y="692"/>
                </a:lnTo>
                <a:lnTo>
                  <a:pt x="10374" y="680"/>
                </a:lnTo>
                <a:lnTo>
                  <a:pt x="10379" y="669"/>
                </a:lnTo>
                <a:lnTo>
                  <a:pt x="10354" y="653"/>
                </a:lnTo>
                <a:lnTo>
                  <a:pt x="10352" y="654"/>
                </a:lnTo>
                <a:lnTo>
                  <a:pt x="10351" y="650"/>
                </a:lnTo>
                <a:lnTo>
                  <a:pt x="10345" y="614"/>
                </a:lnTo>
                <a:lnTo>
                  <a:pt x="10344" y="615"/>
                </a:lnTo>
                <a:lnTo>
                  <a:pt x="10336" y="635"/>
                </a:lnTo>
                <a:lnTo>
                  <a:pt x="10321" y="639"/>
                </a:lnTo>
                <a:lnTo>
                  <a:pt x="10331" y="573"/>
                </a:lnTo>
                <a:lnTo>
                  <a:pt x="10339" y="573"/>
                </a:lnTo>
                <a:lnTo>
                  <a:pt x="10337" y="562"/>
                </a:lnTo>
                <a:lnTo>
                  <a:pt x="10326" y="561"/>
                </a:lnTo>
                <a:lnTo>
                  <a:pt x="10322" y="552"/>
                </a:lnTo>
                <a:lnTo>
                  <a:pt x="10295" y="502"/>
                </a:lnTo>
                <a:lnTo>
                  <a:pt x="10295" y="490"/>
                </a:lnTo>
                <a:lnTo>
                  <a:pt x="10306" y="484"/>
                </a:lnTo>
                <a:lnTo>
                  <a:pt x="10319" y="474"/>
                </a:lnTo>
                <a:lnTo>
                  <a:pt x="10333" y="492"/>
                </a:lnTo>
                <a:lnTo>
                  <a:pt x="10347" y="481"/>
                </a:lnTo>
                <a:lnTo>
                  <a:pt x="10373" y="507"/>
                </a:lnTo>
                <a:lnTo>
                  <a:pt x="10393" y="520"/>
                </a:lnTo>
                <a:lnTo>
                  <a:pt x="10404" y="517"/>
                </a:lnTo>
                <a:lnTo>
                  <a:pt x="10406" y="520"/>
                </a:lnTo>
                <a:lnTo>
                  <a:pt x="10413" y="517"/>
                </a:lnTo>
                <a:lnTo>
                  <a:pt x="10412" y="514"/>
                </a:lnTo>
                <a:lnTo>
                  <a:pt x="10424" y="508"/>
                </a:lnTo>
                <a:lnTo>
                  <a:pt x="10427" y="513"/>
                </a:lnTo>
                <a:lnTo>
                  <a:pt x="10435" y="511"/>
                </a:lnTo>
                <a:lnTo>
                  <a:pt x="10430" y="505"/>
                </a:lnTo>
                <a:lnTo>
                  <a:pt x="10439" y="502"/>
                </a:lnTo>
                <a:lnTo>
                  <a:pt x="10453" y="511"/>
                </a:lnTo>
                <a:lnTo>
                  <a:pt x="10461" y="509"/>
                </a:lnTo>
                <a:lnTo>
                  <a:pt x="10492" y="517"/>
                </a:lnTo>
                <a:lnTo>
                  <a:pt x="10495" y="521"/>
                </a:lnTo>
                <a:lnTo>
                  <a:pt x="10501" y="519"/>
                </a:lnTo>
                <a:lnTo>
                  <a:pt x="10504" y="524"/>
                </a:lnTo>
                <a:lnTo>
                  <a:pt x="10511" y="526"/>
                </a:lnTo>
                <a:lnTo>
                  <a:pt x="10518" y="533"/>
                </a:lnTo>
                <a:lnTo>
                  <a:pt x="10523" y="540"/>
                </a:lnTo>
                <a:lnTo>
                  <a:pt x="10521" y="546"/>
                </a:lnTo>
                <a:lnTo>
                  <a:pt x="10525" y="552"/>
                </a:lnTo>
                <a:lnTo>
                  <a:pt x="10540" y="563"/>
                </a:lnTo>
                <a:lnTo>
                  <a:pt x="10555" y="580"/>
                </a:lnTo>
                <a:lnTo>
                  <a:pt x="10557" y="578"/>
                </a:lnTo>
                <a:lnTo>
                  <a:pt x="10562" y="575"/>
                </a:lnTo>
                <a:lnTo>
                  <a:pt x="10564" y="583"/>
                </a:lnTo>
                <a:lnTo>
                  <a:pt x="10570" y="578"/>
                </a:lnTo>
                <a:lnTo>
                  <a:pt x="10577" y="583"/>
                </a:lnTo>
                <a:lnTo>
                  <a:pt x="10583" y="563"/>
                </a:lnTo>
                <a:lnTo>
                  <a:pt x="10587" y="570"/>
                </a:lnTo>
                <a:lnTo>
                  <a:pt x="10590" y="572"/>
                </a:lnTo>
                <a:lnTo>
                  <a:pt x="10596" y="567"/>
                </a:lnTo>
                <a:lnTo>
                  <a:pt x="10601" y="569"/>
                </a:lnTo>
                <a:lnTo>
                  <a:pt x="10605" y="567"/>
                </a:lnTo>
                <a:lnTo>
                  <a:pt x="10604" y="571"/>
                </a:lnTo>
                <a:lnTo>
                  <a:pt x="10607" y="574"/>
                </a:lnTo>
                <a:lnTo>
                  <a:pt x="10610" y="568"/>
                </a:lnTo>
                <a:lnTo>
                  <a:pt x="10613" y="568"/>
                </a:lnTo>
                <a:lnTo>
                  <a:pt x="10611" y="571"/>
                </a:lnTo>
                <a:lnTo>
                  <a:pt x="10617" y="574"/>
                </a:lnTo>
                <a:lnTo>
                  <a:pt x="10619" y="570"/>
                </a:lnTo>
                <a:lnTo>
                  <a:pt x="10636" y="571"/>
                </a:lnTo>
                <a:lnTo>
                  <a:pt x="10649" y="570"/>
                </a:lnTo>
                <a:lnTo>
                  <a:pt x="10650" y="571"/>
                </a:lnTo>
                <a:lnTo>
                  <a:pt x="10655" y="569"/>
                </a:lnTo>
                <a:lnTo>
                  <a:pt x="10657" y="550"/>
                </a:lnTo>
                <a:lnTo>
                  <a:pt x="10678" y="544"/>
                </a:lnTo>
                <a:lnTo>
                  <a:pt x="10679" y="546"/>
                </a:lnTo>
                <a:lnTo>
                  <a:pt x="10686" y="543"/>
                </a:lnTo>
                <a:lnTo>
                  <a:pt x="10686" y="540"/>
                </a:lnTo>
                <a:lnTo>
                  <a:pt x="10693" y="537"/>
                </a:lnTo>
                <a:lnTo>
                  <a:pt x="10705" y="537"/>
                </a:lnTo>
                <a:lnTo>
                  <a:pt x="10705" y="533"/>
                </a:lnTo>
                <a:lnTo>
                  <a:pt x="10713" y="530"/>
                </a:lnTo>
                <a:lnTo>
                  <a:pt x="10719" y="530"/>
                </a:lnTo>
                <a:lnTo>
                  <a:pt x="10723" y="535"/>
                </a:lnTo>
                <a:lnTo>
                  <a:pt x="10736" y="539"/>
                </a:lnTo>
                <a:lnTo>
                  <a:pt x="10742" y="555"/>
                </a:lnTo>
                <a:lnTo>
                  <a:pt x="10761" y="556"/>
                </a:lnTo>
                <a:lnTo>
                  <a:pt x="10771" y="560"/>
                </a:lnTo>
                <a:lnTo>
                  <a:pt x="10774" y="566"/>
                </a:lnTo>
                <a:lnTo>
                  <a:pt x="10786" y="573"/>
                </a:lnTo>
                <a:lnTo>
                  <a:pt x="10786" y="565"/>
                </a:lnTo>
                <a:lnTo>
                  <a:pt x="10783" y="561"/>
                </a:lnTo>
                <a:lnTo>
                  <a:pt x="10778" y="559"/>
                </a:lnTo>
                <a:lnTo>
                  <a:pt x="10778" y="557"/>
                </a:lnTo>
                <a:lnTo>
                  <a:pt x="10784" y="544"/>
                </a:lnTo>
                <a:lnTo>
                  <a:pt x="10793" y="541"/>
                </a:lnTo>
                <a:lnTo>
                  <a:pt x="10798" y="534"/>
                </a:lnTo>
                <a:lnTo>
                  <a:pt x="10803" y="532"/>
                </a:lnTo>
                <a:lnTo>
                  <a:pt x="10815" y="527"/>
                </a:lnTo>
                <a:lnTo>
                  <a:pt x="10817" y="528"/>
                </a:lnTo>
                <a:lnTo>
                  <a:pt x="10826" y="545"/>
                </a:lnTo>
                <a:lnTo>
                  <a:pt x="10832" y="552"/>
                </a:lnTo>
                <a:lnTo>
                  <a:pt x="10836" y="553"/>
                </a:lnTo>
                <a:lnTo>
                  <a:pt x="10839" y="546"/>
                </a:lnTo>
                <a:lnTo>
                  <a:pt x="10863" y="528"/>
                </a:lnTo>
                <a:lnTo>
                  <a:pt x="10899" y="496"/>
                </a:lnTo>
                <a:lnTo>
                  <a:pt x="10905" y="489"/>
                </a:lnTo>
                <a:lnTo>
                  <a:pt x="10907" y="489"/>
                </a:lnTo>
                <a:lnTo>
                  <a:pt x="10910" y="492"/>
                </a:lnTo>
                <a:lnTo>
                  <a:pt x="10913" y="491"/>
                </a:lnTo>
                <a:lnTo>
                  <a:pt x="10915" y="476"/>
                </a:lnTo>
                <a:lnTo>
                  <a:pt x="10923" y="468"/>
                </a:lnTo>
                <a:lnTo>
                  <a:pt x="10923" y="466"/>
                </a:lnTo>
                <a:lnTo>
                  <a:pt x="10930" y="465"/>
                </a:lnTo>
                <a:lnTo>
                  <a:pt x="10935" y="466"/>
                </a:lnTo>
                <a:lnTo>
                  <a:pt x="10939" y="444"/>
                </a:lnTo>
                <a:lnTo>
                  <a:pt x="10941" y="441"/>
                </a:lnTo>
                <a:lnTo>
                  <a:pt x="10951" y="383"/>
                </a:lnTo>
                <a:lnTo>
                  <a:pt x="10955" y="383"/>
                </a:lnTo>
                <a:lnTo>
                  <a:pt x="10953" y="341"/>
                </a:lnTo>
                <a:lnTo>
                  <a:pt x="10960" y="268"/>
                </a:lnTo>
                <a:lnTo>
                  <a:pt x="10955" y="261"/>
                </a:lnTo>
                <a:lnTo>
                  <a:pt x="11012" y="214"/>
                </a:lnTo>
                <a:lnTo>
                  <a:pt x="11048" y="227"/>
                </a:lnTo>
                <a:lnTo>
                  <a:pt x="11063" y="211"/>
                </a:lnTo>
                <a:lnTo>
                  <a:pt x="11071" y="190"/>
                </a:lnTo>
                <a:lnTo>
                  <a:pt x="11159" y="108"/>
                </a:lnTo>
                <a:lnTo>
                  <a:pt x="11188" y="144"/>
                </a:lnTo>
                <a:lnTo>
                  <a:pt x="11355" y="215"/>
                </a:lnTo>
                <a:lnTo>
                  <a:pt x="11358" y="214"/>
                </a:lnTo>
                <a:lnTo>
                  <a:pt x="11361" y="204"/>
                </a:lnTo>
                <a:lnTo>
                  <a:pt x="11475" y="145"/>
                </a:lnTo>
                <a:lnTo>
                  <a:pt x="11743" y="0"/>
                </a:lnTo>
                <a:lnTo>
                  <a:pt x="11756" y="13"/>
                </a:lnTo>
                <a:lnTo>
                  <a:pt x="11778" y="41"/>
                </a:lnTo>
                <a:lnTo>
                  <a:pt x="11782" y="42"/>
                </a:lnTo>
                <a:lnTo>
                  <a:pt x="11783" y="48"/>
                </a:lnTo>
                <a:lnTo>
                  <a:pt x="11790" y="53"/>
                </a:lnTo>
                <a:lnTo>
                  <a:pt x="11796" y="59"/>
                </a:lnTo>
                <a:lnTo>
                  <a:pt x="11799" y="64"/>
                </a:lnTo>
                <a:lnTo>
                  <a:pt x="11801" y="71"/>
                </a:lnTo>
                <a:lnTo>
                  <a:pt x="11805" y="77"/>
                </a:lnTo>
                <a:lnTo>
                  <a:pt x="11820" y="95"/>
                </a:lnTo>
                <a:lnTo>
                  <a:pt x="11842" y="91"/>
                </a:lnTo>
                <a:lnTo>
                  <a:pt x="11843" y="94"/>
                </a:lnTo>
                <a:lnTo>
                  <a:pt x="11850" y="94"/>
                </a:lnTo>
                <a:lnTo>
                  <a:pt x="11854" y="89"/>
                </a:lnTo>
                <a:lnTo>
                  <a:pt x="11867" y="85"/>
                </a:lnTo>
                <a:lnTo>
                  <a:pt x="11881" y="85"/>
                </a:lnTo>
                <a:lnTo>
                  <a:pt x="11888" y="87"/>
                </a:lnTo>
                <a:lnTo>
                  <a:pt x="11895" y="87"/>
                </a:lnTo>
                <a:lnTo>
                  <a:pt x="11894" y="88"/>
                </a:lnTo>
                <a:lnTo>
                  <a:pt x="11893" y="94"/>
                </a:lnTo>
                <a:lnTo>
                  <a:pt x="11889" y="98"/>
                </a:lnTo>
                <a:lnTo>
                  <a:pt x="11889" y="100"/>
                </a:lnTo>
                <a:lnTo>
                  <a:pt x="11891" y="100"/>
                </a:lnTo>
                <a:lnTo>
                  <a:pt x="11891" y="101"/>
                </a:lnTo>
                <a:lnTo>
                  <a:pt x="11881" y="107"/>
                </a:lnTo>
                <a:lnTo>
                  <a:pt x="11878" y="108"/>
                </a:lnTo>
                <a:lnTo>
                  <a:pt x="11878" y="115"/>
                </a:lnTo>
                <a:lnTo>
                  <a:pt x="11877" y="116"/>
                </a:lnTo>
                <a:lnTo>
                  <a:pt x="11875" y="114"/>
                </a:lnTo>
                <a:lnTo>
                  <a:pt x="11873" y="118"/>
                </a:lnTo>
                <a:lnTo>
                  <a:pt x="11878" y="127"/>
                </a:lnTo>
                <a:lnTo>
                  <a:pt x="11877" y="131"/>
                </a:lnTo>
                <a:lnTo>
                  <a:pt x="11879" y="131"/>
                </a:lnTo>
                <a:lnTo>
                  <a:pt x="11880" y="129"/>
                </a:lnTo>
                <a:lnTo>
                  <a:pt x="11887" y="130"/>
                </a:lnTo>
                <a:lnTo>
                  <a:pt x="11890" y="132"/>
                </a:lnTo>
                <a:lnTo>
                  <a:pt x="11888" y="136"/>
                </a:lnTo>
                <a:lnTo>
                  <a:pt x="11891" y="138"/>
                </a:lnTo>
                <a:lnTo>
                  <a:pt x="11898" y="134"/>
                </a:lnTo>
                <a:lnTo>
                  <a:pt x="11901" y="138"/>
                </a:lnTo>
                <a:lnTo>
                  <a:pt x="11901" y="140"/>
                </a:lnTo>
                <a:lnTo>
                  <a:pt x="11915" y="143"/>
                </a:lnTo>
                <a:lnTo>
                  <a:pt x="11931" y="153"/>
                </a:lnTo>
                <a:lnTo>
                  <a:pt x="11927" y="162"/>
                </a:lnTo>
                <a:lnTo>
                  <a:pt x="11944" y="189"/>
                </a:lnTo>
                <a:lnTo>
                  <a:pt x="11931" y="201"/>
                </a:lnTo>
                <a:lnTo>
                  <a:pt x="11949" y="209"/>
                </a:lnTo>
                <a:lnTo>
                  <a:pt x="11930" y="295"/>
                </a:lnTo>
                <a:lnTo>
                  <a:pt x="11926" y="295"/>
                </a:lnTo>
                <a:lnTo>
                  <a:pt x="11930" y="300"/>
                </a:lnTo>
                <a:lnTo>
                  <a:pt x="11952" y="335"/>
                </a:lnTo>
                <a:lnTo>
                  <a:pt x="11970" y="360"/>
                </a:lnTo>
                <a:lnTo>
                  <a:pt x="11974" y="366"/>
                </a:lnTo>
                <a:lnTo>
                  <a:pt x="11970" y="383"/>
                </a:lnTo>
                <a:lnTo>
                  <a:pt x="11975" y="400"/>
                </a:lnTo>
                <a:lnTo>
                  <a:pt x="11980" y="440"/>
                </a:lnTo>
                <a:lnTo>
                  <a:pt x="11978" y="469"/>
                </a:lnTo>
                <a:lnTo>
                  <a:pt x="11977" y="476"/>
                </a:lnTo>
                <a:lnTo>
                  <a:pt x="11963" y="489"/>
                </a:lnTo>
                <a:lnTo>
                  <a:pt x="11955" y="505"/>
                </a:lnTo>
                <a:lnTo>
                  <a:pt x="11954" y="511"/>
                </a:lnTo>
                <a:lnTo>
                  <a:pt x="11954" y="546"/>
                </a:lnTo>
                <a:lnTo>
                  <a:pt x="11946" y="585"/>
                </a:lnTo>
                <a:lnTo>
                  <a:pt x="11962" y="627"/>
                </a:lnTo>
                <a:lnTo>
                  <a:pt x="11984" y="643"/>
                </a:lnTo>
                <a:lnTo>
                  <a:pt x="12004" y="665"/>
                </a:lnTo>
                <a:lnTo>
                  <a:pt x="12008" y="683"/>
                </a:lnTo>
                <a:lnTo>
                  <a:pt x="12003" y="703"/>
                </a:lnTo>
                <a:lnTo>
                  <a:pt x="12004" y="710"/>
                </a:lnTo>
                <a:lnTo>
                  <a:pt x="11975" y="716"/>
                </a:lnTo>
                <a:lnTo>
                  <a:pt x="11965" y="727"/>
                </a:lnTo>
                <a:lnTo>
                  <a:pt x="11960" y="737"/>
                </a:lnTo>
                <a:lnTo>
                  <a:pt x="11958" y="748"/>
                </a:lnTo>
                <a:lnTo>
                  <a:pt x="11954" y="752"/>
                </a:lnTo>
                <a:lnTo>
                  <a:pt x="11953" y="762"/>
                </a:lnTo>
                <a:lnTo>
                  <a:pt x="11957" y="766"/>
                </a:lnTo>
                <a:lnTo>
                  <a:pt x="11958" y="769"/>
                </a:lnTo>
                <a:lnTo>
                  <a:pt x="11956" y="783"/>
                </a:lnTo>
                <a:lnTo>
                  <a:pt x="11956" y="792"/>
                </a:lnTo>
                <a:lnTo>
                  <a:pt x="11959" y="797"/>
                </a:lnTo>
                <a:lnTo>
                  <a:pt x="11965" y="802"/>
                </a:lnTo>
                <a:lnTo>
                  <a:pt x="11968" y="813"/>
                </a:lnTo>
                <a:lnTo>
                  <a:pt x="11972" y="813"/>
                </a:lnTo>
                <a:lnTo>
                  <a:pt x="11976" y="819"/>
                </a:lnTo>
                <a:lnTo>
                  <a:pt x="11978" y="824"/>
                </a:lnTo>
                <a:lnTo>
                  <a:pt x="11978" y="833"/>
                </a:lnTo>
                <a:lnTo>
                  <a:pt x="11966" y="883"/>
                </a:lnTo>
                <a:lnTo>
                  <a:pt x="11956" y="908"/>
                </a:lnTo>
                <a:lnTo>
                  <a:pt x="11993" y="932"/>
                </a:lnTo>
                <a:lnTo>
                  <a:pt x="12002" y="908"/>
                </a:lnTo>
                <a:lnTo>
                  <a:pt x="12004" y="909"/>
                </a:lnTo>
                <a:lnTo>
                  <a:pt x="12034" y="872"/>
                </a:lnTo>
                <a:lnTo>
                  <a:pt x="12036" y="873"/>
                </a:lnTo>
                <a:lnTo>
                  <a:pt x="12051" y="887"/>
                </a:lnTo>
                <a:lnTo>
                  <a:pt x="12066" y="897"/>
                </a:lnTo>
                <a:lnTo>
                  <a:pt x="12077" y="908"/>
                </a:lnTo>
                <a:lnTo>
                  <a:pt x="12081" y="917"/>
                </a:lnTo>
                <a:lnTo>
                  <a:pt x="12083" y="928"/>
                </a:lnTo>
                <a:lnTo>
                  <a:pt x="12088" y="938"/>
                </a:lnTo>
                <a:lnTo>
                  <a:pt x="12094" y="940"/>
                </a:lnTo>
                <a:lnTo>
                  <a:pt x="12103" y="944"/>
                </a:lnTo>
                <a:lnTo>
                  <a:pt x="12122" y="958"/>
                </a:lnTo>
                <a:lnTo>
                  <a:pt x="12238" y="909"/>
                </a:lnTo>
                <a:lnTo>
                  <a:pt x="12289" y="886"/>
                </a:lnTo>
                <a:lnTo>
                  <a:pt x="12558" y="948"/>
                </a:lnTo>
                <a:lnTo>
                  <a:pt x="12569" y="925"/>
                </a:lnTo>
                <a:lnTo>
                  <a:pt x="12579" y="925"/>
                </a:lnTo>
                <a:lnTo>
                  <a:pt x="12579" y="914"/>
                </a:lnTo>
                <a:lnTo>
                  <a:pt x="12593" y="918"/>
                </a:lnTo>
                <a:lnTo>
                  <a:pt x="12593" y="911"/>
                </a:lnTo>
                <a:lnTo>
                  <a:pt x="12602" y="914"/>
                </a:lnTo>
                <a:lnTo>
                  <a:pt x="12613" y="904"/>
                </a:lnTo>
                <a:lnTo>
                  <a:pt x="12623" y="913"/>
                </a:lnTo>
                <a:lnTo>
                  <a:pt x="12615" y="921"/>
                </a:lnTo>
                <a:lnTo>
                  <a:pt x="12618" y="924"/>
                </a:lnTo>
                <a:lnTo>
                  <a:pt x="12615" y="927"/>
                </a:lnTo>
                <a:lnTo>
                  <a:pt x="12631" y="924"/>
                </a:lnTo>
                <a:lnTo>
                  <a:pt x="12629" y="922"/>
                </a:lnTo>
                <a:lnTo>
                  <a:pt x="12631" y="921"/>
                </a:lnTo>
                <a:lnTo>
                  <a:pt x="12640" y="917"/>
                </a:lnTo>
                <a:lnTo>
                  <a:pt x="12656" y="918"/>
                </a:lnTo>
                <a:lnTo>
                  <a:pt x="12653" y="913"/>
                </a:lnTo>
                <a:lnTo>
                  <a:pt x="12656" y="911"/>
                </a:lnTo>
                <a:lnTo>
                  <a:pt x="12664" y="908"/>
                </a:lnTo>
                <a:lnTo>
                  <a:pt x="12671" y="911"/>
                </a:lnTo>
                <a:lnTo>
                  <a:pt x="12673" y="909"/>
                </a:lnTo>
                <a:lnTo>
                  <a:pt x="12678" y="914"/>
                </a:lnTo>
                <a:lnTo>
                  <a:pt x="12681" y="904"/>
                </a:lnTo>
                <a:lnTo>
                  <a:pt x="12696" y="904"/>
                </a:lnTo>
                <a:lnTo>
                  <a:pt x="12704" y="906"/>
                </a:lnTo>
                <a:lnTo>
                  <a:pt x="12704" y="879"/>
                </a:lnTo>
                <a:lnTo>
                  <a:pt x="12712" y="878"/>
                </a:lnTo>
                <a:lnTo>
                  <a:pt x="12716" y="866"/>
                </a:lnTo>
                <a:lnTo>
                  <a:pt x="12714" y="863"/>
                </a:lnTo>
                <a:lnTo>
                  <a:pt x="12715" y="859"/>
                </a:lnTo>
                <a:lnTo>
                  <a:pt x="12711" y="856"/>
                </a:lnTo>
                <a:lnTo>
                  <a:pt x="12713" y="847"/>
                </a:lnTo>
                <a:lnTo>
                  <a:pt x="12716" y="841"/>
                </a:lnTo>
                <a:lnTo>
                  <a:pt x="12732" y="839"/>
                </a:lnTo>
                <a:lnTo>
                  <a:pt x="12736" y="849"/>
                </a:lnTo>
                <a:lnTo>
                  <a:pt x="12739" y="869"/>
                </a:lnTo>
                <a:lnTo>
                  <a:pt x="12762" y="867"/>
                </a:lnTo>
                <a:lnTo>
                  <a:pt x="12761" y="850"/>
                </a:lnTo>
                <a:lnTo>
                  <a:pt x="12785" y="853"/>
                </a:lnTo>
                <a:lnTo>
                  <a:pt x="12836" y="860"/>
                </a:lnTo>
                <a:lnTo>
                  <a:pt x="12845" y="867"/>
                </a:lnTo>
                <a:lnTo>
                  <a:pt x="12857" y="870"/>
                </a:lnTo>
                <a:lnTo>
                  <a:pt x="12858" y="867"/>
                </a:lnTo>
                <a:lnTo>
                  <a:pt x="12886" y="871"/>
                </a:lnTo>
                <a:lnTo>
                  <a:pt x="12896" y="867"/>
                </a:lnTo>
                <a:lnTo>
                  <a:pt x="12899" y="865"/>
                </a:lnTo>
                <a:lnTo>
                  <a:pt x="12892" y="849"/>
                </a:lnTo>
                <a:lnTo>
                  <a:pt x="12939" y="815"/>
                </a:lnTo>
                <a:lnTo>
                  <a:pt x="12941" y="797"/>
                </a:lnTo>
                <a:lnTo>
                  <a:pt x="12946" y="782"/>
                </a:lnTo>
                <a:lnTo>
                  <a:pt x="12945" y="778"/>
                </a:lnTo>
                <a:lnTo>
                  <a:pt x="12921" y="785"/>
                </a:lnTo>
                <a:lnTo>
                  <a:pt x="12918" y="784"/>
                </a:lnTo>
                <a:lnTo>
                  <a:pt x="12909" y="777"/>
                </a:lnTo>
                <a:lnTo>
                  <a:pt x="12938" y="771"/>
                </a:lnTo>
                <a:lnTo>
                  <a:pt x="12942" y="769"/>
                </a:lnTo>
                <a:lnTo>
                  <a:pt x="12946" y="777"/>
                </a:lnTo>
                <a:lnTo>
                  <a:pt x="12965" y="769"/>
                </a:lnTo>
                <a:lnTo>
                  <a:pt x="12983" y="764"/>
                </a:lnTo>
                <a:lnTo>
                  <a:pt x="12982" y="755"/>
                </a:lnTo>
                <a:lnTo>
                  <a:pt x="12997" y="752"/>
                </a:lnTo>
                <a:lnTo>
                  <a:pt x="12998" y="751"/>
                </a:lnTo>
                <a:lnTo>
                  <a:pt x="12997" y="743"/>
                </a:lnTo>
                <a:lnTo>
                  <a:pt x="12998" y="741"/>
                </a:lnTo>
                <a:lnTo>
                  <a:pt x="12998" y="735"/>
                </a:lnTo>
                <a:lnTo>
                  <a:pt x="13000" y="736"/>
                </a:lnTo>
                <a:lnTo>
                  <a:pt x="13003" y="735"/>
                </a:lnTo>
                <a:lnTo>
                  <a:pt x="13003" y="731"/>
                </a:lnTo>
                <a:lnTo>
                  <a:pt x="13007" y="730"/>
                </a:lnTo>
                <a:lnTo>
                  <a:pt x="13005" y="718"/>
                </a:lnTo>
                <a:lnTo>
                  <a:pt x="13003" y="719"/>
                </a:lnTo>
                <a:lnTo>
                  <a:pt x="13002" y="714"/>
                </a:lnTo>
                <a:lnTo>
                  <a:pt x="13009" y="712"/>
                </a:lnTo>
                <a:lnTo>
                  <a:pt x="13016" y="704"/>
                </a:lnTo>
                <a:lnTo>
                  <a:pt x="13023" y="700"/>
                </a:lnTo>
                <a:lnTo>
                  <a:pt x="13025" y="704"/>
                </a:lnTo>
                <a:lnTo>
                  <a:pt x="13033" y="702"/>
                </a:lnTo>
                <a:lnTo>
                  <a:pt x="13036" y="702"/>
                </a:lnTo>
                <a:lnTo>
                  <a:pt x="13044" y="700"/>
                </a:lnTo>
                <a:lnTo>
                  <a:pt x="13045" y="696"/>
                </a:lnTo>
                <a:lnTo>
                  <a:pt x="13059" y="691"/>
                </a:lnTo>
                <a:lnTo>
                  <a:pt x="13066" y="698"/>
                </a:lnTo>
                <a:lnTo>
                  <a:pt x="13068" y="697"/>
                </a:lnTo>
                <a:lnTo>
                  <a:pt x="13070" y="694"/>
                </a:lnTo>
                <a:lnTo>
                  <a:pt x="13075" y="693"/>
                </a:lnTo>
                <a:lnTo>
                  <a:pt x="13084" y="679"/>
                </a:lnTo>
                <a:lnTo>
                  <a:pt x="13103" y="664"/>
                </a:lnTo>
                <a:lnTo>
                  <a:pt x="13100" y="659"/>
                </a:lnTo>
                <a:lnTo>
                  <a:pt x="13094" y="662"/>
                </a:lnTo>
                <a:lnTo>
                  <a:pt x="13087" y="657"/>
                </a:lnTo>
                <a:lnTo>
                  <a:pt x="13084" y="647"/>
                </a:lnTo>
                <a:lnTo>
                  <a:pt x="13085" y="635"/>
                </a:lnTo>
                <a:lnTo>
                  <a:pt x="13070" y="638"/>
                </a:lnTo>
                <a:lnTo>
                  <a:pt x="13074" y="627"/>
                </a:lnTo>
                <a:lnTo>
                  <a:pt x="13077" y="624"/>
                </a:lnTo>
                <a:lnTo>
                  <a:pt x="13088" y="618"/>
                </a:lnTo>
                <a:lnTo>
                  <a:pt x="13093" y="610"/>
                </a:lnTo>
                <a:lnTo>
                  <a:pt x="13095" y="600"/>
                </a:lnTo>
                <a:lnTo>
                  <a:pt x="13099" y="595"/>
                </a:lnTo>
                <a:lnTo>
                  <a:pt x="13106" y="591"/>
                </a:lnTo>
                <a:lnTo>
                  <a:pt x="13108" y="579"/>
                </a:lnTo>
                <a:lnTo>
                  <a:pt x="13096" y="571"/>
                </a:lnTo>
                <a:lnTo>
                  <a:pt x="13097" y="566"/>
                </a:lnTo>
                <a:lnTo>
                  <a:pt x="13069" y="542"/>
                </a:lnTo>
                <a:lnTo>
                  <a:pt x="13082" y="537"/>
                </a:lnTo>
                <a:lnTo>
                  <a:pt x="13084" y="537"/>
                </a:lnTo>
                <a:lnTo>
                  <a:pt x="13103" y="533"/>
                </a:lnTo>
                <a:lnTo>
                  <a:pt x="13108" y="535"/>
                </a:lnTo>
                <a:lnTo>
                  <a:pt x="13113" y="534"/>
                </a:lnTo>
                <a:lnTo>
                  <a:pt x="13124" y="543"/>
                </a:lnTo>
                <a:lnTo>
                  <a:pt x="13120" y="534"/>
                </a:lnTo>
                <a:lnTo>
                  <a:pt x="13120" y="528"/>
                </a:lnTo>
                <a:lnTo>
                  <a:pt x="13122" y="528"/>
                </a:lnTo>
                <a:lnTo>
                  <a:pt x="13135" y="518"/>
                </a:lnTo>
                <a:lnTo>
                  <a:pt x="13141" y="518"/>
                </a:lnTo>
                <a:lnTo>
                  <a:pt x="13144" y="516"/>
                </a:lnTo>
                <a:lnTo>
                  <a:pt x="13145" y="514"/>
                </a:lnTo>
                <a:lnTo>
                  <a:pt x="13146" y="506"/>
                </a:lnTo>
                <a:lnTo>
                  <a:pt x="13151" y="498"/>
                </a:lnTo>
                <a:lnTo>
                  <a:pt x="13153" y="497"/>
                </a:lnTo>
                <a:lnTo>
                  <a:pt x="13160" y="500"/>
                </a:lnTo>
                <a:lnTo>
                  <a:pt x="13164" y="496"/>
                </a:lnTo>
                <a:lnTo>
                  <a:pt x="13175" y="497"/>
                </a:lnTo>
                <a:lnTo>
                  <a:pt x="13176" y="495"/>
                </a:lnTo>
                <a:lnTo>
                  <a:pt x="13207" y="497"/>
                </a:lnTo>
                <a:lnTo>
                  <a:pt x="13210" y="494"/>
                </a:lnTo>
                <a:lnTo>
                  <a:pt x="13210" y="480"/>
                </a:lnTo>
                <a:lnTo>
                  <a:pt x="13224" y="479"/>
                </a:lnTo>
                <a:lnTo>
                  <a:pt x="13226" y="474"/>
                </a:lnTo>
                <a:lnTo>
                  <a:pt x="13228" y="454"/>
                </a:lnTo>
                <a:lnTo>
                  <a:pt x="13224" y="431"/>
                </a:lnTo>
                <a:lnTo>
                  <a:pt x="13225" y="423"/>
                </a:lnTo>
                <a:lnTo>
                  <a:pt x="13230" y="424"/>
                </a:lnTo>
                <a:lnTo>
                  <a:pt x="13238" y="412"/>
                </a:lnTo>
                <a:lnTo>
                  <a:pt x="13239" y="414"/>
                </a:lnTo>
                <a:lnTo>
                  <a:pt x="13248" y="412"/>
                </a:lnTo>
                <a:lnTo>
                  <a:pt x="13244" y="397"/>
                </a:lnTo>
                <a:lnTo>
                  <a:pt x="13244" y="387"/>
                </a:lnTo>
                <a:lnTo>
                  <a:pt x="13247" y="375"/>
                </a:lnTo>
                <a:lnTo>
                  <a:pt x="13252" y="363"/>
                </a:lnTo>
                <a:lnTo>
                  <a:pt x="13261" y="351"/>
                </a:lnTo>
                <a:lnTo>
                  <a:pt x="13275" y="342"/>
                </a:lnTo>
                <a:lnTo>
                  <a:pt x="13292" y="339"/>
                </a:lnTo>
                <a:lnTo>
                  <a:pt x="13298" y="339"/>
                </a:lnTo>
                <a:lnTo>
                  <a:pt x="13305" y="341"/>
                </a:lnTo>
                <a:lnTo>
                  <a:pt x="13313" y="347"/>
                </a:lnTo>
                <a:lnTo>
                  <a:pt x="13319" y="339"/>
                </a:lnTo>
                <a:lnTo>
                  <a:pt x="13334" y="328"/>
                </a:lnTo>
                <a:lnTo>
                  <a:pt x="13330" y="324"/>
                </a:lnTo>
                <a:lnTo>
                  <a:pt x="13339" y="319"/>
                </a:lnTo>
                <a:lnTo>
                  <a:pt x="13339" y="313"/>
                </a:lnTo>
                <a:lnTo>
                  <a:pt x="13337" y="314"/>
                </a:lnTo>
                <a:lnTo>
                  <a:pt x="13329" y="305"/>
                </a:lnTo>
                <a:lnTo>
                  <a:pt x="13333" y="301"/>
                </a:lnTo>
                <a:lnTo>
                  <a:pt x="13330" y="297"/>
                </a:lnTo>
                <a:lnTo>
                  <a:pt x="13331" y="295"/>
                </a:lnTo>
                <a:lnTo>
                  <a:pt x="13343" y="286"/>
                </a:lnTo>
                <a:lnTo>
                  <a:pt x="13336" y="286"/>
                </a:lnTo>
                <a:lnTo>
                  <a:pt x="13347" y="263"/>
                </a:lnTo>
                <a:lnTo>
                  <a:pt x="13344" y="258"/>
                </a:lnTo>
                <a:lnTo>
                  <a:pt x="13345" y="247"/>
                </a:lnTo>
                <a:lnTo>
                  <a:pt x="13347" y="244"/>
                </a:lnTo>
                <a:lnTo>
                  <a:pt x="13355" y="241"/>
                </a:lnTo>
                <a:lnTo>
                  <a:pt x="13358" y="237"/>
                </a:lnTo>
                <a:lnTo>
                  <a:pt x="13366" y="217"/>
                </a:lnTo>
                <a:lnTo>
                  <a:pt x="13371" y="211"/>
                </a:lnTo>
                <a:lnTo>
                  <a:pt x="13398" y="222"/>
                </a:lnTo>
                <a:lnTo>
                  <a:pt x="13415" y="234"/>
                </a:lnTo>
                <a:lnTo>
                  <a:pt x="13420" y="231"/>
                </a:lnTo>
                <a:lnTo>
                  <a:pt x="13423" y="235"/>
                </a:lnTo>
                <a:lnTo>
                  <a:pt x="13429" y="233"/>
                </a:lnTo>
                <a:lnTo>
                  <a:pt x="13431" y="234"/>
                </a:lnTo>
                <a:lnTo>
                  <a:pt x="13441" y="225"/>
                </a:lnTo>
                <a:lnTo>
                  <a:pt x="13453" y="223"/>
                </a:lnTo>
                <a:lnTo>
                  <a:pt x="13461" y="225"/>
                </a:lnTo>
                <a:lnTo>
                  <a:pt x="13475" y="233"/>
                </a:lnTo>
                <a:lnTo>
                  <a:pt x="13487" y="238"/>
                </a:lnTo>
                <a:lnTo>
                  <a:pt x="13513" y="243"/>
                </a:lnTo>
                <a:lnTo>
                  <a:pt x="13531" y="241"/>
                </a:lnTo>
                <a:lnTo>
                  <a:pt x="13541" y="234"/>
                </a:lnTo>
                <a:lnTo>
                  <a:pt x="13545" y="228"/>
                </a:lnTo>
                <a:lnTo>
                  <a:pt x="13551" y="230"/>
                </a:lnTo>
                <a:lnTo>
                  <a:pt x="13556" y="236"/>
                </a:lnTo>
                <a:lnTo>
                  <a:pt x="13560" y="232"/>
                </a:lnTo>
                <a:lnTo>
                  <a:pt x="13573" y="257"/>
                </a:lnTo>
                <a:lnTo>
                  <a:pt x="13595" y="275"/>
                </a:lnTo>
                <a:lnTo>
                  <a:pt x="13614" y="308"/>
                </a:lnTo>
                <a:lnTo>
                  <a:pt x="13622" y="310"/>
                </a:lnTo>
                <a:lnTo>
                  <a:pt x="13701" y="320"/>
                </a:lnTo>
                <a:lnTo>
                  <a:pt x="13718" y="377"/>
                </a:lnTo>
                <a:lnTo>
                  <a:pt x="13667" y="373"/>
                </a:lnTo>
                <a:lnTo>
                  <a:pt x="13665" y="375"/>
                </a:lnTo>
                <a:lnTo>
                  <a:pt x="13665" y="383"/>
                </a:lnTo>
                <a:lnTo>
                  <a:pt x="13661" y="384"/>
                </a:lnTo>
                <a:lnTo>
                  <a:pt x="13661" y="381"/>
                </a:lnTo>
                <a:lnTo>
                  <a:pt x="13659" y="381"/>
                </a:lnTo>
                <a:lnTo>
                  <a:pt x="13667" y="425"/>
                </a:lnTo>
                <a:lnTo>
                  <a:pt x="13616" y="467"/>
                </a:lnTo>
                <a:lnTo>
                  <a:pt x="13615" y="474"/>
                </a:lnTo>
                <a:lnTo>
                  <a:pt x="13601" y="485"/>
                </a:lnTo>
                <a:lnTo>
                  <a:pt x="13586" y="497"/>
                </a:lnTo>
                <a:lnTo>
                  <a:pt x="13580" y="497"/>
                </a:lnTo>
                <a:lnTo>
                  <a:pt x="13575" y="501"/>
                </a:lnTo>
                <a:lnTo>
                  <a:pt x="13541" y="592"/>
                </a:lnTo>
                <a:lnTo>
                  <a:pt x="13605" y="643"/>
                </a:lnTo>
                <a:lnTo>
                  <a:pt x="13606" y="650"/>
                </a:lnTo>
                <a:lnTo>
                  <a:pt x="13608" y="652"/>
                </a:lnTo>
                <a:lnTo>
                  <a:pt x="13612" y="662"/>
                </a:lnTo>
                <a:lnTo>
                  <a:pt x="13609" y="672"/>
                </a:lnTo>
                <a:lnTo>
                  <a:pt x="13612" y="676"/>
                </a:lnTo>
                <a:lnTo>
                  <a:pt x="13608" y="688"/>
                </a:lnTo>
                <a:lnTo>
                  <a:pt x="13611" y="691"/>
                </a:lnTo>
                <a:lnTo>
                  <a:pt x="13614" y="691"/>
                </a:lnTo>
                <a:lnTo>
                  <a:pt x="13614" y="697"/>
                </a:lnTo>
                <a:lnTo>
                  <a:pt x="13590" y="694"/>
                </a:lnTo>
                <a:lnTo>
                  <a:pt x="13585" y="697"/>
                </a:lnTo>
                <a:lnTo>
                  <a:pt x="13585" y="699"/>
                </a:lnTo>
                <a:lnTo>
                  <a:pt x="13587" y="710"/>
                </a:lnTo>
                <a:lnTo>
                  <a:pt x="13590" y="714"/>
                </a:lnTo>
                <a:lnTo>
                  <a:pt x="13594" y="718"/>
                </a:lnTo>
                <a:lnTo>
                  <a:pt x="13605" y="724"/>
                </a:lnTo>
                <a:lnTo>
                  <a:pt x="13602" y="730"/>
                </a:lnTo>
                <a:lnTo>
                  <a:pt x="13602" y="732"/>
                </a:lnTo>
                <a:lnTo>
                  <a:pt x="13608" y="736"/>
                </a:lnTo>
                <a:lnTo>
                  <a:pt x="13612" y="740"/>
                </a:lnTo>
                <a:lnTo>
                  <a:pt x="13621" y="739"/>
                </a:lnTo>
                <a:lnTo>
                  <a:pt x="13622" y="736"/>
                </a:lnTo>
                <a:lnTo>
                  <a:pt x="13629" y="736"/>
                </a:lnTo>
                <a:lnTo>
                  <a:pt x="13631" y="731"/>
                </a:lnTo>
                <a:lnTo>
                  <a:pt x="13659" y="726"/>
                </a:lnTo>
                <a:lnTo>
                  <a:pt x="13667" y="791"/>
                </a:lnTo>
                <a:lnTo>
                  <a:pt x="13661" y="841"/>
                </a:lnTo>
                <a:lnTo>
                  <a:pt x="13655" y="857"/>
                </a:lnTo>
                <a:lnTo>
                  <a:pt x="13648" y="876"/>
                </a:lnTo>
                <a:lnTo>
                  <a:pt x="13635" y="898"/>
                </a:lnTo>
                <a:lnTo>
                  <a:pt x="13627" y="894"/>
                </a:lnTo>
                <a:lnTo>
                  <a:pt x="13614" y="896"/>
                </a:lnTo>
                <a:lnTo>
                  <a:pt x="13613" y="900"/>
                </a:lnTo>
                <a:lnTo>
                  <a:pt x="13613" y="910"/>
                </a:lnTo>
                <a:lnTo>
                  <a:pt x="13610" y="915"/>
                </a:lnTo>
                <a:lnTo>
                  <a:pt x="13605" y="920"/>
                </a:lnTo>
                <a:lnTo>
                  <a:pt x="13593" y="935"/>
                </a:lnTo>
                <a:lnTo>
                  <a:pt x="13584" y="936"/>
                </a:lnTo>
                <a:lnTo>
                  <a:pt x="13581" y="940"/>
                </a:lnTo>
                <a:lnTo>
                  <a:pt x="13576" y="944"/>
                </a:lnTo>
                <a:lnTo>
                  <a:pt x="13572" y="957"/>
                </a:lnTo>
                <a:lnTo>
                  <a:pt x="13565" y="953"/>
                </a:lnTo>
                <a:lnTo>
                  <a:pt x="13560" y="962"/>
                </a:lnTo>
                <a:lnTo>
                  <a:pt x="13554" y="962"/>
                </a:lnTo>
                <a:lnTo>
                  <a:pt x="13552" y="970"/>
                </a:lnTo>
                <a:lnTo>
                  <a:pt x="13544" y="970"/>
                </a:lnTo>
                <a:lnTo>
                  <a:pt x="13544" y="978"/>
                </a:lnTo>
                <a:lnTo>
                  <a:pt x="13549" y="979"/>
                </a:lnTo>
                <a:lnTo>
                  <a:pt x="13559" y="990"/>
                </a:lnTo>
                <a:lnTo>
                  <a:pt x="13560" y="995"/>
                </a:lnTo>
                <a:lnTo>
                  <a:pt x="13558" y="996"/>
                </a:lnTo>
                <a:lnTo>
                  <a:pt x="13551" y="995"/>
                </a:lnTo>
                <a:lnTo>
                  <a:pt x="13550" y="1000"/>
                </a:lnTo>
                <a:lnTo>
                  <a:pt x="13555" y="1001"/>
                </a:lnTo>
                <a:lnTo>
                  <a:pt x="13554" y="1006"/>
                </a:lnTo>
                <a:lnTo>
                  <a:pt x="13565" y="1009"/>
                </a:lnTo>
                <a:lnTo>
                  <a:pt x="13567" y="1010"/>
                </a:lnTo>
                <a:lnTo>
                  <a:pt x="13564" y="1010"/>
                </a:lnTo>
                <a:lnTo>
                  <a:pt x="13563" y="1014"/>
                </a:lnTo>
                <a:lnTo>
                  <a:pt x="13559" y="1023"/>
                </a:lnTo>
                <a:lnTo>
                  <a:pt x="13557" y="1031"/>
                </a:lnTo>
                <a:lnTo>
                  <a:pt x="13556" y="1038"/>
                </a:lnTo>
                <a:lnTo>
                  <a:pt x="13557" y="1038"/>
                </a:lnTo>
                <a:lnTo>
                  <a:pt x="13559" y="1051"/>
                </a:lnTo>
                <a:lnTo>
                  <a:pt x="13558" y="1058"/>
                </a:lnTo>
                <a:lnTo>
                  <a:pt x="13557" y="1060"/>
                </a:lnTo>
                <a:lnTo>
                  <a:pt x="13556" y="1069"/>
                </a:lnTo>
                <a:lnTo>
                  <a:pt x="13552" y="1071"/>
                </a:lnTo>
                <a:lnTo>
                  <a:pt x="13528" y="1091"/>
                </a:lnTo>
                <a:lnTo>
                  <a:pt x="13522" y="1100"/>
                </a:lnTo>
                <a:lnTo>
                  <a:pt x="13519" y="1106"/>
                </a:lnTo>
                <a:lnTo>
                  <a:pt x="13517" y="1121"/>
                </a:lnTo>
                <a:lnTo>
                  <a:pt x="13506" y="1142"/>
                </a:lnTo>
                <a:lnTo>
                  <a:pt x="13504" y="1155"/>
                </a:lnTo>
                <a:lnTo>
                  <a:pt x="13505" y="1161"/>
                </a:lnTo>
                <a:lnTo>
                  <a:pt x="13505" y="1170"/>
                </a:lnTo>
                <a:lnTo>
                  <a:pt x="13500" y="1177"/>
                </a:lnTo>
                <a:lnTo>
                  <a:pt x="13492" y="1181"/>
                </a:lnTo>
                <a:lnTo>
                  <a:pt x="13484" y="1182"/>
                </a:lnTo>
                <a:lnTo>
                  <a:pt x="13474" y="1186"/>
                </a:lnTo>
                <a:lnTo>
                  <a:pt x="13471" y="1190"/>
                </a:lnTo>
                <a:lnTo>
                  <a:pt x="13470" y="1195"/>
                </a:lnTo>
                <a:lnTo>
                  <a:pt x="13465" y="1201"/>
                </a:lnTo>
                <a:lnTo>
                  <a:pt x="13465" y="1204"/>
                </a:lnTo>
                <a:lnTo>
                  <a:pt x="13462" y="1209"/>
                </a:lnTo>
                <a:lnTo>
                  <a:pt x="13459" y="1211"/>
                </a:lnTo>
                <a:lnTo>
                  <a:pt x="13454" y="1211"/>
                </a:lnTo>
                <a:lnTo>
                  <a:pt x="13454" y="1218"/>
                </a:lnTo>
                <a:lnTo>
                  <a:pt x="13452" y="1223"/>
                </a:lnTo>
                <a:lnTo>
                  <a:pt x="13446" y="1226"/>
                </a:lnTo>
                <a:lnTo>
                  <a:pt x="13429" y="1226"/>
                </a:lnTo>
                <a:lnTo>
                  <a:pt x="13413" y="1232"/>
                </a:lnTo>
                <a:lnTo>
                  <a:pt x="13402" y="1230"/>
                </a:lnTo>
                <a:lnTo>
                  <a:pt x="13396" y="1234"/>
                </a:lnTo>
                <a:lnTo>
                  <a:pt x="13394" y="1242"/>
                </a:lnTo>
                <a:lnTo>
                  <a:pt x="13400" y="1265"/>
                </a:lnTo>
                <a:lnTo>
                  <a:pt x="13398" y="1284"/>
                </a:lnTo>
                <a:lnTo>
                  <a:pt x="13385" y="1279"/>
                </a:lnTo>
                <a:lnTo>
                  <a:pt x="13350" y="1276"/>
                </a:lnTo>
                <a:lnTo>
                  <a:pt x="13321" y="1269"/>
                </a:lnTo>
                <a:lnTo>
                  <a:pt x="13290" y="1248"/>
                </a:lnTo>
                <a:lnTo>
                  <a:pt x="13284" y="1246"/>
                </a:lnTo>
                <a:lnTo>
                  <a:pt x="13277" y="1243"/>
                </a:lnTo>
                <a:lnTo>
                  <a:pt x="13272" y="1242"/>
                </a:lnTo>
                <a:lnTo>
                  <a:pt x="13267" y="1243"/>
                </a:lnTo>
                <a:lnTo>
                  <a:pt x="13264" y="1248"/>
                </a:lnTo>
                <a:lnTo>
                  <a:pt x="13263" y="1257"/>
                </a:lnTo>
                <a:lnTo>
                  <a:pt x="13261" y="1261"/>
                </a:lnTo>
                <a:lnTo>
                  <a:pt x="13267" y="1264"/>
                </a:lnTo>
                <a:lnTo>
                  <a:pt x="13264" y="1274"/>
                </a:lnTo>
                <a:lnTo>
                  <a:pt x="13260" y="1274"/>
                </a:lnTo>
                <a:lnTo>
                  <a:pt x="13259" y="1299"/>
                </a:lnTo>
                <a:lnTo>
                  <a:pt x="13233" y="1339"/>
                </a:lnTo>
                <a:lnTo>
                  <a:pt x="13222" y="1333"/>
                </a:lnTo>
                <a:lnTo>
                  <a:pt x="13218" y="1333"/>
                </a:lnTo>
                <a:lnTo>
                  <a:pt x="13212" y="1333"/>
                </a:lnTo>
                <a:lnTo>
                  <a:pt x="13195" y="1338"/>
                </a:lnTo>
                <a:lnTo>
                  <a:pt x="13192" y="1346"/>
                </a:lnTo>
                <a:lnTo>
                  <a:pt x="13189" y="1373"/>
                </a:lnTo>
                <a:lnTo>
                  <a:pt x="13163" y="1369"/>
                </a:lnTo>
                <a:lnTo>
                  <a:pt x="13149" y="1370"/>
                </a:lnTo>
                <a:lnTo>
                  <a:pt x="13149" y="1373"/>
                </a:lnTo>
                <a:lnTo>
                  <a:pt x="13145" y="1412"/>
                </a:lnTo>
                <a:lnTo>
                  <a:pt x="13147" y="1412"/>
                </a:lnTo>
                <a:lnTo>
                  <a:pt x="13147" y="1422"/>
                </a:lnTo>
                <a:lnTo>
                  <a:pt x="13140" y="1426"/>
                </a:lnTo>
                <a:lnTo>
                  <a:pt x="13141" y="1427"/>
                </a:lnTo>
                <a:lnTo>
                  <a:pt x="13138" y="1431"/>
                </a:lnTo>
                <a:lnTo>
                  <a:pt x="13135" y="1430"/>
                </a:lnTo>
                <a:lnTo>
                  <a:pt x="13131" y="1436"/>
                </a:lnTo>
                <a:lnTo>
                  <a:pt x="13123" y="1436"/>
                </a:lnTo>
                <a:lnTo>
                  <a:pt x="13121" y="1441"/>
                </a:lnTo>
                <a:lnTo>
                  <a:pt x="13114" y="1446"/>
                </a:lnTo>
                <a:lnTo>
                  <a:pt x="13112" y="1454"/>
                </a:lnTo>
                <a:lnTo>
                  <a:pt x="13112" y="1458"/>
                </a:lnTo>
                <a:lnTo>
                  <a:pt x="13106" y="1468"/>
                </a:lnTo>
                <a:lnTo>
                  <a:pt x="13107" y="1473"/>
                </a:lnTo>
                <a:lnTo>
                  <a:pt x="13111" y="1479"/>
                </a:lnTo>
                <a:lnTo>
                  <a:pt x="13114" y="1488"/>
                </a:lnTo>
                <a:lnTo>
                  <a:pt x="13120" y="1492"/>
                </a:lnTo>
                <a:lnTo>
                  <a:pt x="13122" y="1497"/>
                </a:lnTo>
                <a:lnTo>
                  <a:pt x="13121" y="1499"/>
                </a:lnTo>
                <a:lnTo>
                  <a:pt x="13115" y="1505"/>
                </a:lnTo>
                <a:lnTo>
                  <a:pt x="13119" y="1512"/>
                </a:lnTo>
                <a:lnTo>
                  <a:pt x="13118" y="1520"/>
                </a:lnTo>
                <a:lnTo>
                  <a:pt x="13114" y="1524"/>
                </a:lnTo>
                <a:lnTo>
                  <a:pt x="13112" y="1550"/>
                </a:lnTo>
                <a:lnTo>
                  <a:pt x="13107" y="1556"/>
                </a:lnTo>
                <a:lnTo>
                  <a:pt x="13106" y="1562"/>
                </a:lnTo>
                <a:lnTo>
                  <a:pt x="13100" y="1566"/>
                </a:lnTo>
                <a:lnTo>
                  <a:pt x="13095" y="1574"/>
                </a:lnTo>
                <a:lnTo>
                  <a:pt x="13096" y="1583"/>
                </a:lnTo>
                <a:lnTo>
                  <a:pt x="13095" y="1587"/>
                </a:lnTo>
                <a:lnTo>
                  <a:pt x="13108" y="1620"/>
                </a:lnTo>
                <a:lnTo>
                  <a:pt x="13107" y="1629"/>
                </a:lnTo>
                <a:lnTo>
                  <a:pt x="13102" y="1631"/>
                </a:lnTo>
                <a:lnTo>
                  <a:pt x="13095" y="1642"/>
                </a:lnTo>
                <a:lnTo>
                  <a:pt x="13089" y="1644"/>
                </a:lnTo>
                <a:lnTo>
                  <a:pt x="13088" y="1651"/>
                </a:lnTo>
                <a:lnTo>
                  <a:pt x="13070" y="1662"/>
                </a:lnTo>
                <a:lnTo>
                  <a:pt x="13049" y="1668"/>
                </a:lnTo>
                <a:lnTo>
                  <a:pt x="13006" y="1686"/>
                </a:lnTo>
                <a:lnTo>
                  <a:pt x="13019" y="1693"/>
                </a:lnTo>
                <a:lnTo>
                  <a:pt x="13025" y="1713"/>
                </a:lnTo>
                <a:lnTo>
                  <a:pt x="13034" y="1725"/>
                </a:lnTo>
                <a:lnTo>
                  <a:pt x="13049" y="1724"/>
                </a:lnTo>
                <a:lnTo>
                  <a:pt x="13053" y="1722"/>
                </a:lnTo>
                <a:lnTo>
                  <a:pt x="13056" y="1718"/>
                </a:lnTo>
                <a:lnTo>
                  <a:pt x="13059" y="1703"/>
                </a:lnTo>
                <a:lnTo>
                  <a:pt x="13061" y="1704"/>
                </a:lnTo>
                <a:lnTo>
                  <a:pt x="13069" y="1713"/>
                </a:lnTo>
                <a:lnTo>
                  <a:pt x="13068" y="1729"/>
                </a:lnTo>
                <a:lnTo>
                  <a:pt x="13066" y="1738"/>
                </a:lnTo>
                <a:lnTo>
                  <a:pt x="13058" y="1747"/>
                </a:lnTo>
                <a:lnTo>
                  <a:pt x="13045" y="1759"/>
                </a:lnTo>
                <a:lnTo>
                  <a:pt x="13040" y="1771"/>
                </a:lnTo>
                <a:lnTo>
                  <a:pt x="13040" y="1774"/>
                </a:lnTo>
                <a:lnTo>
                  <a:pt x="13041" y="1779"/>
                </a:lnTo>
                <a:lnTo>
                  <a:pt x="13038" y="1783"/>
                </a:lnTo>
                <a:lnTo>
                  <a:pt x="13041" y="1786"/>
                </a:lnTo>
                <a:lnTo>
                  <a:pt x="13049" y="1791"/>
                </a:lnTo>
                <a:lnTo>
                  <a:pt x="13051" y="1794"/>
                </a:lnTo>
                <a:lnTo>
                  <a:pt x="13062" y="1796"/>
                </a:lnTo>
                <a:lnTo>
                  <a:pt x="13070" y="1802"/>
                </a:lnTo>
                <a:lnTo>
                  <a:pt x="13076" y="1803"/>
                </a:lnTo>
                <a:lnTo>
                  <a:pt x="13082" y="1802"/>
                </a:lnTo>
                <a:lnTo>
                  <a:pt x="13084" y="1805"/>
                </a:lnTo>
                <a:lnTo>
                  <a:pt x="13088" y="1803"/>
                </a:lnTo>
                <a:lnTo>
                  <a:pt x="13093" y="1806"/>
                </a:lnTo>
                <a:lnTo>
                  <a:pt x="13096" y="1803"/>
                </a:lnTo>
                <a:lnTo>
                  <a:pt x="13106" y="1805"/>
                </a:lnTo>
                <a:lnTo>
                  <a:pt x="13107" y="1806"/>
                </a:lnTo>
                <a:lnTo>
                  <a:pt x="13108" y="1805"/>
                </a:lnTo>
                <a:lnTo>
                  <a:pt x="13112" y="1805"/>
                </a:lnTo>
                <a:lnTo>
                  <a:pt x="13113" y="1804"/>
                </a:lnTo>
                <a:lnTo>
                  <a:pt x="13120" y="1805"/>
                </a:lnTo>
                <a:lnTo>
                  <a:pt x="13126" y="1809"/>
                </a:lnTo>
                <a:lnTo>
                  <a:pt x="13128" y="1807"/>
                </a:lnTo>
                <a:lnTo>
                  <a:pt x="13135" y="1808"/>
                </a:lnTo>
                <a:lnTo>
                  <a:pt x="13135" y="1812"/>
                </a:lnTo>
                <a:lnTo>
                  <a:pt x="13151" y="1824"/>
                </a:lnTo>
                <a:lnTo>
                  <a:pt x="13173" y="1828"/>
                </a:lnTo>
                <a:lnTo>
                  <a:pt x="13173" y="1835"/>
                </a:lnTo>
                <a:lnTo>
                  <a:pt x="13179" y="1835"/>
                </a:lnTo>
                <a:lnTo>
                  <a:pt x="13179" y="1842"/>
                </a:lnTo>
                <a:lnTo>
                  <a:pt x="13182" y="1843"/>
                </a:lnTo>
                <a:lnTo>
                  <a:pt x="13183" y="1858"/>
                </a:lnTo>
                <a:lnTo>
                  <a:pt x="13192" y="1858"/>
                </a:lnTo>
                <a:lnTo>
                  <a:pt x="13204" y="1861"/>
                </a:lnTo>
                <a:lnTo>
                  <a:pt x="13231" y="1864"/>
                </a:lnTo>
                <a:lnTo>
                  <a:pt x="13242" y="1868"/>
                </a:lnTo>
                <a:lnTo>
                  <a:pt x="13257" y="1870"/>
                </a:lnTo>
                <a:lnTo>
                  <a:pt x="13262" y="1874"/>
                </a:lnTo>
                <a:lnTo>
                  <a:pt x="13267" y="1876"/>
                </a:lnTo>
                <a:lnTo>
                  <a:pt x="13278" y="1877"/>
                </a:lnTo>
                <a:lnTo>
                  <a:pt x="13295" y="1881"/>
                </a:lnTo>
                <a:lnTo>
                  <a:pt x="13299" y="1875"/>
                </a:lnTo>
                <a:lnTo>
                  <a:pt x="13303" y="1883"/>
                </a:lnTo>
                <a:lnTo>
                  <a:pt x="13314" y="1894"/>
                </a:lnTo>
                <a:lnTo>
                  <a:pt x="13320" y="1898"/>
                </a:lnTo>
                <a:lnTo>
                  <a:pt x="13347" y="1911"/>
                </a:lnTo>
                <a:lnTo>
                  <a:pt x="13344" y="1916"/>
                </a:lnTo>
                <a:lnTo>
                  <a:pt x="13347" y="1923"/>
                </a:lnTo>
                <a:lnTo>
                  <a:pt x="13350" y="1923"/>
                </a:lnTo>
                <a:lnTo>
                  <a:pt x="13354" y="1927"/>
                </a:lnTo>
                <a:lnTo>
                  <a:pt x="13355" y="1932"/>
                </a:lnTo>
                <a:lnTo>
                  <a:pt x="13357" y="1934"/>
                </a:lnTo>
                <a:lnTo>
                  <a:pt x="13362" y="1937"/>
                </a:lnTo>
                <a:lnTo>
                  <a:pt x="13363" y="1936"/>
                </a:lnTo>
                <a:lnTo>
                  <a:pt x="13367" y="1937"/>
                </a:lnTo>
                <a:lnTo>
                  <a:pt x="13375" y="1943"/>
                </a:lnTo>
                <a:lnTo>
                  <a:pt x="13382" y="1958"/>
                </a:lnTo>
                <a:lnTo>
                  <a:pt x="13385" y="1958"/>
                </a:lnTo>
                <a:lnTo>
                  <a:pt x="13387" y="1960"/>
                </a:lnTo>
                <a:lnTo>
                  <a:pt x="13394" y="1962"/>
                </a:lnTo>
                <a:lnTo>
                  <a:pt x="13407" y="1963"/>
                </a:lnTo>
                <a:lnTo>
                  <a:pt x="13418" y="1966"/>
                </a:lnTo>
                <a:lnTo>
                  <a:pt x="13420" y="1971"/>
                </a:lnTo>
                <a:lnTo>
                  <a:pt x="13423" y="1971"/>
                </a:lnTo>
                <a:lnTo>
                  <a:pt x="13429" y="1975"/>
                </a:lnTo>
                <a:lnTo>
                  <a:pt x="13446" y="1980"/>
                </a:lnTo>
                <a:lnTo>
                  <a:pt x="13447" y="1979"/>
                </a:lnTo>
                <a:lnTo>
                  <a:pt x="13454" y="1980"/>
                </a:lnTo>
                <a:lnTo>
                  <a:pt x="13455" y="1981"/>
                </a:lnTo>
                <a:lnTo>
                  <a:pt x="13456" y="1980"/>
                </a:lnTo>
                <a:lnTo>
                  <a:pt x="13458" y="1980"/>
                </a:lnTo>
                <a:lnTo>
                  <a:pt x="13470" y="1986"/>
                </a:lnTo>
                <a:lnTo>
                  <a:pt x="13466" y="2004"/>
                </a:lnTo>
                <a:lnTo>
                  <a:pt x="13462" y="2007"/>
                </a:lnTo>
                <a:lnTo>
                  <a:pt x="13460" y="2016"/>
                </a:lnTo>
                <a:lnTo>
                  <a:pt x="13447" y="2027"/>
                </a:lnTo>
                <a:lnTo>
                  <a:pt x="13445" y="2027"/>
                </a:lnTo>
                <a:lnTo>
                  <a:pt x="13440" y="2033"/>
                </a:lnTo>
                <a:lnTo>
                  <a:pt x="13426" y="2037"/>
                </a:lnTo>
                <a:lnTo>
                  <a:pt x="13421" y="2039"/>
                </a:lnTo>
                <a:lnTo>
                  <a:pt x="13418" y="2042"/>
                </a:lnTo>
                <a:lnTo>
                  <a:pt x="13415" y="2050"/>
                </a:lnTo>
                <a:lnTo>
                  <a:pt x="13409" y="2053"/>
                </a:lnTo>
                <a:lnTo>
                  <a:pt x="13409" y="2056"/>
                </a:lnTo>
                <a:lnTo>
                  <a:pt x="13379" y="2071"/>
                </a:lnTo>
                <a:lnTo>
                  <a:pt x="13365" y="2076"/>
                </a:lnTo>
                <a:lnTo>
                  <a:pt x="13359" y="2076"/>
                </a:lnTo>
                <a:lnTo>
                  <a:pt x="13353" y="2073"/>
                </a:lnTo>
                <a:lnTo>
                  <a:pt x="13345" y="2064"/>
                </a:lnTo>
                <a:lnTo>
                  <a:pt x="13333" y="2044"/>
                </a:lnTo>
                <a:lnTo>
                  <a:pt x="13326" y="2038"/>
                </a:lnTo>
                <a:lnTo>
                  <a:pt x="13307" y="2050"/>
                </a:lnTo>
                <a:lnTo>
                  <a:pt x="13307" y="2063"/>
                </a:lnTo>
                <a:lnTo>
                  <a:pt x="13307" y="2072"/>
                </a:lnTo>
                <a:lnTo>
                  <a:pt x="13304" y="2079"/>
                </a:lnTo>
                <a:lnTo>
                  <a:pt x="13305" y="2086"/>
                </a:lnTo>
                <a:lnTo>
                  <a:pt x="13308" y="2092"/>
                </a:lnTo>
                <a:lnTo>
                  <a:pt x="13319" y="2100"/>
                </a:lnTo>
                <a:lnTo>
                  <a:pt x="13330" y="2111"/>
                </a:lnTo>
                <a:lnTo>
                  <a:pt x="13338" y="2128"/>
                </a:lnTo>
                <a:lnTo>
                  <a:pt x="13338" y="2132"/>
                </a:lnTo>
                <a:lnTo>
                  <a:pt x="13344" y="2139"/>
                </a:lnTo>
                <a:lnTo>
                  <a:pt x="13345" y="2143"/>
                </a:lnTo>
                <a:lnTo>
                  <a:pt x="13342" y="2148"/>
                </a:lnTo>
                <a:lnTo>
                  <a:pt x="13345" y="2158"/>
                </a:lnTo>
                <a:lnTo>
                  <a:pt x="13343" y="2165"/>
                </a:lnTo>
                <a:lnTo>
                  <a:pt x="13341" y="2169"/>
                </a:lnTo>
                <a:lnTo>
                  <a:pt x="13337" y="2171"/>
                </a:lnTo>
                <a:lnTo>
                  <a:pt x="13338" y="2174"/>
                </a:lnTo>
                <a:lnTo>
                  <a:pt x="13332" y="2183"/>
                </a:lnTo>
                <a:lnTo>
                  <a:pt x="13333" y="2187"/>
                </a:lnTo>
                <a:lnTo>
                  <a:pt x="13337" y="2191"/>
                </a:lnTo>
                <a:lnTo>
                  <a:pt x="13340" y="2198"/>
                </a:lnTo>
                <a:lnTo>
                  <a:pt x="13339" y="2208"/>
                </a:lnTo>
                <a:lnTo>
                  <a:pt x="13355" y="2240"/>
                </a:lnTo>
                <a:lnTo>
                  <a:pt x="13341" y="2264"/>
                </a:lnTo>
                <a:lnTo>
                  <a:pt x="13333" y="2272"/>
                </a:lnTo>
                <a:lnTo>
                  <a:pt x="13332" y="2276"/>
                </a:lnTo>
                <a:lnTo>
                  <a:pt x="13336" y="2298"/>
                </a:lnTo>
                <a:lnTo>
                  <a:pt x="13341" y="2312"/>
                </a:lnTo>
                <a:lnTo>
                  <a:pt x="13343" y="2321"/>
                </a:lnTo>
                <a:lnTo>
                  <a:pt x="13332" y="2321"/>
                </a:lnTo>
                <a:lnTo>
                  <a:pt x="13311" y="2318"/>
                </a:lnTo>
                <a:lnTo>
                  <a:pt x="13266" y="2319"/>
                </a:lnTo>
                <a:lnTo>
                  <a:pt x="13265" y="2317"/>
                </a:lnTo>
                <a:lnTo>
                  <a:pt x="13252" y="2320"/>
                </a:lnTo>
                <a:lnTo>
                  <a:pt x="13250" y="2323"/>
                </a:lnTo>
                <a:lnTo>
                  <a:pt x="13246" y="2321"/>
                </a:lnTo>
                <a:lnTo>
                  <a:pt x="13239" y="2315"/>
                </a:lnTo>
                <a:lnTo>
                  <a:pt x="13230" y="2304"/>
                </a:lnTo>
                <a:lnTo>
                  <a:pt x="13229" y="2299"/>
                </a:lnTo>
                <a:lnTo>
                  <a:pt x="13228" y="2284"/>
                </a:lnTo>
                <a:lnTo>
                  <a:pt x="13236" y="2275"/>
                </a:lnTo>
                <a:lnTo>
                  <a:pt x="13236" y="2264"/>
                </a:lnTo>
                <a:lnTo>
                  <a:pt x="13222" y="2250"/>
                </a:lnTo>
                <a:lnTo>
                  <a:pt x="13212" y="2241"/>
                </a:lnTo>
                <a:lnTo>
                  <a:pt x="13209" y="2247"/>
                </a:lnTo>
                <a:lnTo>
                  <a:pt x="13198" y="2273"/>
                </a:lnTo>
                <a:lnTo>
                  <a:pt x="13192" y="2277"/>
                </a:lnTo>
                <a:lnTo>
                  <a:pt x="13186" y="2279"/>
                </a:lnTo>
                <a:lnTo>
                  <a:pt x="13166" y="2275"/>
                </a:lnTo>
                <a:lnTo>
                  <a:pt x="13160" y="2273"/>
                </a:lnTo>
                <a:lnTo>
                  <a:pt x="13154" y="2269"/>
                </a:lnTo>
                <a:lnTo>
                  <a:pt x="13151" y="2265"/>
                </a:lnTo>
                <a:lnTo>
                  <a:pt x="13140" y="2245"/>
                </a:lnTo>
                <a:lnTo>
                  <a:pt x="13135" y="2238"/>
                </a:lnTo>
                <a:lnTo>
                  <a:pt x="13131" y="2236"/>
                </a:lnTo>
                <a:lnTo>
                  <a:pt x="13123" y="2234"/>
                </a:lnTo>
                <a:lnTo>
                  <a:pt x="13119" y="2235"/>
                </a:lnTo>
                <a:lnTo>
                  <a:pt x="13106" y="2240"/>
                </a:lnTo>
                <a:lnTo>
                  <a:pt x="13098" y="2246"/>
                </a:lnTo>
                <a:lnTo>
                  <a:pt x="13108" y="2250"/>
                </a:lnTo>
                <a:lnTo>
                  <a:pt x="13131" y="2264"/>
                </a:lnTo>
                <a:lnTo>
                  <a:pt x="13128" y="2272"/>
                </a:lnTo>
                <a:lnTo>
                  <a:pt x="13127" y="2281"/>
                </a:lnTo>
                <a:lnTo>
                  <a:pt x="13131" y="2292"/>
                </a:lnTo>
                <a:lnTo>
                  <a:pt x="13139" y="2302"/>
                </a:lnTo>
                <a:lnTo>
                  <a:pt x="13143" y="2304"/>
                </a:lnTo>
                <a:lnTo>
                  <a:pt x="13151" y="2294"/>
                </a:lnTo>
                <a:lnTo>
                  <a:pt x="13159" y="2291"/>
                </a:lnTo>
                <a:lnTo>
                  <a:pt x="13160" y="2294"/>
                </a:lnTo>
                <a:lnTo>
                  <a:pt x="13159" y="2304"/>
                </a:lnTo>
                <a:lnTo>
                  <a:pt x="13162" y="2310"/>
                </a:lnTo>
                <a:lnTo>
                  <a:pt x="13160" y="2313"/>
                </a:lnTo>
                <a:lnTo>
                  <a:pt x="13164" y="2324"/>
                </a:lnTo>
                <a:lnTo>
                  <a:pt x="13177" y="2334"/>
                </a:lnTo>
                <a:lnTo>
                  <a:pt x="13189" y="2337"/>
                </a:lnTo>
                <a:lnTo>
                  <a:pt x="13188" y="2355"/>
                </a:lnTo>
                <a:lnTo>
                  <a:pt x="13200" y="2356"/>
                </a:lnTo>
                <a:lnTo>
                  <a:pt x="13199" y="2359"/>
                </a:lnTo>
                <a:lnTo>
                  <a:pt x="13197" y="2378"/>
                </a:lnTo>
                <a:lnTo>
                  <a:pt x="13201" y="2376"/>
                </a:lnTo>
                <a:lnTo>
                  <a:pt x="13202" y="2384"/>
                </a:lnTo>
                <a:lnTo>
                  <a:pt x="13201" y="2391"/>
                </a:lnTo>
                <a:lnTo>
                  <a:pt x="13205" y="2392"/>
                </a:lnTo>
                <a:lnTo>
                  <a:pt x="13216" y="2393"/>
                </a:lnTo>
                <a:lnTo>
                  <a:pt x="13222" y="2397"/>
                </a:lnTo>
                <a:lnTo>
                  <a:pt x="13234" y="2396"/>
                </a:lnTo>
                <a:lnTo>
                  <a:pt x="13244" y="2396"/>
                </a:lnTo>
                <a:lnTo>
                  <a:pt x="13246" y="2399"/>
                </a:lnTo>
                <a:lnTo>
                  <a:pt x="13247" y="2409"/>
                </a:lnTo>
                <a:lnTo>
                  <a:pt x="13244" y="2419"/>
                </a:lnTo>
                <a:lnTo>
                  <a:pt x="13226" y="2408"/>
                </a:lnTo>
                <a:lnTo>
                  <a:pt x="13224" y="2410"/>
                </a:lnTo>
                <a:lnTo>
                  <a:pt x="13222" y="2419"/>
                </a:lnTo>
                <a:lnTo>
                  <a:pt x="13216" y="2429"/>
                </a:lnTo>
                <a:lnTo>
                  <a:pt x="13208" y="2467"/>
                </a:lnTo>
                <a:lnTo>
                  <a:pt x="13213" y="2480"/>
                </a:lnTo>
                <a:lnTo>
                  <a:pt x="13211" y="2487"/>
                </a:lnTo>
                <a:lnTo>
                  <a:pt x="13212" y="2498"/>
                </a:lnTo>
                <a:lnTo>
                  <a:pt x="13216" y="2500"/>
                </a:lnTo>
                <a:lnTo>
                  <a:pt x="13225" y="2501"/>
                </a:lnTo>
                <a:lnTo>
                  <a:pt x="13227" y="2516"/>
                </a:lnTo>
                <a:lnTo>
                  <a:pt x="13227" y="2558"/>
                </a:lnTo>
                <a:lnTo>
                  <a:pt x="13203" y="2612"/>
                </a:lnTo>
                <a:lnTo>
                  <a:pt x="13201" y="2635"/>
                </a:lnTo>
                <a:lnTo>
                  <a:pt x="13204" y="2641"/>
                </a:lnTo>
                <a:lnTo>
                  <a:pt x="13229" y="2659"/>
                </a:lnTo>
                <a:lnTo>
                  <a:pt x="13247" y="2645"/>
                </a:lnTo>
                <a:lnTo>
                  <a:pt x="13267" y="2635"/>
                </a:lnTo>
                <a:lnTo>
                  <a:pt x="13274" y="2628"/>
                </a:lnTo>
                <a:lnTo>
                  <a:pt x="13289" y="2624"/>
                </a:lnTo>
                <a:lnTo>
                  <a:pt x="13297" y="2618"/>
                </a:lnTo>
                <a:lnTo>
                  <a:pt x="13302" y="2611"/>
                </a:lnTo>
                <a:lnTo>
                  <a:pt x="13305" y="2609"/>
                </a:lnTo>
                <a:lnTo>
                  <a:pt x="13311" y="2611"/>
                </a:lnTo>
                <a:lnTo>
                  <a:pt x="13314" y="2610"/>
                </a:lnTo>
                <a:lnTo>
                  <a:pt x="13318" y="2619"/>
                </a:lnTo>
                <a:lnTo>
                  <a:pt x="13332" y="2615"/>
                </a:lnTo>
                <a:lnTo>
                  <a:pt x="13334" y="2612"/>
                </a:lnTo>
                <a:lnTo>
                  <a:pt x="13337" y="2603"/>
                </a:lnTo>
                <a:lnTo>
                  <a:pt x="13334" y="2596"/>
                </a:lnTo>
                <a:lnTo>
                  <a:pt x="13336" y="2589"/>
                </a:lnTo>
                <a:lnTo>
                  <a:pt x="13347" y="2579"/>
                </a:lnTo>
                <a:lnTo>
                  <a:pt x="13350" y="2584"/>
                </a:lnTo>
                <a:lnTo>
                  <a:pt x="13356" y="2580"/>
                </a:lnTo>
                <a:lnTo>
                  <a:pt x="13359" y="2575"/>
                </a:lnTo>
                <a:lnTo>
                  <a:pt x="13368" y="2576"/>
                </a:lnTo>
                <a:lnTo>
                  <a:pt x="13367" y="2572"/>
                </a:lnTo>
                <a:lnTo>
                  <a:pt x="13379" y="2571"/>
                </a:lnTo>
                <a:lnTo>
                  <a:pt x="13371" y="2554"/>
                </a:lnTo>
                <a:lnTo>
                  <a:pt x="13380" y="2552"/>
                </a:lnTo>
                <a:lnTo>
                  <a:pt x="13391" y="2553"/>
                </a:lnTo>
                <a:lnTo>
                  <a:pt x="13402" y="2555"/>
                </a:lnTo>
                <a:lnTo>
                  <a:pt x="13402" y="2558"/>
                </a:lnTo>
                <a:lnTo>
                  <a:pt x="13414" y="2561"/>
                </a:lnTo>
                <a:lnTo>
                  <a:pt x="13415" y="2557"/>
                </a:lnTo>
                <a:lnTo>
                  <a:pt x="13414" y="2550"/>
                </a:lnTo>
                <a:lnTo>
                  <a:pt x="13419" y="2549"/>
                </a:lnTo>
                <a:lnTo>
                  <a:pt x="13431" y="2545"/>
                </a:lnTo>
                <a:lnTo>
                  <a:pt x="13445" y="2547"/>
                </a:lnTo>
                <a:lnTo>
                  <a:pt x="13447" y="2548"/>
                </a:lnTo>
                <a:lnTo>
                  <a:pt x="13444" y="2551"/>
                </a:lnTo>
                <a:lnTo>
                  <a:pt x="13446" y="2566"/>
                </a:lnTo>
                <a:lnTo>
                  <a:pt x="13445" y="2574"/>
                </a:lnTo>
                <a:lnTo>
                  <a:pt x="13449" y="2576"/>
                </a:lnTo>
                <a:lnTo>
                  <a:pt x="13452" y="2576"/>
                </a:lnTo>
                <a:lnTo>
                  <a:pt x="13448" y="2583"/>
                </a:lnTo>
                <a:lnTo>
                  <a:pt x="13451" y="2584"/>
                </a:lnTo>
                <a:lnTo>
                  <a:pt x="13444" y="2599"/>
                </a:lnTo>
                <a:lnTo>
                  <a:pt x="13432" y="2607"/>
                </a:lnTo>
                <a:lnTo>
                  <a:pt x="13458" y="2606"/>
                </a:lnTo>
                <a:lnTo>
                  <a:pt x="13485" y="2602"/>
                </a:lnTo>
                <a:lnTo>
                  <a:pt x="13491" y="2607"/>
                </a:lnTo>
                <a:lnTo>
                  <a:pt x="13493" y="2618"/>
                </a:lnTo>
                <a:lnTo>
                  <a:pt x="13494" y="2620"/>
                </a:lnTo>
                <a:lnTo>
                  <a:pt x="13499" y="2622"/>
                </a:lnTo>
                <a:lnTo>
                  <a:pt x="13506" y="2627"/>
                </a:lnTo>
                <a:lnTo>
                  <a:pt x="13510" y="2632"/>
                </a:lnTo>
                <a:lnTo>
                  <a:pt x="13512" y="2637"/>
                </a:lnTo>
                <a:lnTo>
                  <a:pt x="13516" y="2637"/>
                </a:lnTo>
                <a:lnTo>
                  <a:pt x="13516" y="2642"/>
                </a:lnTo>
                <a:lnTo>
                  <a:pt x="13520" y="2641"/>
                </a:lnTo>
                <a:lnTo>
                  <a:pt x="13526" y="2638"/>
                </a:lnTo>
                <a:lnTo>
                  <a:pt x="13532" y="2638"/>
                </a:lnTo>
                <a:lnTo>
                  <a:pt x="13539" y="2641"/>
                </a:lnTo>
                <a:lnTo>
                  <a:pt x="13542" y="2636"/>
                </a:lnTo>
                <a:lnTo>
                  <a:pt x="13548" y="2636"/>
                </a:lnTo>
                <a:lnTo>
                  <a:pt x="13547" y="2631"/>
                </a:lnTo>
                <a:lnTo>
                  <a:pt x="13549" y="2628"/>
                </a:lnTo>
                <a:lnTo>
                  <a:pt x="13552" y="2628"/>
                </a:lnTo>
                <a:lnTo>
                  <a:pt x="13558" y="2631"/>
                </a:lnTo>
                <a:lnTo>
                  <a:pt x="13568" y="2642"/>
                </a:lnTo>
                <a:lnTo>
                  <a:pt x="13570" y="2656"/>
                </a:lnTo>
                <a:lnTo>
                  <a:pt x="13590" y="2656"/>
                </a:lnTo>
                <a:lnTo>
                  <a:pt x="13594" y="2659"/>
                </a:lnTo>
                <a:lnTo>
                  <a:pt x="13602" y="2655"/>
                </a:lnTo>
                <a:lnTo>
                  <a:pt x="13615" y="2643"/>
                </a:lnTo>
                <a:lnTo>
                  <a:pt x="13615" y="2641"/>
                </a:lnTo>
                <a:lnTo>
                  <a:pt x="13621" y="2633"/>
                </a:lnTo>
                <a:lnTo>
                  <a:pt x="13622" y="2627"/>
                </a:lnTo>
                <a:lnTo>
                  <a:pt x="13624" y="2626"/>
                </a:lnTo>
                <a:lnTo>
                  <a:pt x="13631" y="2627"/>
                </a:lnTo>
                <a:lnTo>
                  <a:pt x="13632" y="2622"/>
                </a:lnTo>
                <a:lnTo>
                  <a:pt x="13635" y="2620"/>
                </a:lnTo>
                <a:lnTo>
                  <a:pt x="13652" y="2622"/>
                </a:lnTo>
                <a:lnTo>
                  <a:pt x="13660" y="2619"/>
                </a:lnTo>
                <a:lnTo>
                  <a:pt x="13674" y="2619"/>
                </a:lnTo>
                <a:lnTo>
                  <a:pt x="13679" y="2618"/>
                </a:lnTo>
                <a:lnTo>
                  <a:pt x="13687" y="2611"/>
                </a:lnTo>
                <a:lnTo>
                  <a:pt x="13689" y="2612"/>
                </a:lnTo>
                <a:lnTo>
                  <a:pt x="13677" y="2630"/>
                </a:lnTo>
                <a:lnTo>
                  <a:pt x="13684" y="2638"/>
                </a:lnTo>
                <a:lnTo>
                  <a:pt x="13693" y="2640"/>
                </a:lnTo>
                <a:lnTo>
                  <a:pt x="13699" y="2639"/>
                </a:lnTo>
                <a:lnTo>
                  <a:pt x="13723" y="2640"/>
                </a:lnTo>
                <a:lnTo>
                  <a:pt x="13728" y="2639"/>
                </a:lnTo>
                <a:lnTo>
                  <a:pt x="13729" y="2643"/>
                </a:lnTo>
                <a:lnTo>
                  <a:pt x="13735" y="2640"/>
                </a:lnTo>
                <a:lnTo>
                  <a:pt x="13743" y="2641"/>
                </a:lnTo>
                <a:lnTo>
                  <a:pt x="13749" y="2643"/>
                </a:lnTo>
                <a:lnTo>
                  <a:pt x="13761" y="2657"/>
                </a:lnTo>
                <a:lnTo>
                  <a:pt x="13776" y="2681"/>
                </a:lnTo>
                <a:lnTo>
                  <a:pt x="13778" y="2682"/>
                </a:lnTo>
                <a:lnTo>
                  <a:pt x="13783" y="2681"/>
                </a:lnTo>
                <a:lnTo>
                  <a:pt x="13786" y="2682"/>
                </a:lnTo>
                <a:lnTo>
                  <a:pt x="13787" y="2689"/>
                </a:lnTo>
                <a:lnTo>
                  <a:pt x="13798" y="2707"/>
                </a:lnTo>
                <a:lnTo>
                  <a:pt x="13799" y="2710"/>
                </a:lnTo>
                <a:lnTo>
                  <a:pt x="13795" y="2720"/>
                </a:lnTo>
                <a:lnTo>
                  <a:pt x="13796" y="2724"/>
                </a:lnTo>
                <a:lnTo>
                  <a:pt x="13805" y="2733"/>
                </a:lnTo>
                <a:lnTo>
                  <a:pt x="13809" y="2741"/>
                </a:lnTo>
                <a:lnTo>
                  <a:pt x="13809" y="2747"/>
                </a:lnTo>
                <a:lnTo>
                  <a:pt x="13807" y="2753"/>
                </a:lnTo>
                <a:lnTo>
                  <a:pt x="13804" y="2755"/>
                </a:lnTo>
                <a:lnTo>
                  <a:pt x="13804" y="2763"/>
                </a:lnTo>
                <a:lnTo>
                  <a:pt x="13799" y="2769"/>
                </a:lnTo>
                <a:lnTo>
                  <a:pt x="13798" y="2777"/>
                </a:lnTo>
                <a:lnTo>
                  <a:pt x="13792" y="2782"/>
                </a:lnTo>
                <a:lnTo>
                  <a:pt x="13781" y="2784"/>
                </a:lnTo>
                <a:lnTo>
                  <a:pt x="13774" y="2788"/>
                </a:lnTo>
                <a:lnTo>
                  <a:pt x="13762" y="2786"/>
                </a:lnTo>
                <a:lnTo>
                  <a:pt x="13756" y="2788"/>
                </a:lnTo>
                <a:lnTo>
                  <a:pt x="13755" y="2795"/>
                </a:lnTo>
                <a:lnTo>
                  <a:pt x="13750" y="2798"/>
                </a:lnTo>
                <a:lnTo>
                  <a:pt x="13750" y="2800"/>
                </a:lnTo>
                <a:lnTo>
                  <a:pt x="13755" y="2807"/>
                </a:lnTo>
                <a:lnTo>
                  <a:pt x="13758" y="2814"/>
                </a:lnTo>
                <a:lnTo>
                  <a:pt x="13735" y="2821"/>
                </a:lnTo>
                <a:lnTo>
                  <a:pt x="13726" y="2825"/>
                </a:lnTo>
                <a:lnTo>
                  <a:pt x="13718" y="2834"/>
                </a:lnTo>
                <a:lnTo>
                  <a:pt x="13714" y="2835"/>
                </a:lnTo>
                <a:lnTo>
                  <a:pt x="13713" y="2840"/>
                </a:lnTo>
                <a:lnTo>
                  <a:pt x="13714" y="2873"/>
                </a:lnTo>
                <a:lnTo>
                  <a:pt x="13703" y="2887"/>
                </a:lnTo>
                <a:lnTo>
                  <a:pt x="13701" y="2890"/>
                </a:lnTo>
                <a:lnTo>
                  <a:pt x="13701" y="2897"/>
                </a:lnTo>
                <a:lnTo>
                  <a:pt x="13708" y="2913"/>
                </a:lnTo>
                <a:lnTo>
                  <a:pt x="13715" y="2907"/>
                </a:lnTo>
                <a:lnTo>
                  <a:pt x="13739" y="2886"/>
                </a:lnTo>
                <a:lnTo>
                  <a:pt x="13744" y="2884"/>
                </a:lnTo>
                <a:lnTo>
                  <a:pt x="13747" y="2879"/>
                </a:lnTo>
                <a:lnTo>
                  <a:pt x="13755" y="2877"/>
                </a:lnTo>
                <a:lnTo>
                  <a:pt x="13762" y="2877"/>
                </a:lnTo>
                <a:lnTo>
                  <a:pt x="13765" y="2879"/>
                </a:lnTo>
                <a:lnTo>
                  <a:pt x="13773" y="2889"/>
                </a:lnTo>
                <a:lnTo>
                  <a:pt x="13792" y="2891"/>
                </a:lnTo>
                <a:lnTo>
                  <a:pt x="13787" y="2928"/>
                </a:lnTo>
                <a:lnTo>
                  <a:pt x="13801" y="2937"/>
                </a:lnTo>
                <a:lnTo>
                  <a:pt x="13820" y="2937"/>
                </a:lnTo>
                <a:lnTo>
                  <a:pt x="13827" y="2942"/>
                </a:lnTo>
                <a:lnTo>
                  <a:pt x="13849" y="2950"/>
                </a:lnTo>
                <a:lnTo>
                  <a:pt x="13878" y="2966"/>
                </a:lnTo>
                <a:lnTo>
                  <a:pt x="13881" y="2970"/>
                </a:lnTo>
                <a:lnTo>
                  <a:pt x="13882" y="2981"/>
                </a:lnTo>
                <a:lnTo>
                  <a:pt x="13883" y="2985"/>
                </a:lnTo>
                <a:lnTo>
                  <a:pt x="13889" y="2989"/>
                </a:lnTo>
                <a:lnTo>
                  <a:pt x="13893" y="2998"/>
                </a:lnTo>
                <a:lnTo>
                  <a:pt x="13901" y="3003"/>
                </a:lnTo>
                <a:lnTo>
                  <a:pt x="13902" y="3003"/>
                </a:lnTo>
                <a:lnTo>
                  <a:pt x="13909" y="3017"/>
                </a:lnTo>
                <a:lnTo>
                  <a:pt x="13915" y="3031"/>
                </a:lnTo>
                <a:lnTo>
                  <a:pt x="13926" y="3044"/>
                </a:lnTo>
                <a:lnTo>
                  <a:pt x="13927" y="3056"/>
                </a:lnTo>
                <a:lnTo>
                  <a:pt x="13928" y="3059"/>
                </a:lnTo>
                <a:lnTo>
                  <a:pt x="13939" y="3062"/>
                </a:lnTo>
                <a:lnTo>
                  <a:pt x="13941" y="3071"/>
                </a:lnTo>
                <a:lnTo>
                  <a:pt x="13947" y="3071"/>
                </a:lnTo>
                <a:lnTo>
                  <a:pt x="13952" y="3075"/>
                </a:lnTo>
                <a:lnTo>
                  <a:pt x="13952" y="3080"/>
                </a:lnTo>
                <a:lnTo>
                  <a:pt x="13947" y="3079"/>
                </a:lnTo>
                <a:lnTo>
                  <a:pt x="13946" y="3081"/>
                </a:lnTo>
                <a:lnTo>
                  <a:pt x="13943" y="3080"/>
                </a:lnTo>
                <a:lnTo>
                  <a:pt x="13942" y="3076"/>
                </a:lnTo>
                <a:lnTo>
                  <a:pt x="13937" y="3076"/>
                </a:lnTo>
                <a:lnTo>
                  <a:pt x="13923" y="3082"/>
                </a:lnTo>
                <a:lnTo>
                  <a:pt x="13920" y="3081"/>
                </a:lnTo>
                <a:lnTo>
                  <a:pt x="13916" y="3084"/>
                </a:lnTo>
                <a:lnTo>
                  <a:pt x="13902" y="3088"/>
                </a:lnTo>
                <a:lnTo>
                  <a:pt x="13901" y="3095"/>
                </a:lnTo>
                <a:lnTo>
                  <a:pt x="13893" y="3124"/>
                </a:lnTo>
                <a:lnTo>
                  <a:pt x="13890" y="3128"/>
                </a:lnTo>
                <a:lnTo>
                  <a:pt x="13875" y="3137"/>
                </a:lnTo>
                <a:lnTo>
                  <a:pt x="13870" y="3147"/>
                </a:lnTo>
                <a:lnTo>
                  <a:pt x="13876" y="3173"/>
                </a:lnTo>
                <a:lnTo>
                  <a:pt x="13875" y="3185"/>
                </a:lnTo>
                <a:lnTo>
                  <a:pt x="13870" y="3206"/>
                </a:lnTo>
                <a:lnTo>
                  <a:pt x="13863" y="3224"/>
                </a:lnTo>
                <a:lnTo>
                  <a:pt x="13872" y="3235"/>
                </a:lnTo>
                <a:lnTo>
                  <a:pt x="13876" y="3240"/>
                </a:lnTo>
                <a:lnTo>
                  <a:pt x="13880" y="3254"/>
                </a:lnTo>
                <a:lnTo>
                  <a:pt x="13879" y="3258"/>
                </a:lnTo>
                <a:lnTo>
                  <a:pt x="13883" y="3266"/>
                </a:lnTo>
                <a:lnTo>
                  <a:pt x="13883" y="3269"/>
                </a:lnTo>
                <a:lnTo>
                  <a:pt x="13879" y="3268"/>
                </a:lnTo>
                <a:lnTo>
                  <a:pt x="13869" y="3271"/>
                </a:lnTo>
                <a:lnTo>
                  <a:pt x="13883" y="3316"/>
                </a:lnTo>
                <a:lnTo>
                  <a:pt x="13890" y="3314"/>
                </a:lnTo>
                <a:lnTo>
                  <a:pt x="13894" y="3331"/>
                </a:lnTo>
                <a:lnTo>
                  <a:pt x="13898" y="3340"/>
                </a:lnTo>
                <a:lnTo>
                  <a:pt x="13927" y="3359"/>
                </a:lnTo>
                <a:lnTo>
                  <a:pt x="13932" y="3366"/>
                </a:lnTo>
                <a:lnTo>
                  <a:pt x="13939" y="3405"/>
                </a:lnTo>
                <a:lnTo>
                  <a:pt x="13954" y="3438"/>
                </a:lnTo>
                <a:lnTo>
                  <a:pt x="13959" y="3436"/>
                </a:lnTo>
                <a:lnTo>
                  <a:pt x="13965" y="3456"/>
                </a:lnTo>
                <a:lnTo>
                  <a:pt x="13961" y="3458"/>
                </a:lnTo>
                <a:lnTo>
                  <a:pt x="13962" y="3459"/>
                </a:lnTo>
                <a:lnTo>
                  <a:pt x="13939" y="3471"/>
                </a:lnTo>
                <a:lnTo>
                  <a:pt x="13932" y="3476"/>
                </a:lnTo>
                <a:lnTo>
                  <a:pt x="13919" y="3489"/>
                </a:lnTo>
                <a:lnTo>
                  <a:pt x="13923" y="3497"/>
                </a:lnTo>
                <a:lnTo>
                  <a:pt x="13892" y="3524"/>
                </a:lnTo>
                <a:lnTo>
                  <a:pt x="13918" y="3543"/>
                </a:lnTo>
                <a:lnTo>
                  <a:pt x="13924" y="3544"/>
                </a:lnTo>
                <a:lnTo>
                  <a:pt x="13937" y="3542"/>
                </a:lnTo>
                <a:lnTo>
                  <a:pt x="13945" y="3544"/>
                </a:lnTo>
                <a:lnTo>
                  <a:pt x="13949" y="3550"/>
                </a:lnTo>
                <a:lnTo>
                  <a:pt x="13966" y="3562"/>
                </a:lnTo>
                <a:lnTo>
                  <a:pt x="13959" y="3566"/>
                </a:lnTo>
                <a:lnTo>
                  <a:pt x="13952" y="3574"/>
                </a:lnTo>
                <a:lnTo>
                  <a:pt x="13945" y="3577"/>
                </a:lnTo>
                <a:lnTo>
                  <a:pt x="13927" y="3584"/>
                </a:lnTo>
                <a:lnTo>
                  <a:pt x="13916" y="3595"/>
                </a:lnTo>
                <a:lnTo>
                  <a:pt x="13911" y="3603"/>
                </a:lnTo>
                <a:lnTo>
                  <a:pt x="13910" y="3630"/>
                </a:lnTo>
                <a:lnTo>
                  <a:pt x="13903" y="3643"/>
                </a:lnTo>
                <a:lnTo>
                  <a:pt x="13898" y="3646"/>
                </a:lnTo>
                <a:lnTo>
                  <a:pt x="13873" y="3652"/>
                </a:lnTo>
                <a:lnTo>
                  <a:pt x="13880" y="3669"/>
                </a:lnTo>
                <a:lnTo>
                  <a:pt x="13888" y="3671"/>
                </a:lnTo>
                <a:lnTo>
                  <a:pt x="13898" y="3677"/>
                </a:lnTo>
                <a:lnTo>
                  <a:pt x="13911" y="3688"/>
                </a:lnTo>
                <a:lnTo>
                  <a:pt x="13914" y="3693"/>
                </a:lnTo>
                <a:lnTo>
                  <a:pt x="13915" y="3703"/>
                </a:lnTo>
                <a:lnTo>
                  <a:pt x="13930" y="3721"/>
                </a:lnTo>
                <a:lnTo>
                  <a:pt x="13931" y="3746"/>
                </a:lnTo>
                <a:lnTo>
                  <a:pt x="13920" y="3766"/>
                </a:lnTo>
                <a:lnTo>
                  <a:pt x="13921" y="3768"/>
                </a:lnTo>
                <a:lnTo>
                  <a:pt x="13926" y="3773"/>
                </a:lnTo>
                <a:lnTo>
                  <a:pt x="13942" y="3775"/>
                </a:lnTo>
                <a:lnTo>
                  <a:pt x="13954" y="3779"/>
                </a:lnTo>
                <a:lnTo>
                  <a:pt x="13959" y="3783"/>
                </a:lnTo>
                <a:lnTo>
                  <a:pt x="13974" y="3786"/>
                </a:lnTo>
                <a:lnTo>
                  <a:pt x="13981" y="3781"/>
                </a:lnTo>
                <a:lnTo>
                  <a:pt x="13984" y="3773"/>
                </a:lnTo>
                <a:lnTo>
                  <a:pt x="13985" y="3773"/>
                </a:lnTo>
                <a:lnTo>
                  <a:pt x="13986" y="3778"/>
                </a:lnTo>
                <a:lnTo>
                  <a:pt x="13984" y="3787"/>
                </a:lnTo>
                <a:lnTo>
                  <a:pt x="13992" y="3787"/>
                </a:lnTo>
                <a:lnTo>
                  <a:pt x="13993" y="3786"/>
                </a:lnTo>
                <a:lnTo>
                  <a:pt x="14007" y="3789"/>
                </a:lnTo>
                <a:lnTo>
                  <a:pt x="14007" y="3791"/>
                </a:lnTo>
                <a:lnTo>
                  <a:pt x="14012" y="3796"/>
                </a:lnTo>
                <a:lnTo>
                  <a:pt x="14012" y="3803"/>
                </a:lnTo>
                <a:lnTo>
                  <a:pt x="14014" y="3805"/>
                </a:lnTo>
                <a:lnTo>
                  <a:pt x="14018" y="3807"/>
                </a:lnTo>
                <a:lnTo>
                  <a:pt x="14023" y="3804"/>
                </a:lnTo>
                <a:lnTo>
                  <a:pt x="14025" y="3802"/>
                </a:lnTo>
                <a:lnTo>
                  <a:pt x="14019" y="3779"/>
                </a:lnTo>
                <a:lnTo>
                  <a:pt x="14023" y="3779"/>
                </a:lnTo>
                <a:lnTo>
                  <a:pt x="14019" y="3770"/>
                </a:lnTo>
                <a:lnTo>
                  <a:pt x="14021" y="3768"/>
                </a:lnTo>
                <a:lnTo>
                  <a:pt x="14018" y="3766"/>
                </a:lnTo>
                <a:lnTo>
                  <a:pt x="14018" y="3762"/>
                </a:lnTo>
                <a:lnTo>
                  <a:pt x="14012" y="3763"/>
                </a:lnTo>
                <a:lnTo>
                  <a:pt x="14019" y="3758"/>
                </a:lnTo>
                <a:lnTo>
                  <a:pt x="14030" y="3756"/>
                </a:lnTo>
                <a:lnTo>
                  <a:pt x="14036" y="3747"/>
                </a:lnTo>
                <a:lnTo>
                  <a:pt x="14034" y="3745"/>
                </a:lnTo>
                <a:lnTo>
                  <a:pt x="14034" y="3734"/>
                </a:lnTo>
                <a:lnTo>
                  <a:pt x="14039" y="3734"/>
                </a:lnTo>
                <a:lnTo>
                  <a:pt x="14048" y="3740"/>
                </a:lnTo>
                <a:lnTo>
                  <a:pt x="14046" y="3731"/>
                </a:lnTo>
                <a:lnTo>
                  <a:pt x="14048" y="3725"/>
                </a:lnTo>
                <a:lnTo>
                  <a:pt x="14048" y="3713"/>
                </a:lnTo>
                <a:lnTo>
                  <a:pt x="14050" y="3714"/>
                </a:lnTo>
                <a:lnTo>
                  <a:pt x="14057" y="3713"/>
                </a:lnTo>
                <a:lnTo>
                  <a:pt x="14057" y="3714"/>
                </a:lnTo>
                <a:lnTo>
                  <a:pt x="14079" y="3720"/>
                </a:lnTo>
                <a:lnTo>
                  <a:pt x="14097" y="3712"/>
                </a:lnTo>
                <a:lnTo>
                  <a:pt x="14097" y="3709"/>
                </a:lnTo>
                <a:lnTo>
                  <a:pt x="14101" y="3706"/>
                </a:lnTo>
                <a:lnTo>
                  <a:pt x="14112" y="3705"/>
                </a:lnTo>
                <a:lnTo>
                  <a:pt x="14134" y="3695"/>
                </a:lnTo>
                <a:lnTo>
                  <a:pt x="14143" y="3694"/>
                </a:lnTo>
                <a:lnTo>
                  <a:pt x="14148" y="3696"/>
                </a:lnTo>
                <a:lnTo>
                  <a:pt x="14146" y="3701"/>
                </a:lnTo>
                <a:lnTo>
                  <a:pt x="14147" y="3709"/>
                </a:lnTo>
                <a:lnTo>
                  <a:pt x="14179" y="3701"/>
                </a:lnTo>
                <a:lnTo>
                  <a:pt x="14213" y="3696"/>
                </a:lnTo>
                <a:lnTo>
                  <a:pt x="14217" y="3693"/>
                </a:lnTo>
                <a:lnTo>
                  <a:pt x="14213" y="3691"/>
                </a:lnTo>
                <a:lnTo>
                  <a:pt x="14212" y="3690"/>
                </a:lnTo>
                <a:lnTo>
                  <a:pt x="14213" y="3688"/>
                </a:lnTo>
                <a:lnTo>
                  <a:pt x="14222" y="3688"/>
                </a:lnTo>
                <a:lnTo>
                  <a:pt x="14226" y="3694"/>
                </a:lnTo>
                <a:lnTo>
                  <a:pt x="14228" y="3691"/>
                </a:lnTo>
                <a:lnTo>
                  <a:pt x="14238" y="3693"/>
                </a:lnTo>
                <a:lnTo>
                  <a:pt x="14238" y="3695"/>
                </a:lnTo>
                <a:lnTo>
                  <a:pt x="14235" y="3697"/>
                </a:lnTo>
                <a:lnTo>
                  <a:pt x="14237" y="3698"/>
                </a:lnTo>
                <a:lnTo>
                  <a:pt x="14242" y="3695"/>
                </a:lnTo>
                <a:lnTo>
                  <a:pt x="14245" y="3695"/>
                </a:lnTo>
                <a:lnTo>
                  <a:pt x="14253" y="3698"/>
                </a:lnTo>
                <a:lnTo>
                  <a:pt x="14258" y="3704"/>
                </a:lnTo>
                <a:lnTo>
                  <a:pt x="14255" y="3714"/>
                </a:lnTo>
                <a:lnTo>
                  <a:pt x="14253" y="3719"/>
                </a:lnTo>
                <a:lnTo>
                  <a:pt x="14250" y="3722"/>
                </a:lnTo>
                <a:lnTo>
                  <a:pt x="14251" y="3724"/>
                </a:lnTo>
                <a:lnTo>
                  <a:pt x="14250" y="3725"/>
                </a:lnTo>
                <a:lnTo>
                  <a:pt x="14254" y="3732"/>
                </a:lnTo>
                <a:lnTo>
                  <a:pt x="14252" y="3736"/>
                </a:lnTo>
                <a:lnTo>
                  <a:pt x="14253" y="3738"/>
                </a:lnTo>
                <a:lnTo>
                  <a:pt x="14282" y="3711"/>
                </a:lnTo>
                <a:lnTo>
                  <a:pt x="14299" y="3735"/>
                </a:lnTo>
                <a:lnTo>
                  <a:pt x="14283" y="3745"/>
                </a:lnTo>
                <a:lnTo>
                  <a:pt x="14282" y="3750"/>
                </a:lnTo>
                <a:lnTo>
                  <a:pt x="14284" y="3757"/>
                </a:lnTo>
                <a:lnTo>
                  <a:pt x="14287" y="3761"/>
                </a:lnTo>
                <a:lnTo>
                  <a:pt x="14297" y="3765"/>
                </a:lnTo>
                <a:lnTo>
                  <a:pt x="14302" y="3770"/>
                </a:lnTo>
                <a:lnTo>
                  <a:pt x="14304" y="3784"/>
                </a:lnTo>
                <a:lnTo>
                  <a:pt x="14301" y="3791"/>
                </a:lnTo>
                <a:lnTo>
                  <a:pt x="14301" y="3794"/>
                </a:lnTo>
                <a:lnTo>
                  <a:pt x="14306" y="3798"/>
                </a:lnTo>
                <a:lnTo>
                  <a:pt x="14313" y="3799"/>
                </a:lnTo>
                <a:lnTo>
                  <a:pt x="14327" y="3805"/>
                </a:lnTo>
                <a:lnTo>
                  <a:pt x="14328" y="3817"/>
                </a:lnTo>
                <a:lnTo>
                  <a:pt x="14331" y="3823"/>
                </a:lnTo>
                <a:lnTo>
                  <a:pt x="14333" y="3824"/>
                </a:lnTo>
                <a:lnTo>
                  <a:pt x="14331" y="3827"/>
                </a:lnTo>
                <a:lnTo>
                  <a:pt x="14327" y="3828"/>
                </a:lnTo>
                <a:lnTo>
                  <a:pt x="14309" y="3821"/>
                </a:lnTo>
                <a:lnTo>
                  <a:pt x="14306" y="3831"/>
                </a:lnTo>
                <a:lnTo>
                  <a:pt x="14280" y="3835"/>
                </a:lnTo>
                <a:lnTo>
                  <a:pt x="14271" y="3839"/>
                </a:lnTo>
                <a:lnTo>
                  <a:pt x="14268" y="3843"/>
                </a:lnTo>
                <a:lnTo>
                  <a:pt x="14270" y="3844"/>
                </a:lnTo>
                <a:lnTo>
                  <a:pt x="14271" y="3852"/>
                </a:lnTo>
                <a:lnTo>
                  <a:pt x="14279" y="3857"/>
                </a:lnTo>
                <a:lnTo>
                  <a:pt x="14275" y="3873"/>
                </a:lnTo>
                <a:lnTo>
                  <a:pt x="14265" y="3882"/>
                </a:lnTo>
                <a:lnTo>
                  <a:pt x="14261" y="3892"/>
                </a:lnTo>
                <a:lnTo>
                  <a:pt x="14249" y="3888"/>
                </a:lnTo>
                <a:lnTo>
                  <a:pt x="14243" y="3883"/>
                </a:lnTo>
                <a:lnTo>
                  <a:pt x="14240" y="3894"/>
                </a:lnTo>
                <a:lnTo>
                  <a:pt x="14240" y="3895"/>
                </a:lnTo>
                <a:lnTo>
                  <a:pt x="14277" y="3911"/>
                </a:lnTo>
                <a:lnTo>
                  <a:pt x="14297" y="3913"/>
                </a:lnTo>
                <a:lnTo>
                  <a:pt x="14304" y="3938"/>
                </a:lnTo>
                <a:lnTo>
                  <a:pt x="14284" y="3938"/>
                </a:lnTo>
                <a:lnTo>
                  <a:pt x="14282" y="3940"/>
                </a:lnTo>
                <a:lnTo>
                  <a:pt x="14289" y="3961"/>
                </a:lnTo>
                <a:lnTo>
                  <a:pt x="14277" y="3981"/>
                </a:lnTo>
                <a:lnTo>
                  <a:pt x="14277" y="3987"/>
                </a:lnTo>
                <a:lnTo>
                  <a:pt x="14279" y="3990"/>
                </a:lnTo>
                <a:lnTo>
                  <a:pt x="14286" y="4007"/>
                </a:lnTo>
                <a:lnTo>
                  <a:pt x="14294" y="4016"/>
                </a:lnTo>
                <a:lnTo>
                  <a:pt x="14305" y="4034"/>
                </a:lnTo>
                <a:lnTo>
                  <a:pt x="14313" y="4030"/>
                </a:lnTo>
                <a:lnTo>
                  <a:pt x="14312" y="4028"/>
                </a:lnTo>
                <a:lnTo>
                  <a:pt x="14316" y="4022"/>
                </a:lnTo>
                <a:lnTo>
                  <a:pt x="14321" y="4026"/>
                </a:lnTo>
                <a:lnTo>
                  <a:pt x="14332" y="4046"/>
                </a:lnTo>
                <a:lnTo>
                  <a:pt x="14330" y="4049"/>
                </a:lnTo>
                <a:lnTo>
                  <a:pt x="14330" y="4054"/>
                </a:lnTo>
                <a:lnTo>
                  <a:pt x="14339" y="4064"/>
                </a:lnTo>
                <a:lnTo>
                  <a:pt x="14343" y="4061"/>
                </a:lnTo>
                <a:lnTo>
                  <a:pt x="14346" y="4051"/>
                </a:lnTo>
                <a:lnTo>
                  <a:pt x="14360" y="4060"/>
                </a:lnTo>
                <a:lnTo>
                  <a:pt x="14368" y="4072"/>
                </a:lnTo>
                <a:lnTo>
                  <a:pt x="14373" y="4070"/>
                </a:lnTo>
                <a:lnTo>
                  <a:pt x="14378" y="4071"/>
                </a:lnTo>
                <a:lnTo>
                  <a:pt x="14390" y="4069"/>
                </a:lnTo>
                <a:lnTo>
                  <a:pt x="14395" y="4064"/>
                </a:lnTo>
                <a:lnTo>
                  <a:pt x="14403" y="4055"/>
                </a:lnTo>
                <a:lnTo>
                  <a:pt x="14408" y="4052"/>
                </a:lnTo>
                <a:lnTo>
                  <a:pt x="14423" y="4050"/>
                </a:lnTo>
                <a:lnTo>
                  <a:pt x="14440" y="4051"/>
                </a:lnTo>
                <a:lnTo>
                  <a:pt x="14450" y="4056"/>
                </a:lnTo>
                <a:lnTo>
                  <a:pt x="14454" y="4054"/>
                </a:lnTo>
                <a:lnTo>
                  <a:pt x="14462" y="4065"/>
                </a:lnTo>
                <a:lnTo>
                  <a:pt x="14470" y="4082"/>
                </a:lnTo>
                <a:lnTo>
                  <a:pt x="14474" y="4082"/>
                </a:lnTo>
                <a:lnTo>
                  <a:pt x="14486" y="4089"/>
                </a:lnTo>
                <a:lnTo>
                  <a:pt x="14499" y="4090"/>
                </a:lnTo>
                <a:lnTo>
                  <a:pt x="14511" y="4089"/>
                </a:lnTo>
                <a:lnTo>
                  <a:pt x="14524" y="4090"/>
                </a:lnTo>
                <a:lnTo>
                  <a:pt x="14527" y="4098"/>
                </a:lnTo>
                <a:lnTo>
                  <a:pt x="14527" y="4108"/>
                </a:lnTo>
                <a:lnTo>
                  <a:pt x="14531" y="4111"/>
                </a:lnTo>
                <a:lnTo>
                  <a:pt x="14539" y="4125"/>
                </a:lnTo>
                <a:lnTo>
                  <a:pt x="14556" y="4143"/>
                </a:lnTo>
                <a:lnTo>
                  <a:pt x="14562" y="4152"/>
                </a:lnTo>
                <a:lnTo>
                  <a:pt x="14561" y="4156"/>
                </a:lnTo>
                <a:lnTo>
                  <a:pt x="14565" y="4170"/>
                </a:lnTo>
                <a:lnTo>
                  <a:pt x="14562" y="4180"/>
                </a:lnTo>
                <a:lnTo>
                  <a:pt x="14565" y="4201"/>
                </a:lnTo>
                <a:lnTo>
                  <a:pt x="14572" y="4218"/>
                </a:lnTo>
                <a:lnTo>
                  <a:pt x="14582" y="4233"/>
                </a:lnTo>
                <a:lnTo>
                  <a:pt x="14583" y="4240"/>
                </a:lnTo>
                <a:lnTo>
                  <a:pt x="14582" y="4245"/>
                </a:lnTo>
                <a:lnTo>
                  <a:pt x="14578" y="4252"/>
                </a:lnTo>
                <a:lnTo>
                  <a:pt x="14581" y="4255"/>
                </a:lnTo>
                <a:lnTo>
                  <a:pt x="14581" y="4267"/>
                </a:lnTo>
                <a:lnTo>
                  <a:pt x="14583" y="4271"/>
                </a:lnTo>
                <a:lnTo>
                  <a:pt x="14582" y="4274"/>
                </a:lnTo>
                <a:lnTo>
                  <a:pt x="14577" y="4277"/>
                </a:lnTo>
                <a:lnTo>
                  <a:pt x="14570" y="4285"/>
                </a:lnTo>
                <a:lnTo>
                  <a:pt x="14567" y="4298"/>
                </a:lnTo>
                <a:lnTo>
                  <a:pt x="14576" y="4336"/>
                </a:lnTo>
                <a:lnTo>
                  <a:pt x="14573" y="4338"/>
                </a:lnTo>
                <a:lnTo>
                  <a:pt x="14566" y="4338"/>
                </a:lnTo>
                <a:lnTo>
                  <a:pt x="14559" y="4344"/>
                </a:lnTo>
                <a:lnTo>
                  <a:pt x="14558" y="4348"/>
                </a:lnTo>
                <a:lnTo>
                  <a:pt x="14557" y="4360"/>
                </a:lnTo>
                <a:lnTo>
                  <a:pt x="14560" y="4367"/>
                </a:lnTo>
                <a:lnTo>
                  <a:pt x="14554" y="4389"/>
                </a:lnTo>
                <a:lnTo>
                  <a:pt x="14554" y="4410"/>
                </a:lnTo>
                <a:lnTo>
                  <a:pt x="14551" y="4420"/>
                </a:lnTo>
                <a:lnTo>
                  <a:pt x="14552" y="4436"/>
                </a:lnTo>
                <a:lnTo>
                  <a:pt x="14548" y="4452"/>
                </a:lnTo>
                <a:lnTo>
                  <a:pt x="14548" y="4463"/>
                </a:lnTo>
                <a:lnTo>
                  <a:pt x="14541" y="4482"/>
                </a:lnTo>
                <a:lnTo>
                  <a:pt x="14541" y="4491"/>
                </a:lnTo>
                <a:lnTo>
                  <a:pt x="14539" y="4497"/>
                </a:lnTo>
                <a:lnTo>
                  <a:pt x="14531" y="4503"/>
                </a:lnTo>
                <a:lnTo>
                  <a:pt x="14523" y="4505"/>
                </a:lnTo>
                <a:lnTo>
                  <a:pt x="14494" y="4503"/>
                </a:lnTo>
                <a:lnTo>
                  <a:pt x="14488" y="4503"/>
                </a:lnTo>
                <a:lnTo>
                  <a:pt x="14501" y="4507"/>
                </a:lnTo>
                <a:lnTo>
                  <a:pt x="14531" y="4508"/>
                </a:lnTo>
                <a:lnTo>
                  <a:pt x="14530" y="4507"/>
                </a:lnTo>
                <a:lnTo>
                  <a:pt x="14533" y="4510"/>
                </a:lnTo>
                <a:lnTo>
                  <a:pt x="14537" y="4510"/>
                </a:lnTo>
                <a:lnTo>
                  <a:pt x="14565" y="4492"/>
                </a:lnTo>
                <a:lnTo>
                  <a:pt x="14573" y="4485"/>
                </a:lnTo>
                <a:lnTo>
                  <a:pt x="14588" y="4466"/>
                </a:lnTo>
                <a:lnTo>
                  <a:pt x="14612" y="4452"/>
                </a:lnTo>
                <a:lnTo>
                  <a:pt x="14629" y="4448"/>
                </a:lnTo>
                <a:lnTo>
                  <a:pt x="14636" y="4443"/>
                </a:lnTo>
                <a:lnTo>
                  <a:pt x="14647" y="4439"/>
                </a:lnTo>
                <a:lnTo>
                  <a:pt x="14661" y="4437"/>
                </a:lnTo>
                <a:lnTo>
                  <a:pt x="14665" y="4437"/>
                </a:lnTo>
                <a:lnTo>
                  <a:pt x="14679" y="4441"/>
                </a:lnTo>
                <a:lnTo>
                  <a:pt x="14693" y="4442"/>
                </a:lnTo>
                <a:lnTo>
                  <a:pt x="14702" y="4447"/>
                </a:lnTo>
                <a:lnTo>
                  <a:pt x="14710" y="4454"/>
                </a:lnTo>
                <a:lnTo>
                  <a:pt x="14724" y="4462"/>
                </a:lnTo>
                <a:lnTo>
                  <a:pt x="14734" y="4459"/>
                </a:lnTo>
                <a:lnTo>
                  <a:pt x="14741" y="4459"/>
                </a:lnTo>
                <a:lnTo>
                  <a:pt x="14777" y="4466"/>
                </a:lnTo>
                <a:lnTo>
                  <a:pt x="14780" y="4472"/>
                </a:lnTo>
                <a:lnTo>
                  <a:pt x="14796" y="4481"/>
                </a:lnTo>
                <a:lnTo>
                  <a:pt x="14810" y="4489"/>
                </a:lnTo>
                <a:lnTo>
                  <a:pt x="14819" y="4494"/>
                </a:lnTo>
                <a:lnTo>
                  <a:pt x="14827" y="4498"/>
                </a:lnTo>
                <a:lnTo>
                  <a:pt x="14859" y="4490"/>
                </a:lnTo>
                <a:lnTo>
                  <a:pt x="14905" y="4495"/>
                </a:lnTo>
                <a:lnTo>
                  <a:pt x="14910" y="4492"/>
                </a:lnTo>
                <a:lnTo>
                  <a:pt x="14934" y="4488"/>
                </a:lnTo>
                <a:lnTo>
                  <a:pt x="14945" y="4489"/>
                </a:lnTo>
                <a:lnTo>
                  <a:pt x="14957" y="4492"/>
                </a:lnTo>
                <a:lnTo>
                  <a:pt x="14961" y="4492"/>
                </a:lnTo>
                <a:lnTo>
                  <a:pt x="14986" y="4469"/>
                </a:lnTo>
                <a:lnTo>
                  <a:pt x="15008" y="4468"/>
                </a:lnTo>
                <a:lnTo>
                  <a:pt x="15015" y="4472"/>
                </a:lnTo>
                <a:lnTo>
                  <a:pt x="15024" y="4462"/>
                </a:lnTo>
                <a:lnTo>
                  <a:pt x="15037" y="4461"/>
                </a:lnTo>
                <a:lnTo>
                  <a:pt x="15047" y="4447"/>
                </a:lnTo>
                <a:lnTo>
                  <a:pt x="15051" y="4449"/>
                </a:lnTo>
                <a:lnTo>
                  <a:pt x="15058" y="4471"/>
                </a:lnTo>
                <a:lnTo>
                  <a:pt x="15060" y="4484"/>
                </a:lnTo>
                <a:lnTo>
                  <a:pt x="15059" y="4491"/>
                </a:lnTo>
                <a:lnTo>
                  <a:pt x="15051" y="4503"/>
                </a:lnTo>
                <a:lnTo>
                  <a:pt x="15034" y="4524"/>
                </a:lnTo>
                <a:lnTo>
                  <a:pt x="15028" y="4528"/>
                </a:lnTo>
                <a:lnTo>
                  <a:pt x="15013" y="4536"/>
                </a:lnTo>
                <a:lnTo>
                  <a:pt x="15003" y="4542"/>
                </a:lnTo>
                <a:lnTo>
                  <a:pt x="14976" y="4568"/>
                </a:lnTo>
                <a:lnTo>
                  <a:pt x="14948" y="4586"/>
                </a:lnTo>
                <a:lnTo>
                  <a:pt x="14944" y="4591"/>
                </a:lnTo>
                <a:lnTo>
                  <a:pt x="14943" y="4601"/>
                </a:lnTo>
                <a:lnTo>
                  <a:pt x="14947" y="4612"/>
                </a:lnTo>
                <a:lnTo>
                  <a:pt x="14960" y="4633"/>
                </a:lnTo>
                <a:lnTo>
                  <a:pt x="14977" y="4653"/>
                </a:lnTo>
                <a:lnTo>
                  <a:pt x="14981" y="4660"/>
                </a:lnTo>
                <a:lnTo>
                  <a:pt x="14984" y="4677"/>
                </a:lnTo>
                <a:lnTo>
                  <a:pt x="14983" y="4680"/>
                </a:lnTo>
                <a:lnTo>
                  <a:pt x="14980" y="4679"/>
                </a:lnTo>
                <a:lnTo>
                  <a:pt x="14976" y="4674"/>
                </a:lnTo>
                <a:lnTo>
                  <a:pt x="14967" y="4668"/>
                </a:lnTo>
                <a:lnTo>
                  <a:pt x="14967" y="4684"/>
                </a:lnTo>
                <a:lnTo>
                  <a:pt x="14964" y="4684"/>
                </a:lnTo>
                <a:lnTo>
                  <a:pt x="14963" y="4686"/>
                </a:lnTo>
                <a:lnTo>
                  <a:pt x="14963" y="4689"/>
                </a:lnTo>
                <a:lnTo>
                  <a:pt x="14974" y="4700"/>
                </a:lnTo>
                <a:lnTo>
                  <a:pt x="14955" y="4731"/>
                </a:lnTo>
                <a:lnTo>
                  <a:pt x="14939" y="4744"/>
                </a:lnTo>
                <a:lnTo>
                  <a:pt x="14936" y="4757"/>
                </a:lnTo>
                <a:lnTo>
                  <a:pt x="14931" y="4761"/>
                </a:lnTo>
                <a:lnTo>
                  <a:pt x="14923" y="4773"/>
                </a:lnTo>
                <a:lnTo>
                  <a:pt x="14923" y="4786"/>
                </a:lnTo>
                <a:lnTo>
                  <a:pt x="14920" y="4792"/>
                </a:lnTo>
                <a:lnTo>
                  <a:pt x="14920" y="4798"/>
                </a:lnTo>
                <a:lnTo>
                  <a:pt x="14930" y="4797"/>
                </a:lnTo>
                <a:lnTo>
                  <a:pt x="14935" y="4799"/>
                </a:lnTo>
                <a:lnTo>
                  <a:pt x="14933" y="4806"/>
                </a:lnTo>
                <a:lnTo>
                  <a:pt x="14935" y="4833"/>
                </a:lnTo>
                <a:lnTo>
                  <a:pt x="14956" y="4833"/>
                </a:lnTo>
                <a:lnTo>
                  <a:pt x="14956" y="4836"/>
                </a:lnTo>
                <a:lnTo>
                  <a:pt x="14972" y="4842"/>
                </a:lnTo>
                <a:lnTo>
                  <a:pt x="14962" y="4870"/>
                </a:lnTo>
                <a:lnTo>
                  <a:pt x="14960" y="4872"/>
                </a:lnTo>
                <a:lnTo>
                  <a:pt x="14955" y="4885"/>
                </a:lnTo>
                <a:lnTo>
                  <a:pt x="14965" y="4890"/>
                </a:lnTo>
                <a:lnTo>
                  <a:pt x="14971" y="4891"/>
                </a:lnTo>
                <a:lnTo>
                  <a:pt x="14973" y="4892"/>
                </a:lnTo>
                <a:lnTo>
                  <a:pt x="14976" y="4893"/>
                </a:lnTo>
                <a:lnTo>
                  <a:pt x="14980" y="4891"/>
                </a:lnTo>
                <a:lnTo>
                  <a:pt x="14984" y="4892"/>
                </a:lnTo>
                <a:lnTo>
                  <a:pt x="14996" y="4896"/>
                </a:lnTo>
                <a:lnTo>
                  <a:pt x="15006" y="4902"/>
                </a:lnTo>
                <a:lnTo>
                  <a:pt x="15012" y="4902"/>
                </a:lnTo>
                <a:lnTo>
                  <a:pt x="15007" y="4911"/>
                </a:lnTo>
                <a:lnTo>
                  <a:pt x="14962" y="4946"/>
                </a:lnTo>
                <a:lnTo>
                  <a:pt x="14963" y="4953"/>
                </a:lnTo>
                <a:lnTo>
                  <a:pt x="14971" y="4951"/>
                </a:lnTo>
                <a:lnTo>
                  <a:pt x="14974" y="4953"/>
                </a:lnTo>
                <a:lnTo>
                  <a:pt x="14973" y="4954"/>
                </a:lnTo>
                <a:lnTo>
                  <a:pt x="14939" y="4969"/>
                </a:lnTo>
                <a:lnTo>
                  <a:pt x="14900" y="5018"/>
                </a:lnTo>
                <a:lnTo>
                  <a:pt x="14892" y="5012"/>
                </a:lnTo>
                <a:lnTo>
                  <a:pt x="14872" y="5029"/>
                </a:lnTo>
                <a:lnTo>
                  <a:pt x="14869" y="5035"/>
                </a:lnTo>
                <a:lnTo>
                  <a:pt x="14864" y="5040"/>
                </a:lnTo>
                <a:lnTo>
                  <a:pt x="14861" y="5049"/>
                </a:lnTo>
                <a:lnTo>
                  <a:pt x="14857" y="5053"/>
                </a:lnTo>
                <a:lnTo>
                  <a:pt x="14853" y="5063"/>
                </a:lnTo>
                <a:lnTo>
                  <a:pt x="14849" y="5072"/>
                </a:lnTo>
                <a:lnTo>
                  <a:pt x="14845" y="5103"/>
                </a:lnTo>
                <a:lnTo>
                  <a:pt x="14838" y="5113"/>
                </a:lnTo>
                <a:lnTo>
                  <a:pt x="14835" y="5112"/>
                </a:lnTo>
                <a:lnTo>
                  <a:pt x="14827" y="5123"/>
                </a:lnTo>
                <a:lnTo>
                  <a:pt x="14825" y="5132"/>
                </a:lnTo>
                <a:lnTo>
                  <a:pt x="14819" y="5138"/>
                </a:lnTo>
                <a:lnTo>
                  <a:pt x="14793" y="5149"/>
                </a:lnTo>
                <a:lnTo>
                  <a:pt x="14785" y="5148"/>
                </a:lnTo>
                <a:lnTo>
                  <a:pt x="14776" y="5143"/>
                </a:lnTo>
                <a:lnTo>
                  <a:pt x="14770" y="5146"/>
                </a:lnTo>
                <a:lnTo>
                  <a:pt x="14754" y="5148"/>
                </a:lnTo>
                <a:lnTo>
                  <a:pt x="14744" y="5146"/>
                </a:lnTo>
                <a:lnTo>
                  <a:pt x="14749" y="5181"/>
                </a:lnTo>
                <a:lnTo>
                  <a:pt x="14746" y="5196"/>
                </a:lnTo>
                <a:lnTo>
                  <a:pt x="14738" y="5207"/>
                </a:lnTo>
                <a:lnTo>
                  <a:pt x="14715" y="5228"/>
                </a:lnTo>
                <a:lnTo>
                  <a:pt x="14711" y="5234"/>
                </a:lnTo>
                <a:lnTo>
                  <a:pt x="14708" y="5243"/>
                </a:lnTo>
                <a:lnTo>
                  <a:pt x="14708" y="5257"/>
                </a:lnTo>
                <a:lnTo>
                  <a:pt x="14715" y="5271"/>
                </a:lnTo>
                <a:lnTo>
                  <a:pt x="14724" y="5283"/>
                </a:lnTo>
                <a:lnTo>
                  <a:pt x="14740" y="5293"/>
                </a:lnTo>
                <a:lnTo>
                  <a:pt x="14771" y="5307"/>
                </a:lnTo>
                <a:lnTo>
                  <a:pt x="14780" y="5313"/>
                </a:lnTo>
                <a:lnTo>
                  <a:pt x="14787" y="5322"/>
                </a:lnTo>
                <a:lnTo>
                  <a:pt x="14788" y="5331"/>
                </a:lnTo>
                <a:lnTo>
                  <a:pt x="14785" y="5338"/>
                </a:lnTo>
                <a:lnTo>
                  <a:pt x="14759" y="5380"/>
                </a:lnTo>
                <a:lnTo>
                  <a:pt x="14757" y="5388"/>
                </a:lnTo>
                <a:lnTo>
                  <a:pt x="14758" y="5401"/>
                </a:lnTo>
                <a:lnTo>
                  <a:pt x="14765" y="5424"/>
                </a:lnTo>
                <a:lnTo>
                  <a:pt x="14772" y="5439"/>
                </a:lnTo>
                <a:lnTo>
                  <a:pt x="14778" y="5447"/>
                </a:lnTo>
                <a:lnTo>
                  <a:pt x="14777" y="5448"/>
                </a:lnTo>
                <a:lnTo>
                  <a:pt x="14778" y="5451"/>
                </a:lnTo>
                <a:lnTo>
                  <a:pt x="14779" y="5453"/>
                </a:lnTo>
                <a:lnTo>
                  <a:pt x="14782" y="5451"/>
                </a:lnTo>
                <a:lnTo>
                  <a:pt x="14792" y="5466"/>
                </a:lnTo>
                <a:lnTo>
                  <a:pt x="14814" y="5492"/>
                </a:lnTo>
                <a:lnTo>
                  <a:pt x="14818" y="5500"/>
                </a:lnTo>
                <a:lnTo>
                  <a:pt x="14819" y="5512"/>
                </a:lnTo>
                <a:lnTo>
                  <a:pt x="14816" y="5531"/>
                </a:lnTo>
                <a:lnTo>
                  <a:pt x="14804" y="5555"/>
                </a:lnTo>
                <a:lnTo>
                  <a:pt x="14763" y="5589"/>
                </a:lnTo>
                <a:lnTo>
                  <a:pt x="14757" y="5595"/>
                </a:lnTo>
                <a:lnTo>
                  <a:pt x="14756" y="5602"/>
                </a:lnTo>
                <a:lnTo>
                  <a:pt x="14759" y="5618"/>
                </a:lnTo>
                <a:lnTo>
                  <a:pt x="14766" y="5630"/>
                </a:lnTo>
                <a:lnTo>
                  <a:pt x="14771" y="5636"/>
                </a:lnTo>
                <a:lnTo>
                  <a:pt x="14787" y="5649"/>
                </a:lnTo>
                <a:lnTo>
                  <a:pt x="14794" y="5662"/>
                </a:lnTo>
                <a:lnTo>
                  <a:pt x="14802" y="5692"/>
                </a:lnTo>
                <a:lnTo>
                  <a:pt x="14803" y="5704"/>
                </a:lnTo>
                <a:lnTo>
                  <a:pt x="14801" y="5710"/>
                </a:lnTo>
                <a:lnTo>
                  <a:pt x="14798" y="5714"/>
                </a:lnTo>
                <a:lnTo>
                  <a:pt x="14793" y="5717"/>
                </a:lnTo>
                <a:lnTo>
                  <a:pt x="14767" y="5725"/>
                </a:lnTo>
                <a:lnTo>
                  <a:pt x="14751" y="5732"/>
                </a:lnTo>
                <a:lnTo>
                  <a:pt x="14743" y="5739"/>
                </a:lnTo>
                <a:lnTo>
                  <a:pt x="14733" y="5751"/>
                </a:lnTo>
                <a:lnTo>
                  <a:pt x="14729" y="5760"/>
                </a:lnTo>
                <a:lnTo>
                  <a:pt x="14725" y="5771"/>
                </a:lnTo>
                <a:lnTo>
                  <a:pt x="14721" y="5818"/>
                </a:lnTo>
                <a:lnTo>
                  <a:pt x="14712" y="5847"/>
                </a:lnTo>
                <a:lnTo>
                  <a:pt x="14707" y="5868"/>
                </a:lnTo>
                <a:lnTo>
                  <a:pt x="14714" y="5868"/>
                </a:lnTo>
                <a:lnTo>
                  <a:pt x="14727" y="5871"/>
                </a:lnTo>
                <a:lnTo>
                  <a:pt x="14730" y="5874"/>
                </a:lnTo>
                <a:lnTo>
                  <a:pt x="14733" y="5882"/>
                </a:lnTo>
                <a:lnTo>
                  <a:pt x="14738" y="5887"/>
                </a:lnTo>
                <a:lnTo>
                  <a:pt x="14753" y="5893"/>
                </a:lnTo>
                <a:lnTo>
                  <a:pt x="14767" y="5893"/>
                </a:lnTo>
                <a:lnTo>
                  <a:pt x="14783" y="5888"/>
                </a:lnTo>
                <a:lnTo>
                  <a:pt x="14796" y="5887"/>
                </a:lnTo>
                <a:lnTo>
                  <a:pt x="14803" y="5885"/>
                </a:lnTo>
                <a:lnTo>
                  <a:pt x="14817" y="5884"/>
                </a:lnTo>
                <a:lnTo>
                  <a:pt x="14878" y="5890"/>
                </a:lnTo>
                <a:lnTo>
                  <a:pt x="14886" y="5886"/>
                </a:lnTo>
                <a:lnTo>
                  <a:pt x="14888" y="5887"/>
                </a:lnTo>
                <a:lnTo>
                  <a:pt x="14892" y="5887"/>
                </a:lnTo>
                <a:lnTo>
                  <a:pt x="14907" y="5882"/>
                </a:lnTo>
                <a:lnTo>
                  <a:pt x="14910" y="5875"/>
                </a:lnTo>
                <a:lnTo>
                  <a:pt x="14911" y="5868"/>
                </a:lnTo>
                <a:lnTo>
                  <a:pt x="14912" y="5867"/>
                </a:lnTo>
                <a:lnTo>
                  <a:pt x="14917" y="5867"/>
                </a:lnTo>
                <a:lnTo>
                  <a:pt x="14922" y="5868"/>
                </a:lnTo>
                <a:lnTo>
                  <a:pt x="14930" y="5867"/>
                </a:lnTo>
                <a:lnTo>
                  <a:pt x="14936" y="5861"/>
                </a:lnTo>
                <a:lnTo>
                  <a:pt x="14946" y="5858"/>
                </a:lnTo>
                <a:lnTo>
                  <a:pt x="14954" y="5856"/>
                </a:lnTo>
                <a:lnTo>
                  <a:pt x="14963" y="5857"/>
                </a:lnTo>
                <a:lnTo>
                  <a:pt x="14968" y="5855"/>
                </a:lnTo>
                <a:lnTo>
                  <a:pt x="14972" y="5856"/>
                </a:lnTo>
                <a:lnTo>
                  <a:pt x="14977" y="5860"/>
                </a:lnTo>
                <a:lnTo>
                  <a:pt x="14983" y="5862"/>
                </a:lnTo>
                <a:lnTo>
                  <a:pt x="14981" y="5869"/>
                </a:lnTo>
                <a:lnTo>
                  <a:pt x="14975" y="5867"/>
                </a:lnTo>
                <a:lnTo>
                  <a:pt x="14973" y="5871"/>
                </a:lnTo>
                <a:lnTo>
                  <a:pt x="14971" y="5871"/>
                </a:lnTo>
                <a:lnTo>
                  <a:pt x="14969" y="5873"/>
                </a:lnTo>
                <a:lnTo>
                  <a:pt x="15002" y="5905"/>
                </a:lnTo>
                <a:lnTo>
                  <a:pt x="14994" y="5914"/>
                </a:lnTo>
                <a:lnTo>
                  <a:pt x="14990" y="5912"/>
                </a:lnTo>
                <a:lnTo>
                  <a:pt x="14987" y="5917"/>
                </a:lnTo>
                <a:lnTo>
                  <a:pt x="14968" y="5947"/>
                </a:lnTo>
                <a:lnTo>
                  <a:pt x="14948" y="5973"/>
                </a:lnTo>
                <a:lnTo>
                  <a:pt x="14925" y="5994"/>
                </a:lnTo>
                <a:lnTo>
                  <a:pt x="14899" y="6004"/>
                </a:lnTo>
                <a:lnTo>
                  <a:pt x="14810" y="6024"/>
                </a:lnTo>
                <a:lnTo>
                  <a:pt x="14809" y="6036"/>
                </a:lnTo>
                <a:lnTo>
                  <a:pt x="14790" y="6023"/>
                </a:lnTo>
                <a:lnTo>
                  <a:pt x="14774" y="6022"/>
                </a:lnTo>
                <a:lnTo>
                  <a:pt x="14754" y="6024"/>
                </a:lnTo>
                <a:lnTo>
                  <a:pt x="14741" y="6024"/>
                </a:lnTo>
                <a:lnTo>
                  <a:pt x="14727" y="6022"/>
                </a:lnTo>
                <a:lnTo>
                  <a:pt x="14713" y="6023"/>
                </a:lnTo>
                <a:lnTo>
                  <a:pt x="14698" y="6030"/>
                </a:lnTo>
                <a:lnTo>
                  <a:pt x="14699" y="6047"/>
                </a:lnTo>
                <a:lnTo>
                  <a:pt x="14695" y="6061"/>
                </a:lnTo>
                <a:lnTo>
                  <a:pt x="14695" y="6072"/>
                </a:lnTo>
                <a:lnTo>
                  <a:pt x="14639" y="6065"/>
                </a:lnTo>
                <a:lnTo>
                  <a:pt x="14628" y="6072"/>
                </a:lnTo>
                <a:lnTo>
                  <a:pt x="14604" y="6079"/>
                </a:lnTo>
                <a:lnTo>
                  <a:pt x="14601" y="6082"/>
                </a:lnTo>
                <a:lnTo>
                  <a:pt x="14570" y="6095"/>
                </a:lnTo>
                <a:lnTo>
                  <a:pt x="14571" y="6099"/>
                </a:lnTo>
                <a:lnTo>
                  <a:pt x="14552" y="6103"/>
                </a:lnTo>
                <a:lnTo>
                  <a:pt x="14552" y="6120"/>
                </a:lnTo>
                <a:lnTo>
                  <a:pt x="14567" y="6139"/>
                </a:lnTo>
                <a:lnTo>
                  <a:pt x="14582" y="6148"/>
                </a:lnTo>
                <a:lnTo>
                  <a:pt x="14592" y="6163"/>
                </a:lnTo>
                <a:lnTo>
                  <a:pt x="14604" y="6170"/>
                </a:lnTo>
                <a:lnTo>
                  <a:pt x="14609" y="6179"/>
                </a:lnTo>
                <a:lnTo>
                  <a:pt x="14610" y="6186"/>
                </a:lnTo>
                <a:lnTo>
                  <a:pt x="14633" y="6206"/>
                </a:lnTo>
                <a:lnTo>
                  <a:pt x="14633" y="6212"/>
                </a:lnTo>
                <a:lnTo>
                  <a:pt x="14644" y="6217"/>
                </a:lnTo>
                <a:lnTo>
                  <a:pt x="14647" y="6220"/>
                </a:lnTo>
                <a:lnTo>
                  <a:pt x="14647" y="6222"/>
                </a:lnTo>
                <a:lnTo>
                  <a:pt x="14663" y="6230"/>
                </a:lnTo>
                <a:lnTo>
                  <a:pt x="14662" y="6232"/>
                </a:lnTo>
                <a:lnTo>
                  <a:pt x="14681" y="6238"/>
                </a:lnTo>
                <a:lnTo>
                  <a:pt x="14695" y="6238"/>
                </a:lnTo>
                <a:lnTo>
                  <a:pt x="14697" y="6240"/>
                </a:lnTo>
                <a:lnTo>
                  <a:pt x="14695" y="6247"/>
                </a:lnTo>
                <a:lnTo>
                  <a:pt x="14701" y="6255"/>
                </a:lnTo>
                <a:lnTo>
                  <a:pt x="14706" y="6256"/>
                </a:lnTo>
                <a:lnTo>
                  <a:pt x="14705" y="6258"/>
                </a:lnTo>
                <a:lnTo>
                  <a:pt x="14694" y="6259"/>
                </a:lnTo>
                <a:lnTo>
                  <a:pt x="14692" y="6258"/>
                </a:lnTo>
                <a:lnTo>
                  <a:pt x="14686" y="6261"/>
                </a:lnTo>
                <a:lnTo>
                  <a:pt x="14679" y="6266"/>
                </a:lnTo>
                <a:lnTo>
                  <a:pt x="14685" y="6270"/>
                </a:lnTo>
                <a:lnTo>
                  <a:pt x="14676" y="6284"/>
                </a:lnTo>
                <a:lnTo>
                  <a:pt x="14673" y="6297"/>
                </a:lnTo>
                <a:lnTo>
                  <a:pt x="14666" y="6301"/>
                </a:lnTo>
                <a:lnTo>
                  <a:pt x="14648" y="6308"/>
                </a:lnTo>
                <a:lnTo>
                  <a:pt x="14623" y="6323"/>
                </a:lnTo>
                <a:lnTo>
                  <a:pt x="14616" y="6333"/>
                </a:lnTo>
                <a:lnTo>
                  <a:pt x="14611" y="6347"/>
                </a:lnTo>
                <a:lnTo>
                  <a:pt x="14609" y="6350"/>
                </a:lnTo>
                <a:lnTo>
                  <a:pt x="14599" y="6354"/>
                </a:lnTo>
                <a:lnTo>
                  <a:pt x="14596" y="6362"/>
                </a:lnTo>
                <a:lnTo>
                  <a:pt x="14600" y="6373"/>
                </a:lnTo>
                <a:lnTo>
                  <a:pt x="14592" y="6387"/>
                </a:lnTo>
                <a:lnTo>
                  <a:pt x="14590" y="6398"/>
                </a:lnTo>
                <a:lnTo>
                  <a:pt x="14577" y="6412"/>
                </a:lnTo>
                <a:lnTo>
                  <a:pt x="14571" y="6420"/>
                </a:lnTo>
                <a:lnTo>
                  <a:pt x="14560" y="6429"/>
                </a:lnTo>
                <a:lnTo>
                  <a:pt x="14558" y="6438"/>
                </a:lnTo>
                <a:lnTo>
                  <a:pt x="14553" y="6440"/>
                </a:lnTo>
                <a:lnTo>
                  <a:pt x="14550" y="6445"/>
                </a:lnTo>
                <a:lnTo>
                  <a:pt x="14551" y="6456"/>
                </a:lnTo>
                <a:lnTo>
                  <a:pt x="14549" y="6468"/>
                </a:lnTo>
                <a:lnTo>
                  <a:pt x="14536" y="6479"/>
                </a:lnTo>
                <a:lnTo>
                  <a:pt x="14527" y="6492"/>
                </a:lnTo>
                <a:lnTo>
                  <a:pt x="14505" y="6508"/>
                </a:lnTo>
                <a:lnTo>
                  <a:pt x="14484" y="6515"/>
                </a:lnTo>
                <a:lnTo>
                  <a:pt x="14476" y="6515"/>
                </a:lnTo>
                <a:lnTo>
                  <a:pt x="14471" y="6516"/>
                </a:lnTo>
                <a:lnTo>
                  <a:pt x="14470" y="6522"/>
                </a:lnTo>
                <a:lnTo>
                  <a:pt x="14476" y="6528"/>
                </a:lnTo>
                <a:lnTo>
                  <a:pt x="14479" y="6539"/>
                </a:lnTo>
                <a:lnTo>
                  <a:pt x="14486" y="6554"/>
                </a:lnTo>
                <a:lnTo>
                  <a:pt x="14484" y="6557"/>
                </a:lnTo>
                <a:lnTo>
                  <a:pt x="14477" y="6557"/>
                </a:lnTo>
                <a:lnTo>
                  <a:pt x="14477" y="6559"/>
                </a:lnTo>
                <a:lnTo>
                  <a:pt x="14477" y="6562"/>
                </a:lnTo>
                <a:lnTo>
                  <a:pt x="14482" y="6568"/>
                </a:lnTo>
                <a:lnTo>
                  <a:pt x="14482" y="6571"/>
                </a:lnTo>
                <a:lnTo>
                  <a:pt x="14481" y="6572"/>
                </a:lnTo>
                <a:lnTo>
                  <a:pt x="14469" y="6573"/>
                </a:lnTo>
                <a:lnTo>
                  <a:pt x="14468" y="6574"/>
                </a:lnTo>
                <a:lnTo>
                  <a:pt x="14469" y="6581"/>
                </a:lnTo>
                <a:lnTo>
                  <a:pt x="14467" y="6588"/>
                </a:lnTo>
                <a:lnTo>
                  <a:pt x="14471" y="6591"/>
                </a:lnTo>
                <a:lnTo>
                  <a:pt x="14468" y="6597"/>
                </a:lnTo>
                <a:lnTo>
                  <a:pt x="14462" y="6599"/>
                </a:lnTo>
                <a:lnTo>
                  <a:pt x="14459" y="6603"/>
                </a:lnTo>
                <a:lnTo>
                  <a:pt x="14459" y="6606"/>
                </a:lnTo>
                <a:lnTo>
                  <a:pt x="14461" y="6607"/>
                </a:lnTo>
                <a:lnTo>
                  <a:pt x="14460" y="6611"/>
                </a:lnTo>
                <a:lnTo>
                  <a:pt x="14462" y="6615"/>
                </a:lnTo>
                <a:lnTo>
                  <a:pt x="14453" y="6613"/>
                </a:lnTo>
                <a:lnTo>
                  <a:pt x="14448" y="6617"/>
                </a:lnTo>
                <a:lnTo>
                  <a:pt x="14450" y="6643"/>
                </a:lnTo>
                <a:lnTo>
                  <a:pt x="14446" y="6651"/>
                </a:lnTo>
                <a:lnTo>
                  <a:pt x="14445" y="6660"/>
                </a:lnTo>
                <a:lnTo>
                  <a:pt x="14455" y="6675"/>
                </a:lnTo>
                <a:lnTo>
                  <a:pt x="14463" y="6684"/>
                </a:lnTo>
                <a:lnTo>
                  <a:pt x="14462" y="6702"/>
                </a:lnTo>
                <a:lnTo>
                  <a:pt x="14469" y="6713"/>
                </a:lnTo>
                <a:lnTo>
                  <a:pt x="14462" y="6719"/>
                </a:lnTo>
                <a:lnTo>
                  <a:pt x="14446" y="6741"/>
                </a:lnTo>
                <a:lnTo>
                  <a:pt x="14443" y="6756"/>
                </a:lnTo>
                <a:lnTo>
                  <a:pt x="14438" y="6759"/>
                </a:lnTo>
                <a:lnTo>
                  <a:pt x="14441" y="6765"/>
                </a:lnTo>
                <a:lnTo>
                  <a:pt x="14440" y="6768"/>
                </a:lnTo>
                <a:lnTo>
                  <a:pt x="14435" y="6771"/>
                </a:lnTo>
                <a:lnTo>
                  <a:pt x="14438" y="6783"/>
                </a:lnTo>
                <a:lnTo>
                  <a:pt x="14427" y="6783"/>
                </a:lnTo>
                <a:lnTo>
                  <a:pt x="14416" y="6786"/>
                </a:lnTo>
                <a:lnTo>
                  <a:pt x="14409" y="6770"/>
                </a:lnTo>
                <a:lnTo>
                  <a:pt x="14404" y="6769"/>
                </a:lnTo>
                <a:lnTo>
                  <a:pt x="14392" y="6770"/>
                </a:lnTo>
                <a:lnTo>
                  <a:pt x="14381" y="6769"/>
                </a:lnTo>
                <a:lnTo>
                  <a:pt x="14369" y="6771"/>
                </a:lnTo>
                <a:lnTo>
                  <a:pt x="14359" y="6770"/>
                </a:lnTo>
                <a:lnTo>
                  <a:pt x="14348" y="6765"/>
                </a:lnTo>
                <a:lnTo>
                  <a:pt x="14344" y="6772"/>
                </a:lnTo>
                <a:lnTo>
                  <a:pt x="14329" y="6771"/>
                </a:lnTo>
                <a:lnTo>
                  <a:pt x="14322" y="6782"/>
                </a:lnTo>
                <a:lnTo>
                  <a:pt x="14306" y="6792"/>
                </a:lnTo>
                <a:lnTo>
                  <a:pt x="14299" y="6792"/>
                </a:lnTo>
                <a:lnTo>
                  <a:pt x="14290" y="6805"/>
                </a:lnTo>
                <a:lnTo>
                  <a:pt x="14291" y="6815"/>
                </a:lnTo>
                <a:lnTo>
                  <a:pt x="14289" y="6816"/>
                </a:lnTo>
                <a:lnTo>
                  <a:pt x="14277" y="6819"/>
                </a:lnTo>
                <a:lnTo>
                  <a:pt x="14267" y="6832"/>
                </a:lnTo>
                <a:lnTo>
                  <a:pt x="14264" y="6842"/>
                </a:lnTo>
                <a:lnTo>
                  <a:pt x="14261" y="6858"/>
                </a:lnTo>
                <a:lnTo>
                  <a:pt x="14254" y="6869"/>
                </a:lnTo>
                <a:lnTo>
                  <a:pt x="14254" y="6882"/>
                </a:lnTo>
                <a:lnTo>
                  <a:pt x="14244" y="6875"/>
                </a:lnTo>
                <a:lnTo>
                  <a:pt x="14225" y="6874"/>
                </a:lnTo>
                <a:lnTo>
                  <a:pt x="14202" y="6881"/>
                </a:lnTo>
                <a:lnTo>
                  <a:pt x="14193" y="6880"/>
                </a:lnTo>
                <a:lnTo>
                  <a:pt x="14167" y="6882"/>
                </a:lnTo>
                <a:lnTo>
                  <a:pt x="14154" y="6884"/>
                </a:lnTo>
                <a:lnTo>
                  <a:pt x="14149" y="6903"/>
                </a:lnTo>
                <a:lnTo>
                  <a:pt x="14138" y="6916"/>
                </a:lnTo>
                <a:lnTo>
                  <a:pt x="14150" y="6925"/>
                </a:lnTo>
                <a:lnTo>
                  <a:pt x="14151" y="6927"/>
                </a:lnTo>
                <a:lnTo>
                  <a:pt x="14151" y="6928"/>
                </a:lnTo>
                <a:lnTo>
                  <a:pt x="14139" y="6932"/>
                </a:lnTo>
                <a:lnTo>
                  <a:pt x="14135" y="6928"/>
                </a:lnTo>
                <a:lnTo>
                  <a:pt x="14130" y="6927"/>
                </a:lnTo>
                <a:lnTo>
                  <a:pt x="14106" y="6929"/>
                </a:lnTo>
                <a:lnTo>
                  <a:pt x="14104" y="6932"/>
                </a:lnTo>
                <a:lnTo>
                  <a:pt x="14108" y="6937"/>
                </a:lnTo>
                <a:lnTo>
                  <a:pt x="14102" y="6942"/>
                </a:lnTo>
                <a:lnTo>
                  <a:pt x="14100" y="6943"/>
                </a:lnTo>
                <a:lnTo>
                  <a:pt x="14096" y="6942"/>
                </a:lnTo>
                <a:lnTo>
                  <a:pt x="14095" y="6936"/>
                </a:lnTo>
                <a:lnTo>
                  <a:pt x="14093" y="6935"/>
                </a:lnTo>
                <a:lnTo>
                  <a:pt x="14091" y="6936"/>
                </a:lnTo>
                <a:lnTo>
                  <a:pt x="14089" y="6943"/>
                </a:lnTo>
                <a:lnTo>
                  <a:pt x="14085" y="6952"/>
                </a:lnTo>
                <a:lnTo>
                  <a:pt x="14086" y="6962"/>
                </a:lnTo>
                <a:lnTo>
                  <a:pt x="14085" y="6966"/>
                </a:lnTo>
                <a:lnTo>
                  <a:pt x="14073" y="6973"/>
                </a:lnTo>
                <a:lnTo>
                  <a:pt x="14068" y="6978"/>
                </a:lnTo>
                <a:lnTo>
                  <a:pt x="14057" y="6992"/>
                </a:lnTo>
                <a:lnTo>
                  <a:pt x="14061" y="7005"/>
                </a:lnTo>
                <a:lnTo>
                  <a:pt x="14061" y="7028"/>
                </a:lnTo>
                <a:lnTo>
                  <a:pt x="14065" y="7039"/>
                </a:lnTo>
                <a:lnTo>
                  <a:pt x="14066" y="7050"/>
                </a:lnTo>
                <a:lnTo>
                  <a:pt x="14065" y="7053"/>
                </a:lnTo>
                <a:lnTo>
                  <a:pt x="14062" y="7073"/>
                </a:lnTo>
                <a:lnTo>
                  <a:pt x="14056" y="7133"/>
                </a:lnTo>
                <a:lnTo>
                  <a:pt x="14044" y="7123"/>
                </a:lnTo>
                <a:lnTo>
                  <a:pt x="14001" y="7119"/>
                </a:lnTo>
                <a:lnTo>
                  <a:pt x="13959" y="7106"/>
                </a:lnTo>
                <a:lnTo>
                  <a:pt x="13927" y="7090"/>
                </a:lnTo>
                <a:lnTo>
                  <a:pt x="13881" y="7114"/>
                </a:lnTo>
                <a:lnTo>
                  <a:pt x="13881" y="7130"/>
                </a:lnTo>
                <a:lnTo>
                  <a:pt x="13878" y="7130"/>
                </a:lnTo>
                <a:lnTo>
                  <a:pt x="13879" y="7133"/>
                </a:lnTo>
                <a:lnTo>
                  <a:pt x="13870" y="7138"/>
                </a:lnTo>
                <a:lnTo>
                  <a:pt x="13868" y="7141"/>
                </a:lnTo>
                <a:lnTo>
                  <a:pt x="13862" y="7151"/>
                </a:lnTo>
                <a:lnTo>
                  <a:pt x="13856" y="7164"/>
                </a:lnTo>
                <a:lnTo>
                  <a:pt x="13841" y="7183"/>
                </a:lnTo>
                <a:lnTo>
                  <a:pt x="13833" y="7200"/>
                </a:lnTo>
                <a:lnTo>
                  <a:pt x="13835" y="7208"/>
                </a:lnTo>
                <a:lnTo>
                  <a:pt x="13830" y="7229"/>
                </a:lnTo>
                <a:lnTo>
                  <a:pt x="13831" y="7237"/>
                </a:lnTo>
                <a:lnTo>
                  <a:pt x="13824" y="7242"/>
                </a:lnTo>
                <a:lnTo>
                  <a:pt x="13813" y="7248"/>
                </a:lnTo>
                <a:lnTo>
                  <a:pt x="13764" y="7257"/>
                </a:lnTo>
                <a:lnTo>
                  <a:pt x="13751" y="7241"/>
                </a:lnTo>
                <a:lnTo>
                  <a:pt x="13736" y="7214"/>
                </a:lnTo>
                <a:lnTo>
                  <a:pt x="13719" y="7200"/>
                </a:lnTo>
                <a:lnTo>
                  <a:pt x="13706" y="7224"/>
                </a:lnTo>
                <a:lnTo>
                  <a:pt x="13698" y="7224"/>
                </a:lnTo>
                <a:lnTo>
                  <a:pt x="13679" y="7228"/>
                </a:lnTo>
                <a:lnTo>
                  <a:pt x="13585" y="7247"/>
                </a:lnTo>
                <a:lnTo>
                  <a:pt x="13548" y="7237"/>
                </a:lnTo>
                <a:lnTo>
                  <a:pt x="13528" y="7224"/>
                </a:lnTo>
                <a:lnTo>
                  <a:pt x="13516" y="7210"/>
                </a:lnTo>
                <a:lnTo>
                  <a:pt x="13509" y="7185"/>
                </a:lnTo>
                <a:lnTo>
                  <a:pt x="13508" y="7160"/>
                </a:lnTo>
                <a:lnTo>
                  <a:pt x="13510" y="7144"/>
                </a:lnTo>
                <a:lnTo>
                  <a:pt x="13518" y="7129"/>
                </a:lnTo>
                <a:lnTo>
                  <a:pt x="13517" y="7125"/>
                </a:lnTo>
                <a:lnTo>
                  <a:pt x="13510" y="7122"/>
                </a:lnTo>
                <a:lnTo>
                  <a:pt x="13498" y="7121"/>
                </a:lnTo>
                <a:lnTo>
                  <a:pt x="13492" y="7118"/>
                </a:lnTo>
                <a:lnTo>
                  <a:pt x="13483" y="7111"/>
                </a:lnTo>
                <a:lnTo>
                  <a:pt x="13477" y="7103"/>
                </a:lnTo>
                <a:lnTo>
                  <a:pt x="13487" y="7081"/>
                </a:lnTo>
                <a:lnTo>
                  <a:pt x="13499" y="7041"/>
                </a:lnTo>
                <a:lnTo>
                  <a:pt x="13516" y="7003"/>
                </a:lnTo>
                <a:lnTo>
                  <a:pt x="13538" y="6955"/>
                </a:lnTo>
                <a:lnTo>
                  <a:pt x="13541" y="6906"/>
                </a:lnTo>
                <a:lnTo>
                  <a:pt x="13503" y="6867"/>
                </a:lnTo>
                <a:lnTo>
                  <a:pt x="13477" y="6846"/>
                </a:lnTo>
                <a:lnTo>
                  <a:pt x="13443" y="6860"/>
                </a:lnTo>
                <a:lnTo>
                  <a:pt x="13434" y="6873"/>
                </a:lnTo>
                <a:lnTo>
                  <a:pt x="13408" y="6877"/>
                </a:lnTo>
                <a:lnTo>
                  <a:pt x="13400" y="6868"/>
                </a:lnTo>
                <a:lnTo>
                  <a:pt x="13394" y="6854"/>
                </a:lnTo>
                <a:lnTo>
                  <a:pt x="13363" y="6857"/>
                </a:lnTo>
                <a:lnTo>
                  <a:pt x="13331" y="6855"/>
                </a:lnTo>
                <a:lnTo>
                  <a:pt x="13318" y="6856"/>
                </a:lnTo>
                <a:lnTo>
                  <a:pt x="13311" y="6846"/>
                </a:lnTo>
                <a:lnTo>
                  <a:pt x="13299" y="6842"/>
                </a:lnTo>
                <a:lnTo>
                  <a:pt x="13293" y="6834"/>
                </a:lnTo>
                <a:lnTo>
                  <a:pt x="13281" y="6822"/>
                </a:lnTo>
                <a:lnTo>
                  <a:pt x="13274" y="6810"/>
                </a:lnTo>
                <a:lnTo>
                  <a:pt x="13260" y="6799"/>
                </a:lnTo>
                <a:lnTo>
                  <a:pt x="13255" y="6794"/>
                </a:lnTo>
                <a:lnTo>
                  <a:pt x="13252" y="6781"/>
                </a:lnTo>
                <a:lnTo>
                  <a:pt x="13253" y="6767"/>
                </a:lnTo>
                <a:lnTo>
                  <a:pt x="13251" y="6755"/>
                </a:lnTo>
                <a:lnTo>
                  <a:pt x="13241" y="6742"/>
                </a:lnTo>
                <a:lnTo>
                  <a:pt x="13230" y="6750"/>
                </a:lnTo>
                <a:lnTo>
                  <a:pt x="13223" y="6759"/>
                </a:lnTo>
                <a:lnTo>
                  <a:pt x="13215" y="6767"/>
                </a:lnTo>
                <a:lnTo>
                  <a:pt x="13212" y="6766"/>
                </a:lnTo>
                <a:lnTo>
                  <a:pt x="13190" y="6773"/>
                </a:lnTo>
                <a:lnTo>
                  <a:pt x="13175" y="6788"/>
                </a:lnTo>
                <a:lnTo>
                  <a:pt x="13159" y="6784"/>
                </a:lnTo>
                <a:lnTo>
                  <a:pt x="13147" y="6785"/>
                </a:lnTo>
                <a:lnTo>
                  <a:pt x="13131" y="6794"/>
                </a:lnTo>
                <a:lnTo>
                  <a:pt x="13053" y="6818"/>
                </a:lnTo>
                <a:lnTo>
                  <a:pt x="13033" y="6828"/>
                </a:lnTo>
                <a:lnTo>
                  <a:pt x="13032" y="6824"/>
                </a:lnTo>
                <a:lnTo>
                  <a:pt x="12914" y="6869"/>
                </a:lnTo>
                <a:lnTo>
                  <a:pt x="12880" y="6888"/>
                </a:lnTo>
                <a:lnTo>
                  <a:pt x="12854" y="6909"/>
                </a:lnTo>
                <a:lnTo>
                  <a:pt x="12853" y="6912"/>
                </a:lnTo>
                <a:lnTo>
                  <a:pt x="12822" y="6913"/>
                </a:lnTo>
                <a:lnTo>
                  <a:pt x="12814" y="6916"/>
                </a:lnTo>
                <a:lnTo>
                  <a:pt x="12793" y="6921"/>
                </a:lnTo>
                <a:lnTo>
                  <a:pt x="12780" y="6927"/>
                </a:lnTo>
                <a:lnTo>
                  <a:pt x="12775" y="6928"/>
                </a:lnTo>
                <a:lnTo>
                  <a:pt x="12748" y="6940"/>
                </a:lnTo>
                <a:lnTo>
                  <a:pt x="12735" y="6950"/>
                </a:lnTo>
                <a:lnTo>
                  <a:pt x="12716" y="6978"/>
                </a:lnTo>
                <a:lnTo>
                  <a:pt x="12700" y="6988"/>
                </a:lnTo>
                <a:lnTo>
                  <a:pt x="12703" y="7008"/>
                </a:lnTo>
                <a:lnTo>
                  <a:pt x="12701" y="7016"/>
                </a:lnTo>
                <a:lnTo>
                  <a:pt x="12711" y="7043"/>
                </a:lnTo>
                <a:lnTo>
                  <a:pt x="12713" y="7058"/>
                </a:lnTo>
                <a:lnTo>
                  <a:pt x="12726" y="7067"/>
                </a:lnTo>
                <a:lnTo>
                  <a:pt x="12740" y="7081"/>
                </a:lnTo>
                <a:lnTo>
                  <a:pt x="12750" y="7096"/>
                </a:lnTo>
                <a:lnTo>
                  <a:pt x="12766" y="7097"/>
                </a:lnTo>
                <a:lnTo>
                  <a:pt x="12785" y="7122"/>
                </a:lnTo>
                <a:lnTo>
                  <a:pt x="12794" y="7141"/>
                </a:lnTo>
                <a:lnTo>
                  <a:pt x="12794" y="7154"/>
                </a:lnTo>
                <a:lnTo>
                  <a:pt x="12801" y="7163"/>
                </a:lnTo>
                <a:lnTo>
                  <a:pt x="12797" y="7183"/>
                </a:lnTo>
                <a:lnTo>
                  <a:pt x="12802" y="7194"/>
                </a:lnTo>
                <a:lnTo>
                  <a:pt x="12807" y="7195"/>
                </a:lnTo>
                <a:lnTo>
                  <a:pt x="12809" y="7208"/>
                </a:lnTo>
                <a:lnTo>
                  <a:pt x="12814" y="7206"/>
                </a:lnTo>
                <a:lnTo>
                  <a:pt x="12819" y="7207"/>
                </a:lnTo>
                <a:lnTo>
                  <a:pt x="12819" y="7211"/>
                </a:lnTo>
                <a:lnTo>
                  <a:pt x="12822" y="7228"/>
                </a:lnTo>
                <a:lnTo>
                  <a:pt x="12829" y="7228"/>
                </a:lnTo>
                <a:lnTo>
                  <a:pt x="12828" y="7235"/>
                </a:lnTo>
                <a:lnTo>
                  <a:pt x="12828" y="7246"/>
                </a:lnTo>
                <a:lnTo>
                  <a:pt x="12824" y="7247"/>
                </a:lnTo>
                <a:lnTo>
                  <a:pt x="12824" y="7253"/>
                </a:lnTo>
                <a:lnTo>
                  <a:pt x="12828" y="7253"/>
                </a:lnTo>
                <a:lnTo>
                  <a:pt x="12828" y="7262"/>
                </a:lnTo>
                <a:lnTo>
                  <a:pt x="12827" y="7270"/>
                </a:lnTo>
                <a:lnTo>
                  <a:pt x="12818" y="7274"/>
                </a:lnTo>
                <a:lnTo>
                  <a:pt x="12818" y="7283"/>
                </a:lnTo>
                <a:lnTo>
                  <a:pt x="12817" y="7288"/>
                </a:lnTo>
                <a:lnTo>
                  <a:pt x="12815" y="7288"/>
                </a:lnTo>
                <a:lnTo>
                  <a:pt x="12817" y="7302"/>
                </a:lnTo>
                <a:lnTo>
                  <a:pt x="12820" y="7310"/>
                </a:lnTo>
                <a:lnTo>
                  <a:pt x="12815" y="7313"/>
                </a:lnTo>
                <a:lnTo>
                  <a:pt x="12818" y="7325"/>
                </a:lnTo>
                <a:lnTo>
                  <a:pt x="12817" y="7332"/>
                </a:lnTo>
                <a:lnTo>
                  <a:pt x="12855" y="7331"/>
                </a:lnTo>
                <a:lnTo>
                  <a:pt x="12881" y="7326"/>
                </a:lnTo>
                <a:lnTo>
                  <a:pt x="12919" y="7336"/>
                </a:lnTo>
                <a:lnTo>
                  <a:pt x="12922" y="7337"/>
                </a:lnTo>
                <a:lnTo>
                  <a:pt x="12920" y="7350"/>
                </a:lnTo>
                <a:lnTo>
                  <a:pt x="12921" y="7352"/>
                </a:lnTo>
                <a:lnTo>
                  <a:pt x="12930" y="7354"/>
                </a:lnTo>
                <a:lnTo>
                  <a:pt x="12930" y="7361"/>
                </a:lnTo>
                <a:lnTo>
                  <a:pt x="12939" y="7368"/>
                </a:lnTo>
                <a:lnTo>
                  <a:pt x="12942" y="7368"/>
                </a:lnTo>
                <a:lnTo>
                  <a:pt x="12940" y="7388"/>
                </a:lnTo>
                <a:lnTo>
                  <a:pt x="12942" y="7396"/>
                </a:lnTo>
                <a:lnTo>
                  <a:pt x="12945" y="7396"/>
                </a:lnTo>
                <a:lnTo>
                  <a:pt x="12946" y="7403"/>
                </a:lnTo>
                <a:lnTo>
                  <a:pt x="12939" y="7411"/>
                </a:lnTo>
                <a:lnTo>
                  <a:pt x="12933" y="7414"/>
                </a:lnTo>
                <a:lnTo>
                  <a:pt x="12947" y="7433"/>
                </a:lnTo>
                <a:lnTo>
                  <a:pt x="12947" y="7435"/>
                </a:lnTo>
                <a:lnTo>
                  <a:pt x="12954" y="7442"/>
                </a:lnTo>
                <a:lnTo>
                  <a:pt x="12954" y="7445"/>
                </a:lnTo>
                <a:lnTo>
                  <a:pt x="12948" y="7452"/>
                </a:lnTo>
                <a:lnTo>
                  <a:pt x="12919" y="7454"/>
                </a:lnTo>
                <a:lnTo>
                  <a:pt x="12913" y="7460"/>
                </a:lnTo>
                <a:lnTo>
                  <a:pt x="12909" y="7466"/>
                </a:lnTo>
                <a:lnTo>
                  <a:pt x="12909" y="7473"/>
                </a:lnTo>
                <a:lnTo>
                  <a:pt x="12915" y="7492"/>
                </a:lnTo>
                <a:lnTo>
                  <a:pt x="12908" y="7510"/>
                </a:lnTo>
                <a:lnTo>
                  <a:pt x="12907" y="7518"/>
                </a:lnTo>
                <a:lnTo>
                  <a:pt x="12909" y="7526"/>
                </a:lnTo>
                <a:lnTo>
                  <a:pt x="12914" y="7534"/>
                </a:lnTo>
                <a:lnTo>
                  <a:pt x="12919" y="7556"/>
                </a:lnTo>
                <a:lnTo>
                  <a:pt x="12902" y="7578"/>
                </a:lnTo>
                <a:lnTo>
                  <a:pt x="12901" y="7587"/>
                </a:lnTo>
                <a:lnTo>
                  <a:pt x="12903" y="7589"/>
                </a:lnTo>
                <a:lnTo>
                  <a:pt x="12904" y="7604"/>
                </a:lnTo>
                <a:lnTo>
                  <a:pt x="12903" y="7607"/>
                </a:lnTo>
                <a:lnTo>
                  <a:pt x="12891" y="7612"/>
                </a:lnTo>
                <a:lnTo>
                  <a:pt x="12867" y="7600"/>
                </a:lnTo>
                <a:lnTo>
                  <a:pt x="12804" y="7582"/>
                </a:lnTo>
                <a:lnTo>
                  <a:pt x="12776" y="7585"/>
                </a:lnTo>
                <a:lnTo>
                  <a:pt x="12737" y="7582"/>
                </a:lnTo>
                <a:lnTo>
                  <a:pt x="12723" y="7584"/>
                </a:lnTo>
                <a:lnTo>
                  <a:pt x="12721" y="7580"/>
                </a:lnTo>
                <a:lnTo>
                  <a:pt x="12716" y="7583"/>
                </a:lnTo>
                <a:lnTo>
                  <a:pt x="12696" y="7585"/>
                </a:lnTo>
                <a:lnTo>
                  <a:pt x="12670" y="7601"/>
                </a:lnTo>
                <a:lnTo>
                  <a:pt x="12653" y="7619"/>
                </a:lnTo>
                <a:lnTo>
                  <a:pt x="12624" y="7638"/>
                </a:lnTo>
                <a:lnTo>
                  <a:pt x="12600" y="7658"/>
                </a:lnTo>
                <a:lnTo>
                  <a:pt x="12549" y="7685"/>
                </a:lnTo>
                <a:lnTo>
                  <a:pt x="12518" y="7669"/>
                </a:lnTo>
                <a:lnTo>
                  <a:pt x="12502" y="7654"/>
                </a:lnTo>
                <a:lnTo>
                  <a:pt x="12481" y="7644"/>
                </a:lnTo>
                <a:lnTo>
                  <a:pt x="12478" y="7635"/>
                </a:lnTo>
                <a:lnTo>
                  <a:pt x="12475" y="7611"/>
                </a:lnTo>
                <a:lnTo>
                  <a:pt x="12437" y="7630"/>
                </a:lnTo>
                <a:lnTo>
                  <a:pt x="12430" y="7614"/>
                </a:lnTo>
                <a:lnTo>
                  <a:pt x="12420" y="7602"/>
                </a:lnTo>
                <a:lnTo>
                  <a:pt x="12399" y="7607"/>
                </a:lnTo>
                <a:lnTo>
                  <a:pt x="12370" y="7599"/>
                </a:lnTo>
                <a:lnTo>
                  <a:pt x="12345" y="7599"/>
                </a:lnTo>
                <a:lnTo>
                  <a:pt x="12339" y="7595"/>
                </a:lnTo>
                <a:lnTo>
                  <a:pt x="12287" y="7616"/>
                </a:lnTo>
                <a:lnTo>
                  <a:pt x="12271" y="7616"/>
                </a:lnTo>
                <a:lnTo>
                  <a:pt x="12247" y="7627"/>
                </a:lnTo>
                <a:lnTo>
                  <a:pt x="12222" y="7629"/>
                </a:lnTo>
                <a:lnTo>
                  <a:pt x="12216" y="7629"/>
                </a:lnTo>
                <a:lnTo>
                  <a:pt x="12202" y="7632"/>
                </a:lnTo>
                <a:lnTo>
                  <a:pt x="12176" y="7657"/>
                </a:lnTo>
                <a:lnTo>
                  <a:pt x="12165" y="7665"/>
                </a:lnTo>
                <a:lnTo>
                  <a:pt x="12159" y="7676"/>
                </a:lnTo>
                <a:lnTo>
                  <a:pt x="12143" y="7684"/>
                </a:lnTo>
                <a:lnTo>
                  <a:pt x="12133" y="7685"/>
                </a:lnTo>
                <a:lnTo>
                  <a:pt x="12123" y="7683"/>
                </a:lnTo>
                <a:lnTo>
                  <a:pt x="12116" y="7684"/>
                </a:lnTo>
                <a:lnTo>
                  <a:pt x="12105" y="7692"/>
                </a:lnTo>
                <a:lnTo>
                  <a:pt x="12093" y="7697"/>
                </a:lnTo>
                <a:lnTo>
                  <a:pt x="12085" y="7698"/>
                </a:lnTo>
                <a:lnTo>
                  <a:pt x="12081" y="7696"/>
                </a:lnTo>
                <a:lnTo>
                  <a:pt x="12071" y="7697"/>
                </a:lnTo>
                <a:lnTo>
                  <a:pt x="12065" y="7700"/>
                </a:lnTo>
                <a:lnTo>
                  <a:pt x="12042" y="7716"/>
                </a:lnTo>
                <a:lnTo>
                  <a:pt x="12030" y="7718"/>
                </a:lnTo>
                <a:lnTo>
                  <a:pt x="11996" y="7707"/>
                </a:lnTo>
                <a:lnTo>
                  <a:pt x="11958" y="7709"/>
                </a:lnTo>
                <a:lnTo>
                  <a:pt x="11930" y="7701"/>
                </a:lnTo>
                <a:lnTo>
                  <a:pt x="11914" y="7694"/>
                </a:lnTo>
                <a:lnTo>
                  <a:pt x="11908" y="7681"/>
                </a:lnTo>
                <a:lnTo>
                  <a:pt x="11885" y="7687"/>
                </a:lnTo>
                <a:lnTo>
                  <a:pt x="11856" y="7695"/>
                </a:lnTo>
                <a:lnTo>
                  <a:pt x="11817" y="7713"/>
                </a:lnTo>
                <a:lnTo>
                  <a:pt x="11811" y="7720"/>
                </a:lnTo>
                <a:lnTo>
                  <a:pt x="11807" y="7726"/>
                </a:lnTo>
                <a:lnTo>
                  <a:pt x="11812" y="7735"/>
                </a:lnTo>
                <a:lnTo>
                  <a:pt x="11823" y="7752"/>
                </a:lnTo>
                <a:lnTo>
                  <a:pt x="11828" y="7774"/>
                </a:lnTo>
                <a:lnTo>
                  <a:pt x="11834" y="7780"/>
                </a:lnTo>
                <a:lnTo>
                  <a:pt x="11831" y="7780"/>
                </a:lnTo>
                <a:lnTo>
                  <a:pt x="11828" y="7782"/>
                </a:lnTo>
                <a:lnTo>
                  <a:pt x="11822" y="7798"/>
                </a:lnTo>
                <a:lnTo>
                  <a:pt x="11815" y="7798"/>
                </a:lnTo>
                <a:lnTo>
                  <a:pt x="11807" y="7800"/>
                </a:lnTo>
                <a:lnTo>
                  <a:pt x="11793" y="7818"/>
                </a:lnTo>
                <a:lnTo>
                  <a:pt x="11790" y="7819"/>
                </a:lnTo>
                <a:lnTo>
                  <a:pt x="11788" y="7823"/>
                </a:lnTo>
                <a:lnTo>
                  <a:pt x="11773" y="7830"/>
                </a:lnTo>
                <a:lnTo>
                  <a:pt x="11767" y="7825"/>
                </a:lnTo>
                <a:lnTo>
                  <a:pt x="11762" y="7824"/>
                </a:lnTo>
                <a:lnTo>
                  <a:pt x="11760" y="7825"/>
                </a:lnTo>
                <a:lnTo>
                  <a:pt x="11759" y="7833"/>
                </a:lnTo>
                <a:lnTo>
                  <a:pt x="11756" y="7835"/>
                </a:lnTo>
                <a:lnTo>
                  <a:pt x="11744" y="7837"/>
                </a:lnTo>
                <a:lnTo>
                  <a:pt x="11738" y="7839"/>
                </a:lnTo>
                <a:lnTo>
                  <a:pt x="11733" y="7860"/>
                </a:lnTo>
                <a:lnTo>
                  <a:pt x="11726" y="7872"/>
                </a:lnTo>
                <a:lnTo>
                  <a:pt x="11724" y="7871"/>
                </a:lnTo>
                <a:lnTo>
                  <a:pt x="11724" y="7870"/>
                </a:lnTo>
                <a:lnTo>
                  <a:pt x="11719" y="7866"/>
                </a:lnTo>
                <a:lnTo>
                  <a:pt x="11719" y="7880"/>
                </a:lnTo>
                <a:lnTo>
                  <a:pt x="11715" y="7885"/>
                </a:lnTo>
                <a:lnTo>
                  <a:pt x="11715" y="7888"/>
                </a:lnTo>
                <a:lnTo>
                  <a:pt x="11718" y="7899"/>
                </a:lnTo>
                <a:lnTo>
                  <a:pt x="11715" y="7903"/>
                </a:lnTo>
                <a:lnTo>
                  <a:pt x="11718" y="7913"/>
                </a:lnTo>
                <a:lnTo>
                  <a:pt x="11716" y="7917"/>
                </a:lnTo>
                <a:lnTo>
                  <a:pt x="11719" y="7919"/>
                </a:lnTo>
                <a:lnTo>
                  <a:pt x="11718" y="7922"/>
                </a:lnTo>
                <a:lnTo>
                  <a:pt x="11714" y="7924"/>
                </a:lnTo>
                <a:lnTo>
                  <a:pt x="11712" y="7931"/>
                </a:lnTo>
                <a:lnTo>
                  <a:pt x="11670" y="7923"/>
                </a:lnTo>
                <a:lnTo>
                  <a:pt x="11658" y="7911"/>
                </a:lnTo>
                <a:lnTo>
                  <a:pt x="11644" y="7905"/>
                </a:lnTo>
                <a:lnTo>
                  <a:pt x="11630" y="7913"/>
                </a:lnTo>
                <a:lnTo>
                  <a:pt x="11621" y="7927"/>
                </a:lnTo>
                <a:lnTo>
                  <a:pt x="11616" y="7931"/>
                </a:lnTo>
                <a:lnTo>
                  <a:pt x="11573" y="7952"/>
                </a:lnTo>
                <a:lnTo>
                  <a:pt x="11569" y="7971"/>
                </a:lnTo>
                <a:lnTo>
                  <a:pt x="11571" y="7990"/>
                </a:lnTo>
                <a:lnTo>
                  <a:pt x="11569" y="7999"/>
                </a:lnTo>
                <a:lnTo>
                  <a:pt x="11561" y="8012"/>
                </a:lnTo>
                <a:lnTo>
                  <a:pt x="11558" y="8014"/>
                </a:lnTo>
                <a:lnTo>
                  <a:pt x="11543" y="8013"/>
                </a:lnTo>
                <a:lnTo>
                  <a:pt x="11538" y="8017"/>
                </a:lnTo>
                <a:lnTo>
                  <a:pt x="11531" y="8018"/>
                </a:lnTo>
                <a:lnTo>
                  <a:pt x="11523" y="8021"/>
                </a:lnTo>
                <a:lnTo>
                  <a:pt x="11521" y="8022"/>
                </a:lnTo>
                <a:lnTo>
                  <a:pt x="11516" y="8031"/>
                </a:lnTo>
                <a:lnTo>
                  <a:pt x="11508" y="8035"/>
                </a:lnTo>
                <a:lnTo>
                  <a:pt x="11505" y="8039"/>
                </a:lnTo>
                <a:lnTo>
                  <a:pt x="11501" y="8051"/>
                </a:lnTo>
                <a:lnTo>
                  <a:pt x="11501" y="8057"/>
                </a:lnTo>
                <a:lnTo>
                  <a:pt x="11502" y="8067"/>
                </a:lnTo>
                <a:lnTo>
                  <a:pt x="11502" y="8090"/>
                </a:lnTo>
                <a:lnTo>
                  <a:pt x="11500" y="8096"/>
                </a:lnTo>
                <a:lnTo>
                  <a:pt x="11492" y="8108"/>
                </a:lnTo>
                <a:lnTo>
                  <a:pt x="11484" y="8118"/>
                </a:lnTo>
                <a:lnTo>
                  <a:pt x="11478" y="8122"/>
                </a:lnTo>
                <a:lnTo>
                  <a:pt x="11476" y="8124"/>
                </a:lnTo>
                <a:lnTo>
                  <a:pt x="11478" y="8132"/>
                </a:lnTo>
                <a:lnTo>
                  <a:pt x="11477" y="8135"/>
                </a:lnTo>
                <a:lnTo>
                  <a:pt x="11463" y="8151"/>
                </a:lnTo>
                <a:lnTo>
                  <a:pt x="11453" y="8171"/>
                </a:lnTo>
                <a:lnTo>
                  <a:pt x="11448" y="8173"/>
                </a:lnTo>
                <a:lnTo>
                  <a:pt x="11435" y="8175"/>
                </a:lnTo>
                <a:lnTo>
                  <a:pt x="11431" y="8179"/>
                </a:lnTo>
                <a:lnTo>
                  <a:pt x="11429" y="8197"/>
                </a:lnTo>
                <a:lnTo>
                  <a:pt x="11427" y="8205"/>
                </a:lnTo>
                <a:lnTo>
                  <a:pt x="11425" y="8209"/>
                </a:lnTo>
                <a:lnTo>
                  <a:pt x="11406" y="8216"/>
                </a:lnTo>
                <a:lnTo>
                  <a:pt x="11401" y="8224"/>
                </a:lnTo>
                <a:lnTo>
                  <a:pt x="11385" y="8239"/>
                </a:lnTo>
                <a:lnTo>
                  <a:pt x="11375" y="8253"/>
                </a:lnTo>
                <a:lnTo>
                  <a:pt x="11355" y="8270"/>
                </a:lnTo>
                <a:lnTo>
                  <a:pt x="11343" y="8276"/>
                </a:lnTo>
                <a:lnTo>
                  <a:pt x="11341" y="8279"/>
                </a:lnTo>
                <a:lnTo>
                  <a:pt x="11330" y="8302"/>
                </a:lnTo>
                <a:lnTo>
                  <a:pt x="11323" y="8313"/>
                </a:lnTo>
                <a:lnTo>
                  <a:pt x="11320" y="8315"/>
                </a:lnTo>
                <a:lnTo>
                  <a:pt x="11312" y="8328"/>
                </a:lnTo>
                <a:lnTo>
                  <a:pt x="11311" y="8333"/>
                </a:lnTo>
                <a:lnTo>
                  <a:pt x="11302" y="8344"/>
                </a:lnTo>
                <a:lnTo>
                  <a:pt x="11310" y="8349"/>
                </a:lnTo>
                <a:lnTo>
                  <a:pt x="11322" y="8364"/>
                </a:lnTo>
                <a:lnTo>
                  <a:pt x="11350" y="8392"/>
                </a:lnTo>
                <a:lnTo>
                  <a:pt x="11369" y="8398"/>
                </a:lnTo>
                <a:lnTo>
                  <a:pt x="11391" y="8410"/>
                </a:lnTo>
                <a:lnTo>
                  <a:pt x="11392" y="8416"/>
                </a:lnTo>
                <a:lnTo>
                  <a:pt x="11402" y="8430"/>
                </a:lnTo>
                <a:lnTo>
                  <a:pt x="11404" y="8446"/>
                </a:lnTo>
                <a:lnTo>
                  <a:pt x="11411" y="8461"/>
                </a:lnTo>
                <a:lnTo>
                  <a:pt x="11414" y="8472"/>
                </a:lnTo>
                <a:lnTo>
                  <a:pt x="11424" y="8481"/>
                </a:lnTo>
                <a:lnTo>
                  <a:pt x="11420" y="8500"/>
                </a:lnTo>
                <a:lnTo>
                  <a:pt x="11437" y="8522"/>
                </a:lnTo>
                <a:lnTo>
                  <a:pt x="11441" y="8530"/>
                </a:lnTo>
                <a:lnTo>
                  <a:pt x="11455" y="8543"/>
                </a:lnTo>
                <a:lnTo>
                  <a:pt x="11464" y="8547"/>
                </a:lnTo>
                <a:lnTo>
                  <a:pt x="11472" y="8548"/>
                </a:lnTo>
                <a:lnTo>
                  <a:pt x="11495" y="8541"/>
                </a:lnTo>
                <a:lnTo>
                  <a:pt x="11507" y="8544"/>
                </a:lnTo>
                <a:lnTo>
                  <a:pt x="11521" y="8551"/>
                </a:lnTo>
                <a:lnTo>
                  <a:pt x="11529" y="8550"/>
                </a:lnTo>
                <a:lnTo>
                  <a:pt x="11557" y="8525"/>
                </a:lnTo>
                <a:lnTo>
                  <a:pt x="11573" y="8514"/>
                </a:lnTo>
                <a:lnTo>
                  <a:pt x="11585" y="8509"/>
                </a:lnTo>
                <a:lnTo>
                  <a:pt x="11593" y="8501"/>
                </a:lnTo>
                <a:lnTo>
                  <a:pt x="11599" y="8485"/>
                </a:lnTo>
                <a:lnTo>
                  <a:pt x="11600" y="8477"/>
                </a:lnTo>
                <a:lnTo>
                  <a:pt x="11600" y="8453"/>
                </a:lnTo>
                <a:lnTo>
                  <a:pt x="11657" y="8438"/>
                </a:lnTo>
                <a:lnTo>
                  <a:pt x="11699" y="8440"/>
                </a:lnTo>
                <a:lnTo>
                  <a:pt x="11718" y="8429"/>
                </a:lnTo>
                <a:lnTo>
                  <a:pt x="11728" y="8431"/>
                </a:lnTo>
                <a:lnTo>
                  <a:pt x="11750" y="8416"/>
                </a:lnTo>
                <a:lnTo>
                  <a:pt x="11769" y="8410"/>
                </a:lnTo>
                <a:lnTo>
                  <a:pt x="11807" y="8411"/>
                </a:lnTo>
                <a:lnTo>
                  <a:pt x="11808" y="8409"/>
                </a:lnTo>
                <a:lnTo>
                  <a:pt x="11818" y="8408"/>
                </a:lnTo>
                <a:lnTo>
                  <a:pt x="11836" y="8395"/>
                </a:lnTo>
                <a:lnTo>
                  <a:pt x="11846" y="8384"/>
                </a:lnTo>
                <a:lnTo>
                  <a:pt x="11840" y="8371"/>
                </a:lnTo>
                <a:lnTo>
                  <a:pt x="11862" y="8365"/>
                </a:lnTo>
                <a:lnTo>
                  <a:pt x="11870" y="8351"/>
                </a:lnTo>
                <a:lnTo>
                  <a:pt x="11885" y="8368"/>
                </a:lnTo>
                <a:lnTo>
                  <a:pt x="11910" y="8369"/>
                </a:lnTo>
                <a:lnTo>
                  <a:pt x="11932" y="8365"/>
                </a:lnTo>
                <a:lnTo>
                  <a:pt x="11956" y="8362"/>
                </a:lnTo>
                <a:lnTo>
                  <a:pt x="11991" y="8364"/>
                </a:lnTo>
                <a:lnTo>
                  <a:pt x="11993" y="8373"/>
                </a:lnTo>
                <a:lnTo>
                  <a:pt x="12001" y="8394"/>
                </a:lnTo>
                <a:lnTo>
                  <a:pt x="11989" y="8403"/>
                </a:lnTo>
                <a:lnTo>
                  <a:pt x="11991" y="8410"/>
                </a:lnTo>
                <a:lnTo>
                  <a:pt x="12001" y="8416"/>
                </a:lnTo>
                <a:lnTo>
                  <a:pt x="12008" y="8429"/>
                </a:lnTo>
                <a:lnTo>
                  <a:pt x="12047" y="8439"/>
                </a:lnTo>
                <a:lnTo>
                  <a:pt x="12057" y="8456"/>
                </a:lnTo>
                <a:lnTo>
                  <a:pt x="12039" y="8479"/>
                </a:lnTo>
                <a:lnTo>
                  <a:pt x="12034" y="8505"/>
                </a:lnTo>
                <a:lnTo>
                  <a:pt x="12016" y="8530"/>
                </a:lnTo>
                <a:lnTo>
                  <a:pt x="12024" y="8540"/>
                </a:lnTo>
                <a:lnTo>
                  <a:pt x="12028" y="8560"/>
                </a:lnTo>
                <a:lnTo>
                  <a:pt x="12034" y="8567"/>
                </a:lnTo>
                <a:lnTo>
                  <a:pt x="12030" y="8599"/>
                </a:lnTo>
                <a:lnTo>
                  <a:pt x="12040" y="8621"/>
                </a:lnTo>
                <a:lnTo>
                  <a:pt x="12046" y="8627"/>
                </a:lnTo>
                <a:lnTo>
                  <a:pt x="12061" y="8648"/>
                </a:lnTo>
                <a:lnTo>
                  <a:pt x="12058" y="8679"/>
                </a:lnTo>
                <a:lnTo>
                  <a:pt x="12065" y="8697"/>
                </a:lnTo>
                <a:lnTo>
                  <a:pt x="12072" y="8738"/>
                </a:lnTo>
                <a:lnTo>
                  <a:pt x="12116" y="8772"/>
                </a:lnTo>
                <a:lnTo>
                  <a:pt x="12148" y="8788"/>
                </a:lnTo>
                <a:lnTo>
                  <a:pt x="12155" y="8797"/>
                </a:lnTo>
                <a:lnTo>
                  <a:pt x="12178" y="8804"/>
                </a:lnTo>
                <a:lnTo>
                  <a:pt x="12187" y="8804"/>
                </a:lnTo>
                <a:lnTo>
                  <a:pt x="12174" y="8837"/>
                </a:lnTo>
                <a:lnTo>
                  <a:pt x="12163" y="8843"/>
                </a:lnTo>
                <a:lnTo>
                  <a:pt x="12155" y="8841"/>
                </a:lnTo>
                <a:lnTo>
                  <a:pt x="12143" y="8846"/>
                </a:lnTo>
                <a:lnTo>
                  <a:pt x="12109" y="8876"/>
                </a:lnTo>
                <a:lnTo>
                  <a:pt x="12107" y="8879"/>
                </a:lnTo>
                <a:lnTo>
                  <a:pt x="12104" y="8901"/>
                </a:lnTo>
                <a:lnTo>
                  <a:pt x="12105" y="8927"/>
                </a:lnTo>
                <a:lnTo>
                  <a:pt x="12110" y="8934"/>
                </a:lnTo>
                <a:lnTo>
                  <a:pt x="12109" y="8956"/>
                </a:lnTo>
                <a:lnTo>
                  <a:pt x="12111" y="8965"/>
                </a:lnTo>
                <a:lnTo>
                  <a:pt x="12108" y="8975"/>
                </a:lnTo>
                <a:lnTo>
                  <a:pt x="12109" y="8986"/>
                </a:lnTo>
                <a:lnTo>
                  <a:pt x="12120" y="9003"/>
                </a:lnTo>
                <a:lnTo>
                  <a:pt x="12125" y="9006"/>
                </a:lnTo>
                <a:lnTo>
                  <a:pt x="12143" y="9011"/>
                </a:lnTo>
                <a:lnTo>
                  <a:pt x="12139" y="9016"/>
                </a:lnTo>
                <a:lnTo>
                  <a:pt x="12119" y="9026"/>
                </a:lnTo>
                <a:lnTo>
                  <a:pt x="12098" y="9047"/>
                </a:lnTo>
                <a:lnTo>
                  <a:pt x="12097" y="9061"/>
                </a:lnTo>
                <a:lnTo>
                  <a:pt x="12101" y="9070"/>
                </a:lnTo>
                <a:lnTo>
                  <a:pt x="12062" y="9097"/>
                </a:lnTo>
                <a:lnTo>
                  <a:pt x="12052" y="9100"/>
                </a:lnTo>
                <a:lnTo>
                  <a:pt x="12054" y="9104"/>
                </a:lnTo>
                <a:lnTo>
                  <a:pt x="12049" y="9125"/>
                </a:lnTo>
                <a:lnTo>
                  <a:pt x="12046" y="9126"/>
                </a:lnTo>
                <a:lnTo>
                  <a:pt x="12018" y="9147"/>
                </a:lnTo>
                <a:lnTo>
                  <a:pt x="11992" y="9168"/>
                </a:lnTo>
                <a:lnTo>
                  <a:pt x="11981" y="9179"/>
                </a:lnTo>
                <a:lnTo>
                  <a:pt x="11975" y="9184"/>
                </a:lnTo>
                <a:lnTo>
                  <a:pt x="11954" y="9182"/>
                </a:lnTo>
                <a:lnTo>
                  <a:pt x="11945" y="9203"/>
                </a:lnTo>
                <a:lnTo>
                  <a:pt x="11931" y="9217"/>
                </a:lnTo>
                <a:lnTo>
                  <a:pt x="11933" y="9225"/>
                </a:lnTo>
                <a:lnTo>
                  <a:pt x="11925" y="9233"/>
                </a:lnTo>
                <a:lnTo>
                  <a:pt x="11908" y="9244"/>
                </a:lnTo>
                <a:lnTo>
                  <a:pt x="11900" y="9259"/>
                </a:lnTo>
                <a:lnTo>
                  <a:pt x="11894" y="9263"/>
                </a:lnTo>
                <a:lnTo>
                  <a:pt x="11875" y="9284"/>
                </a:lnTo>
                <a:lnTo>
                  <a:pt x="11874" y="9290"/>
                </a:lnTo>
                <a:lnTo>
                  <a:pt x="11873" y="9306"/>
                </a:lnTo>
                <a:lnTo>
                  <a:pt x="11868" y="9310"/>
                </a:lnTo>
                <a:lnTo>
                  <a:pt x="11865" y="9312"/>
                </a:lnTo>
                <a:lnTo>
                  <a:pt x="11866" y="9322"/>
                </a:lnTo>
                <a:lnTo>
                  <a:pt x="11865" y="9334"/>
                </a:lnTo>
                <a:lnTo>
                  <a:pt x="11886" y="9355"/>
                </a:lnTo>
                <a:lnTo>
                  <a:pt x="11879" y="9367"/>
                </a:lnTo>
                <a:lnTo>
                  <a:pt x="11881" y="9372"/>
                </a:lnTo>
                <a:lnTo>
                  <a:pt x="11894" y="9370"/>
                </a:lnTo>
                <a:lnTo>
                  <a:pt x="11900" y="9373"/>
                </a:lnTo>
                <a:lnTo>
                  <a:pt x="11905" y="9390"/>
                </a:lnTo>
                <a:lnTo>
                  <a:pt x="11910" y="9397"/>
                </a:lnTo>
                <a:lnTo>
                  <a:pt x="11910" y="9400"/>
                </a:lnTo>
                <a:lnTo>
                  <a:pt x="11905" y="9407"/>
                </a:lnTo>
                <a:lnTo>
                  <a:pt x="11903" y="9415"/>
                </a:lnTo>
                <a:lnTo>
                  <a:pt x="11905" y="9418"/>
                </a:lnTo>
                <a:lnTo>
                  <a:pt x="11907" y="9420"/>
                </a:lnTo>
                <a:lnTo>
                  <a:pt x="11924" y="9419"/>
                </a:lnTo>
                <a:lnTo>
                  <a:pt x="11929" y="9420"/>
                </a:lnTo>
                <a:lnTo>
                  <a:pt x="11945" y="9411"/>
                </a:lnTo>
                <a:lnTo>
                  <a:pt x="11952" y="9411"/>
                </a:lnTo>
                <a:lnTo>
                  <a:pt x="11955" y="9421"/>
                </a:lnTo>
                <a:lnTo>
                  <a:pt x="11976" y="9424"/>
                </a:lnTo>
                <a:lnTo>
                  <a:pt x="11982" y="9434"/>
                </a:lnTo>
                <a:lnTo>
                  <a:pt x="11979" y="9437"/>
                </a:lnTo>
                <a:lnTo>
                  <a:pt x="11975" y="9447"/>
                </a:lnTo>
                <a:lnTo>
                  <a:pt x="11975" y="9449"/>
                </a:lnTo>
                <a:lnTo>
                  <a:pt x="11980" y="9453"/>
                </a:lnTo>
                <a:lnTo>
                  <a:pt x="11979" y="9461"/>
                </a:lnTo>
                <a:lnTo>
                  <a:pt x="11972" y="9465"/>
                </a:lnTo>
                <a:lnTo>
                  <a:pt x="11963" y="9465"/>
                </a:lnTo>
                <a:lnTo>
                  <a:pt x="11954" y="9467"/>
                </a:lnTo>
                <a:lnTo>
                  <a:pt x="11949" y="9472"/>
                </a:lnTo>
                <a:lnTo>
                  <a:pt x="11943" y="9474"/>
                </a:lnTo>
                <a:lnTo>
                  <a:pt x="11934" y="9472"/>
                </a:lnTo>
                <a:lnTo>
                  <a:pt x="11930" y="9476"/>
                </a:lnTo>
                <a:lnTo>
                  <a:pt x="11927" y="9477"/>
                </a:lnTo>
                <a:lnTo>
                  <a:pt x="11920" y="9476"/>
                </a:lnTo>
                <a:lnTo>
                  <a:pt x="11911" y="9471"/>
                </a:lnTo>
                <a:lnTo>
                  <a:pt x="11901" y="9473"/>
                </a:lnTo>
                <a:lnTo>
                  <a:pt x="11891" y="9470"/>
                </a:lnTo>
                <a:lnTo>
                  <a:pt x="11870" y="9470"/>
                </a:lnTo>
                <a:lnTo>
                  <a:pt x="11859" y="9464"/>
                </a:lnTo>
                <a:lnTo>
                  <a:pt x="11856" y="9465"/>
                </a:lnTo>
                <a:lnTo>
                  <a:pt x="11852" y="9473"/>
                </a:lnTo>
                <a:lnTo>
                  <a:pt x="11843" y="9477"/>
                </a:lnTo>
                <a:lnTo>
                  <a:pt x="11829" y="9480"/>
                </a:lnTo>
                <a:lnTo>
                  <a:pt x="11812" y="9494"/>
                </a:lnTo>
                <a:lnTo>
                  <a:pt x="11802" y="9501"/>
                </a:lnTo>
                <a:lnTo>
                  <a:pt x="11793" y="9510"/>
                </a:lnTo>
                <a:lnTo>
                  <a:pt x="11789" y="9513"/>
                </a:lnTo>
                <a:lnTo>
                  <a:pt x="11778" y="9527"/>
                </a:lnTo>
                <a:lnTo>
                  <a:pt x="11774" y="9526"/>
                </a:lnTo>
                <a:lnTo>
                  <a:pt x="11765" y="9529"/>
                </a:lnTo>
                <a:lnTo>
                  <a:pt x="11751" y="9539"/>
                </a:lnTo>
                <a:lnTo>
                  <a:pt x="11747" y="9545"/>
                </a:lnTo>
                <a:lnTo>
                  <a:pt x="11737" y="9550"/>
                </a:lnTo>
                <a:lnTo>
                  <a:pt x="11734" y="9553"/>
                </a:lnTo>
                <a:lnTo>
                  <a:pt x="11730" y="9554"/>
                </a:lnTo>
                <a:lnTo>
                  <a:pt x="11721" y="9562"/>
                </a:lnTo>
                <a:lnTo>
                  <a:pt x="11703" y="9563"/>
                </a:lnTo>
                <a:lnTo>
                  <a:pt x="11677" y="9561"/>
                </a:lnTo>
                <a:lnTo>
                  <a:pt x="11622" y="9548"/>
                </a:lnTo>
                <a:lnTo>
                  <a:pt x="11567" y="9525"/>
                </a:lnTo>
                <a:lnTo>
                  <a:pt x="11507" y="9519"/>
                </a:lnTo>
                <a:lnTo>
                  <a:pt x="11484" y="9512"/>
                </a:lnTo>
                <a:lnTo>
                  <a:pt x="11446" y="9510"/>
                </a:lnTo>
                <a:lnTo>
                  <a:pt x="11415" y="9512"/>
                </a:lnTo>
                <a:lnTo>
                  <a:pt x="11391" y="9507"/>
                </a:lnTo>
                <a:lnTo>
                  <a:pt x="11356" y="9513"/>
                </a:lnTo>
                <a:lnTo>
                  <a:pt x="11333" y="9513"/>
                </a:lnTo>
                <a:lnTo>
                  <a:pt x="11315" y="9507"/>
                </a:lnTo>
                <a:lnTo>
                  <a:pt x="11303" y="9499"/>
                </a:lnTo>
                <a:lnTo>
                  <a:pt x="11295" y="9501"/>
                </a:lnTo>
                <a:lnTo>
                  <a:pt x="11274" y="9499"/>
                </a:lnTo>
                <a:lnTo>
                  <a:pt x="11271" y="9500"/>
                </a:lnTo>
                <a:lnTo>
                  <a:pt x="11262" y="9506"/>
                </a:lnTo>
                <a:lnTo>
                  <a:pt x="11257" y="9511"/>
                </a:lnTo>
                <a:lnTo>
                  <a:pt x="11249" y="9523"/>
                </a:lnTo>
                <a:lnTo>
                  <a:pt x="11238" y="9549"/>
                </a:lnTo>
                <a:lnTo>
                  <a:pt x="11232" y="9552"/>
                </a:lnTo>
                <a:lnTo>
                  <a:pt x="11209" y="9544"/>
                </a:lnTo>
                <a:lnTo>
                  <a:pt x="11183" y="9538"/>
                </a:lnTo>
                <a:lnTo>
                  <a:pt x="11172" y="9546"/>
                </a:lnTo>
                <a:lnTo>
                  <a:pt x="11157" y="9579"/>
                </a:lnTo>
                <a:lnTo>
                  <a:pt x="11150" y="9588"/>
                </a:lnTo>
                <a:lnTo>
                  <a:pt x="11144" y="9584"/>
                </a:lnTo>
                <a:lnTo>
                  <a:pt x="11133" y="9584"/>
                </a:lnTo>
                <a:lnTo>
                  <a:pt x="11124" y="9590"/>
                </a:lnTo>
                <a:lnTo>
                  <a:pt x="11124" y="9593"/>
                </a:lnTo>
                <a:lnTo>
                  <a:pt x="11125" y="9596"/>
                </a:lnTo>
                <a:lnTo>
                  <a:pt x="11120" y="9607"/>
                </a:lnTo>
                <a:lnTo>
                  <a:pt x="11109" y="9615"/>
                </a:lnTo>
                <a:lnTo>
                  <a:pt x="11096" y="9617"/>
                </a:lnTo>
                <a:lnTo>
                  <a:pt x="11092" y="9620"/>
                </a:lnTo>
                <a:lnTo>
                  <a:pt x="11089" y="9627"/>
                </a:lnTo>
                <a:lnTo>
                  <a:pt x="11084" y="9632"/>
                </a:lnTo>
                <a:lnTo>
                  <a:pt x="11083" y="9636"/>
                </a:lnTo>
                <a:lnTo>
                  <a:pt x="11084" y="9639"/>
                </a:lnTo>
                <a:lnTo>
                  <a:pt x="11076" y="9646"/>
                </a:lnTo>
                <a:lnTo>
                  <a:pt x="11065" y="9660"/>
                </a:lnTo>
                <a:lnTo>
                  <a:pt x="11065" y="9668"/>
                </a:lnTo>
                <a:lnTo>
                  <a:pt x="11065" y="9671"/>
                </a:lnTo>
                <a:lnTo>
                  <a:pt x="11070" y="9681"/>
                </a:lnTo>
                <a:lnTo>
                  <a:pt x="11069" y="9684"/>
                </a:lnTo>
                <a:lnTo>
                  <a:pt x="11070" y="9687"/>
                </a:lnTo>
                <a:lnTo>
                  <a:pt x="11069" y="9692"/>
                </a:lnTo>
                <a:lnTo>
                  <a:pt x="11076" y="9697"/>
                </a:lnTo>
                <a:lnTo>
                  <a:pt x="11077" y="9700"/>
                </a:lnTo>
                <a:lnTo>
                  <a:pt x="11080" y="9700"/>
                </a:lnTo>
                <a:lnTo>
                  <a:pt x="11081" y="9703"/>
                </a:lnTo>
                <a:lnTo>
                  <a:pt x="11083" y="9706"/>
                </a:lnTo>
                <a:lnTo>
                  <a:pt x="11082" y="9708"/>
                </a:lnTo>
                <a:lnTo>
                  <a:pt x="11096" y="9714"/>
                </a:lnTo>
                <a:lnTo>
                  <a:pt x="11101" y="9714"/>
                </a:lnTo>
                <a:lnTo>
                  <a:pt x="11108" y="9716"/>
                </a:lnTo>
                <a:lnTo>
                  <a:pt x="11111" y="9719"/>
                </a:lnTo>
                <a:lnTo>
                  <a:pt x="11120" y="9721"/>
                </a:lnTo>
                <a:lnTo>
                  <a:pt x="11138" y="9732"/>
                </a:lnTo>
                <a:lnTo>
                  <a:pt x="11150" y="9742"/>
                </a:lnTo>
                <a:lnTo>
                  <a:pt x="11153" y="9751"/>
                </a:lnTo>
                <a:lnTo>
                  <a:pt x="11162" y="9765"/>
                </a:lnTo>
                <a:lnTo>
                  <a:pt x="11166" y="9764"/>
                </a:lnTo>
                <a:lnTo>
                  <a:pt x="11170" y="9770"/>
                </a:lnTo>
                <a:lnTo>
                  <a:pt x="11169" y="9773"/>
                </a:lnTo>
                <a:lnTo>
                  <a:pt x="11155" y="9798"/>
                </a:lnTo>
                <a:lnTo>
                  <a:pt x="11154" y="9809"/>
                </a:lnTo>
                <a:lnTo>
                  <a:pt x="11158" y="9810"/>
                </a:lnTo>
                <a:lnTo>
                  <a:pt x="11157" y="9812"/>
                </a:lnTo>
                <a:lnTo>
                  <a:pt x="11150" y="9816"/>
                </a:lnTo>
                <a:lnTo>
                  <a:pt x="11147" y="9820"/>
                </a:lnTo>
                <a:lnTo>
                  <a:pt x="11149" y="9830"/>
                </a:lnTo>
                <a:lnTo>
                  <a:pt x="11141" y="9829"/>
                </a:lnTo>
                <a:lnTo>
                  <a:pt x="11135" y="9833"/>
                </a:lnTo>
                <a:lnTo>
                  <a:pt x="11140" y="9835"/>
                </a:lnTo>
                <a:lnTo>
                  <a:pt x="11144" y="9838"/>
                </a:lnTo>
                <a:lnTo>
                  <a:pt x="11143" y="9854"/>
                </a:lnTo>
                <a:lnTo>
                  <a:pt x="11141" y="9855"/>
                </a:lnTo>
                <a:lnTo>
                  <a:pt x="11128" y="9848"/>
                </a:lnTo>
                <a:lnTo>
                  <a:pt x="11122" y="9849"/>
                </a:lnTo>
                <a:lnTo>
                  <a:pt x="11118" y="9845"/>
                </a:lnTo>
                <a:lnTo>
                  <a:pt x="11116" y="9846"/>
                </a:lnTo>
                <a:lnTo>
                  <a:pt x="11110" y="9852"/>
                </a:lnTo>
                <a:lnTo>
                  <a:pt x="11099" y="9870"/>
                </a:lnTo>
                <a:lnTo>
                  <a:pt x="11088" y="9890"/>
                </a:lnTo>
                <a:lnTo>
                  <a:pt x="11084" y="9901"/>
                </a:lnTo>
                <a:lnTo>
                  <a:pt x="11078" y="9907"/>
                </a:lnTo>
                <a:lnTo>
                  <a:pt x="11072" y="9919"/>
                </a:lnTo>
                <a:lnTo>
                  <a:pt x="11086" y="9942"/>
                </a:lnTo>
                <a:lnTo>
                  <a:pt x="11093" y="9941"/>
                </a:lnTo>
                <a:lnTo>
                  <a:pt x="11103" y="9933"/>
                </a:lnTo>
                <a:lnTo>
                  <a:pt x="11111" y="9932"/>
                </a:lnTo>
                <a:lnTo>
                  <a:pt x="11116" y="9929"/>
                </a:lnTo>
                <a:lnTo>
                  <a:pt x="11116" y="9926"/>
                </a:lnTo>
                <a:lnTo>
                  <a:pt x="11114" y="9922"/>
                </a:lnTo>
                <a:lnTo>
                  <a:pt x="11117" y="9915"/>
                </a:lnTo>
                <a:lnTo>
                  <a:pt x="11124" y="9911"/>
                </a:lnTo>
                <a:lnTo>
                  <a:pt x="11127" y="9907"/>
                </a:lnTo>
                <a:lnTo>
                  <a:pt x="11123" y="9904"/>
                </a:lnTo>
                <a:lnTo>
                  <a:pt x="11127" y="9900"/>
                </a:lnTo>
                <a:lnTo>
                  <a:pt x="11132" y="9898"/>
                </a:lnTo>
                <a:lnTo>
                  <a:pt x="11135" y="9895"/>
                </a:lnTo>
                <a:lnTo>
                  <a:pt x="11136" y="9898"/>
                </a:lnTo>
                <a:lnTo>
                  <a:pt x="11143" y="9902"/>
                </a:lnTo>
                <a:lnTo>
                  <a:pt x="11143" y="9918"/>
                </a:lnTo>
                <a:lnTo>
                  <a:pt x="11147" y="9922"/>
                </a:lnTo>
                <a:lnTo>
                  <a:pt x="11158" y="9927"/>
                </a:lnTo>
                <a:lnTo>
                  <a:pt x="11161" y="9930"/>
                </a:lnTo>
                <a:lnTo>
                  <a:pt x="11161" y="9932"/>
                </a:lnTo>
                <a:lnTo>
                  <a:pt x="11153" y="9945"/>
                </a:lnTo>
                <a:lnTo>
                  <a:pt x="11151" y="9949"/>
                </a:lnTo>
                <a:lnTo>
                  <a:pt x="11154" y="9958"/>
                </a:lnTo>
                <a:lnTo>
                  <a:pt x="11162" y="9960"/>
                </a:lnTo>
                <a:lnTo>
                  <a:pt x="11163" y="9962"/>
                </a:lnTo>
                <a:lnTo>
                  <a:pt x="11157" y="9972"/>
                </a:lnTo>
                <a:lnTo>
                  <a:pt x="11157" y="9974"/>
                </a:lnTo>
                <a:lnTo>
                  <a:pt x="11166" y="9981"/>
                </a:lnTo>
                <a:lnTo>
                  <a:pt x="11168" y="9988"/>
                </a:lnTo>
                <a:lnTo>
                  <a:pt x="11172" y="9989"/>
                </a:lnTo>
                <a:lnTo>
                  <a:pt x="11175" y="9988"/>
                </a:lnTo>
                <a:lnTo>
                  <a:pt x="11179" y="9989"/>
                </a:lnTo>
                <a:lnTo>
                  <a:pt x="11186" y="9994"/>
                </a:lnTo>
                <a:lnTo>
                  <a:pt x="11191" y="10005"/>
                </a:lnTo>
                <a:lnTo>
                  <a:pt x="11197" y="10014"/>
                </a:lnTo>
                <a:lnTo>
                  <a:pt x="11195" y="10017"/>
                </a:lnTo>
                <a:lnTo>
                  <a:pt x="11205" y="10040"/>
                </a:lnTo>
                <a:lnTo>
                  <a:pt x="11199" y="10050"/>
                </a:lnTo>
                <a:lnTo>
                  <a:pt x="11204" y="10052"/>
                </a:lnTo>
                <a:lnTo>
                  <a:pt x="11211" y="10052"/>
                </a:lnTo>
                <a:lnTo>
                  <a:pt x="11215" y="10056"/>
                </a:lnTo>
                <a:lnTo>
                  <a:pt x="11202" y="10064"/>
                </a:lnTo>
                <a:lnTo>
                  <a:pt x="11186" y="10066"/>
                </a:lnTo>
                <a:lnTo>
                  <a:pt x="11184" y="10069"/>
                </a:lnTo>
                <a:lnTo>
                  <a:pt x="11185" y="10082"/>
                </a:lnTo>
                <a:lnTo>
                  <a:pt x="11183" y="10097"/>
                </a:lnTo>
                <a:lnTo>
                  <a:pt x="11184" y="10099"/>
                </a:lnTo>
                <a:lnTo>
                  <a:pt x="11179" y="10101"/>
                </a:lnTo>
                <a:lnTo>
                  <a:pt x="11172" y="10106"/>
                </a:lnTo>
                <a:lnTo>
                  <a:pt x="11158" y="10122"/>
                </a:lnTo>
                <a:lnTo>
                  <a:pt x="11154" y="10123"/>
                </a:lnTo>
                <a:lnTo>
                  <a:pt x="11150" y="10121"/>
                </a:lnTo>
                <a:lnTo>
                  <a:pt x="11138" y="10123"/>
                </a:lnTo>
                <a:lnTo>
                  <a:pt x="11133" y="10125"/>
                </a:lnTo>
                <a:lnTo>
                  <a:pt x="11131" y="10123"/>
                </a:lnTo>
                <a:lnTo>
                  <a:pt x="11118" y="10124"/>
                </a:lnTo>
                <a:lnTo>
                  <a:pt x="11119" y="10126"/>
                </a:lnTo>
                <a:lnTo>
                  <a:pt x="11118" y="10127"/>
                </a:lnTo>
                <a:lnTo>
                  <a:pt x="11116" y="10124"/>
                </a:lnTo>
                <a:lnTo>
                  <a:pt x="11117" y="10128"/>
                </a:lnTo>
                <a:lnTo>
                  <a:pt x="11109" y="10130"/>
                </a:lnTo>
                <a:lnTo>
                  <a:pt x="11116" y="10148"/>
                </a:lnTo>
                <a:lnTo>
                  <a:pt x="11116" y="10155"/>
                </a:lnTo>
                <a:lnTo>
                  <a:pt x="11103" y="10164"/>
                </a:lnTo>
                <a:lnTo>
                  <a:pt x="11094" y="10179"/>
                </a:lnTo>
                <a:lnTo>
                  <a:pt x="11077" y="10187"/>
                </a:lnTo>
                <a:lnTo>
                  <a:pt x="11072" y="10191"/>
                </a:lnTo>
                <a:lnTo>
                  <a:pt x="11070" y="10191"/>
                </a:lnTo>
                <a:lnTo>
                  <a:pt x="11066" y="10196"/>
                </a:lnTo>
                <a:lnTo>
                  <a:pt x="11060" y="10197"/>
                </a:lnTo>
                <a:lnTo>
                  <a:pt x="11042" y="10233"/>
                </a:lnTo>
                <a:lnTo>
                  <a:pt x="11044" y="10246"/>
                </a:lnTo>
                <a:lnTo>
                  <a:pt x="11041" y="10259"/>
                </a:lnTo>
                <a:lnTo>
                  <a:pt x="11039" y="10260"/>
                </a:lnTo>
                <a:lnTo>
                  <a:pt x="11038" y="10266"/>
                </a:lnTo>
                <a:lnTo>
                  <a:pt x="11025" y="10269"/>
                </a:lnTo>
                <a:lnTo>
                  <a:pt x="11016" y="10277"/>
                </a:lnTo>
                <a:lnTo>
                  <a:pt x="11002" y="10282"/>
                </a:lnTo>
                <a:lnTo>
                  <a:pt x="10995" y="10292"/>
                </a:lnTo>
                <a:lnTo>
                  <a:pt x="10975" y="10312"/>
                </a:lnTo>
                <a:lnTo>
                  <a:pt x="10944" y="10347"/>
                </a:lnTo>
                <a:lnTo>
                  <a:pt x="10941" y="10353"/>
                </a:lnTo>
                <a:lnTo>
                  <a:pt x="10942" y="10371"/>
                </a:lnTo>
                <a:lnTo>
                  <a:pt x="10957" y="10383"/>
                </a:lnTo>
                <a:lnTo>
                  <a:pt x="10960" y="10392"/>
                </a:lnTo>
                <a:lnTo>
                  <a:pt x="10948" y="10389"/>
                </a:lnTo>
                <a:lnTo>
                  <a:pt x="10927" y="10391"/>
                </a:lnTo>
                <a:lnTo>
                  <a:pt x="10906" y="10390"/>
                </a:lnTo>
                <a:lnTo>
                  <a:pt x="10903" y="10392"/>
                </a:lnTo>
                <a:lnTo>
                  <a:pt x="10896" y="10397"/>
                </a:lnTo>
                <a:lnTo>
                  <a:pt x="10893" y="10401"/>
                </a:lnTo>
                <a:lnTo>
                  <a:pt x="10879" y="10409"/>
                </a:lnTo>
                <a:lnTo>
                  <a:pt x="10874" y="10415"/>
                </a:lnTo>
                <a:lnTo>
                  <a:pt x="10874" y="10419"/>
                </a:lnTo>
                <a:lnTo>
                  <a:pt x="10878" y="10426"/>
                </a:lnTo>
                <a:lnTo>
                  <a:pt x="10880" y="10441"/>
                </a:lnTo>
                <a:lnTo>
                  <a:pt x="10885" y="10455"/>
                </a:lnTo>
                <a:lnTo>
                  <a:pt x="10890" y="10462"/>
                </a:lnTo>
                <a:lnTo>
                  <a:pt x="10885" y="10473"/>
                </a:lnTo>
                <a:lnTo>
                  <a:pt x="10883" y="10502"/>
                </a:lnTo>
                <a:lnTo>
                  <a:pt x="10884" y="10508"/>
                </a:lnTo>
                <a:lnTo>
                  <a:pt x="10886" y="10509"/>
                </a:lnTo>
                <a:lnTo>
                  <a:pt x="10890" y="10508"/>
                </a:lnTo>
                <a:lnTo>
                  <a:pt x="10893" y="10520"/>
                </a:lnTo>
                <a:lnTo>
                  <a:pt x="10890" y="10527"/>
                </a:lnTo>
                <a:lnTo>
                  <a:pt x="10867" y="10548"/>
                </a:lnTo>
                <a:lnTo>
                  <a:pt x="10863" y="10557"/>
                </a:lnTo>
                <a:lnTo>
                  <a:pt x="10848" y="10567"/>
                </a:lnTo>
                <a:lnTo>
                  <a:pt x="10840" y="10578"/>
                </a:lnTo>
                <a:lnTo>
                  <a:pt x="10838" y="10584"/>
                </a:lnTo>
                <a:lnTo>
                  <a:pt x="10847" y="10599"/>
                </a:lnTo>
                <a:lnTo>
                  <a:pt x="10844" y="10605"/>
                </a:lnTo>
                <a:lnTo>
                  <a:pt x="10844" y="10612"/>
                </a:lnTo>
                <a:lnTo>
                  <a:pt x="10844" y="10633"/>
                </a:lnTo>
                <a:lnTo>
                  <a:pt x="10847" y="10638"/>
                </a:lnTo>
                <a:lnTo>
                  <a:pt x="10858" y="10646"/>
                </a:lnTo>
                <a:lnTo>
                  <a:pt x="10866" y="10658"/>
                </a:lnTo>
                <a:lnTo>
                  <a:pt x="10861" y="10669"/>
                </a:lnTo>
                <a:lnTo>
                  <a:pt x="10861" y="10671"/>
                </a:lnTo>
                <a:lnTo>
                  <a:pt x="10880" y="10722"/>
                </a:lnTo>
                <a:lnTo>
                  <a:pt x="10875" y="10721"/>
                </a:lnTo>
                <a:lnTo>
                  <a:pt x="10866" y="10741"/>
                </a:lnTo>
                <a:lnTo>
                  <a:pt x="10841" y="10738"/>
                </a:lnTo>
                <a:lnTo>
                  <a:pt x="10833" y="10746"/>
                </a:lnTo>
                <a:lnTo>
                  <a:pt x="10812" y="10743"/>
                </a:lnTo>
                <a:lnTo>
                  <a:pt x="10797" y="10744"/>
                </a:lnTo>
                <a:lnTo>
                  <a:pt x="10788" y="10740"/>
                </a:lnTo>
                <a:lnTo>
                  <a:pt x="10780" y="10739"/>
                </a:lnTo>
                <a:lnTo>
                  <a:pt x="10771" y="10729"/>
                </a:lnTo>
                <a:lnTo>
                  <a:pt x="10755" y="10746"/>
                </a:lnTo>
                <a:lnTo>
                  <a:pt x="10742" y="10769"/>
                </a:lnTo>
                <a:lnTo>
                  <a:pt x="10738" y="10772"/>
                </a:lnTo>
                <a:lnTo>
                  <a:pt x="10731" y="10777"/>
                </a:lnTo>
                <a:lnTo>
                  <a:pt x="10726" y="10781"/>
                </a:lnTo>
                <a:lnTo>
                  <a:pt x="10709" y="10789"/>
                </a:lnTo>
                <a:lnTo>
                  <a:pt x="10669" y="10820"/>
                </a:lnTo>
                <a:lnTo>
                  <a:pt x="10662" y="10829"/>
                </a:lnTo>
                <a:lnTo>
                  <a:pt x="10652" y="10838"/>
                </a:lnTo>
                <a:lnTo>
                  <a:pt x="10650" y="10844"/>
                </a:lnTo>
                <a:lnTo>
                  <a:pt x="10650" y="10854"/>
                </a:lnTo>
                <a:lnTo>
                  <a:pt x="10641" y="10861"/>
                </a:lnTo>
                <a:lnTo>
                  <a:pt x="10615" y="10887"/>
                </a:lnTo>
                <a:lnTo>
                  <a:pt x="10605" y="10889"/>
                </a:lnTo>
                <a:lnTo>
                  <a:pt x="10591" y="10894"/>
                </a:lnTo>
                <a:lnTo>
                  <a:pt x="10576" y="10905"/>
                </a:lnTo>
                <a:lnTo>
                  <a:pt x="10572" y="10909"/>
                </a:lnTo>
                <a:lnTo>
                  <a:pt x="10572" y="10918"/>
                </a:lnTo>
                <a:lnTo>
                  <a:pt x="10580" y="10942"/>
                </a:lnTo>
                <a:lnTo>
                  <a:pt x="10579" y="10947"/>
                </a:lnTo>
                <a:lnTo>
                  <a:pt x="10572" y="10964"/>
                </a:lnTo>
                <a:lnTo>
                  <a:pt x="10576" y="10982"/>
                </a:lnTo>
                <a:lnTo>
                  <a:pt x="10570" y="10999"/>
                </a:lnTo>
                <a:lnTo>
                  <a:pt x="10565" y="11011"/>
                </a:lnTo>
                <a:lnTo>
                  <a:pt x="10543" y="11012"/>
                </a:lnTo>
                <a:lnTo>
                  <a:pt x="10508" y="11021"/>
                </a:lnTo>
                <a:lnTo>
                  <a:pt x="10500" y="11029"/>
                </a:lnTo>
                <a:lnTo>
                  <a:pt x="10493" y="11038"/>
                </a:lnTo>
                <a:lnTo>
                  <a:pt x="10491" y="11043"/>
                </a:lnTo>
                <a:lnTo>
                  <a:pt x="10492" y="11048"/>
                </a:lnTo>
                <a:lnTo>
                  <a:pt x="10488" y="11053"/>
                </a:lnTo>
                <a:lnTo>
                  <a:pt x="10486" y="11059"/>
                </a:lnTo>
                <a:lnTo>
                  <a:pt x="10490" y="11067"/>
                </a:lnTo>
                <a:lnTo>
                  <a:pt x="10496" y="11086"/>
                </a:lnTo>
                <a:lnTo>
                  <a:pt x="10488" y="11095"/>
                </a:lnTo>
                <a:lnTo>
                  <a:pt x="10451" y="11111"/>
                </a:lnTo>
                <a:lnTo>
                  <a:pt x="10438" y="11102"/>
                </a:lnTo>
                <a:lnTo>
                  <a:pt x="10428" y="11079"/>
                </a:lnTo>
                <a:lnTo>
                  <a:pt x="10427" y="11078"/>
                </a:lnTo>
                <a:lnTo>
                  <a:pt x="10397" y="11083"/>
                </a:lnTo>
                <a:lnTo>
                  <a:pt x="10386" y="11079"/>
                </a:lnTo>
                <a:lnTo>
                  <a:pt x="10369" y="11076"/>
                </a:lnTo>
                <a:lnTo>
                  <a:pt x="10362" y="11076"/>
                </a:lnTo>
                <a:lnTo>
                  <a:pt x="10340" y="11083"/>
                </a:lnTo>
                <a:lnTo>
                  <a:pt x="10328" y="11090"/>
                </a:lnTo>
                <a:lnTo>
                  <a:pt x="10305" y="11093"/>
                </a:lnTo>
                <a:lnTo>
                  <a:pt x="10285" y="11105"/>
                </a:lnTo>
                <a:lnTo>
                  <a:pt x="10264" y="11102"/>
                </a:lnTo>
                <a:lnTo>
                  <a:pt x="10254" y="11102"/>
                </a:lnTo>
                <a:lnTo>
                  <a:pt x="10242" y="11106"/>
                </a:lnTo>
                <a:lnTo>
                  <a:pt x="10228" y="11106"/>
                </a:lnTo>
                <a:lnTo>
                  <a:pt x="10226" y="11089"/>
                </a:lnTo>
                <a:lnTo>
                  <a:pt x="10226" y="11085"/>
                </a:lnTo>
                <a:lnTo>
                  <a:pt x="10224" y="11081"/>
                </a:lnTo>
                <a:lnTo>
                  <a:pt x="10215" y="11075"/>
                </a:lnTo>
                <a:lnTo>
                  <a:pt x="10210" y="11070"/>
                </a:lnTo>
                <a:lnTo>
                  <a:pt x="10208" y="11061"/>
                </a:lnTo>
                <a:lnTo>
                  <a:pt x="10203" y="11053"/>
                </a:lnTo>
                <a:lnTo>
                  <a:pt x="10192" y="11043"/>
                </a:lnTo>
                <a:lnTo>
                  <a:pt x="10183" y="11028"/>
                </a:lnTo>
                <a:lnTo>
                  <a:pt x="10174" y="11008"/>
                </a:lnTo>
                <a:lnTo>
                  <a:pt x="10172" y="11002"/>
                </a:lnTo>
                <a:lnTo>
                  <a:pt x="10171" y="10990"/>
                </a:lnTo>
                <a:lnTo>
                  <a:pt x="10172" y="10965"/>
                </a:lnTo>
                <a:lnTo>
                  <a:pt x="10157" y="10961"/>
                </a:lnTo>
                <a:lnTo>
                  <a:pt x="10151" y="10962"/>
                </a:lnTo>
                <a:lnTo>
                  <a:pt x="10145" y="10961"/>
                </a:lnTo>
                <a:lnTo>
                  <a:pt x="10141" y="10963"/>
                </a:lnTo>
                <a:lnTo>
                  <a:pt x="10138" y="10965"/>
                </a:lnTo>
                <a:lnTo>
                  <a:pt x="10115" y="10969"/>
                </a:lnTo>
                <a:lnTo>
                  <a:pt x="10112" y="10969"/>
                </a:lnTo>
                <a:lnTo>
                  <a:pt x="10105" y="10961"/>
                </a:lnTo>
                <a:lnTo>
                  <a:pt x="10101" y="10960"/>
                </a:lnTo>
                <a:lnTo>
                  <a:pt x="10081" y="10962"/>
                </a:lnTo>
                <a:lnTo>
                  <a:pt x="10072" y="10973"/>
                </a:lnTo>
                <a:lnTo>
                  <a:pt x="10063" y="10982"/>
                </a:lnTo>
                <a:lnTo>
                  <a:pt x="10043" y="11006"/>
                </a:lnTo>
                <a:lnTo>
                  <a:pt x="10042" y="11008"/>
                </a:lnTo>
                <a:lnTo>
                  <a:pt x="10043" y="11017"/>
                </a:lnTo>
                <a:lnTo>
                  <a:pt x="10042" y="11022"/>
                </a:lnTo>
                <a:lnTo>
                  <a:pt x="10033" y="11035"/>
                </a:lnTo>
                <a:lnTo>
                  <a:pt x="10001" y="11060"/>
                </a:lnTo>
                <a:lnTo>
                  <a:pt x="9989" y="11078"/>
                </a:lnTo>
                <a:lnTo>
                  <a:pt x="9978" y="11087"/>
                </a:lnTo>
                <a:lnTo>
                  <a:pt x="9964" y="11091"/>
                </a:lnTo>
                <a:lnTo>
                  <a:pt x="9953" y="11104"/>
                </a:lnTo>
                <a:lnTo>
                  <a:pt x="9950" y="11115"/>
                </a:lnTo>
                <a:lnTo>
                  <a:pt x="9945" y="11122"/>
                </a:lnTo>
                <a:lnTo>
                  <a:pt x="9917" y="11146"/>
                </a:lnTo>
                <a:lnTo>
                  <a:pt x="9912" y="11170"/>
                </a:lnTo>
                <a:lnTo>
                  <a:pt x="9895" y="11189"/>
                </a:lnTo>
                <a:lnTo>
                  <a:pt x="9873" y="11200"/>
                </a:lnTo>
                <a:lnTo>
                  <a:pt x="9839" y="11231"/>
                </a:lnTo>
                <a:lnTo>
                  <a:pt x="9822" y="11259"/>
                </a:lnTo>
                <a:lnTo>
                  <a:pt x="9815" y="11264"/>
                </a:lnTo>
                <a:lnTo>
                  <a:pt x="9798" y="11268"/>
                </a:lnTo>
                <a:lnTo>
                  <a:pt x="9773" y="11282"/>
                </a:lnTo>
                <a:lnTo>
                  <a:pt x="9762" y="11289"/>
                </a:lnTo>
                <a:lnTo>
                  <a:pt x="9753" y="11304"/>
                </a:lnTo>
                <a:lnTo>
                  <a:pt x="9732" y="11313"/>
                </a:lnTo>
                <a:lnTo>
                  <a:pt x="9728" y="11316"/>
                </a:lnTo>
                <a:lnTo>
                  <a:pt x="9705" y="11345"/>
                </a:lnTo>
                <a:lnTo>
                  <a:pt x="9699" y="11353"/>
                </a:lnTo>
                <a:lnTo>
                  <a:pt x="9696" y="11361"/>
                </a:lnTo>
                <a:lnTo>
                  <a:pt x="9697" y="11368"/>
                </a:lnTo>
                <a:lnTo>
                  <a:pt x="9696" y="11374"/>
                </a:lnTo>
                <a:lnTo>
                  <a:pt x="9681" y="11381"/>
                </a:lnTo>
                <a:lnTo>
                  <a:pt x="9669" y="11390"/>
                </a:lnTo>
                <a:lnTo>
                  <a:pt x="9670" y="11395"/>
                </a:lnTo>
                <a:lnTo>
                  <a:pt x="9673" y="11399"/>
                </a:lnTo>
                <a:lnTo>
                  <a:pt x="9664" y="11424"/>
                </a:lnTo>
                <a:lnTo>
                  <a:pt x="9661" y="11434"/>
                </a:lnTo>
                <a:lnTo>
                  <a:pt x="9656" y="11450"/>
                </a:lnTo>
                <a:lnTo>
                  <a:pt x="9650" y="11457"/>
                </a:lnTo>
                <a:lnTo>
                  <a:pt x="9646" y="11469"/>
                </a:lnTo>
                <a:lnTo>
                  <a:pt x="9641" y="11472"/>
                </a:lnTo>
                <a:lnTo>
                  <a:pt x="9631" y="11486"/>
                </a:lnTo>
                <a:lnTo>
                  <a:pt x="9591" y="11510"/>
                </a:lnTo>
                <a:lnTo>
                  <a:pt x="9573" y="11523"/>
                </a:lnTo>
                <a:lnTo>
                  <a:pt x="9562" y="11524"/>
                </a:lnTo>
                <a:lnTo>
                  <a:pt x="9554" y="11528"/>
                </a:lnTo>
                <a:lnTo>
                  <a:pt x="9543" y="11536"/>
                </a:lnTo>
                <a:lnTo>
                  <a:pt x="9536" y="11542"/>
                </a:lnTo>
                <a:lnTo>
                  <a:pt x="9517" y="11569"/>
                </a:lnTo>
                <a:lnTo>
                  <a:pt x="9513" y="11571"/>
                </a:lnTo>
                <a:lnTo>
                  <a:pt x="9507" y="11572"/>
                </a:lnTo>
                <a:lnTo>
                  <a:pt x="9502" y="11575"/>
                </a:lnTo>
                <a:lnTo>
                  <a:pt x="9500" y="11575"/>
                </a:lnTo>
                <a:lnTo>
                  <a:pt x="9496" y="11577"/>
                </a:lnTo>
                <a:lnTo>
                  <a:pt x="9486" y="11572"/>
                </a:lnTo>
                <a:lnTo>
                  <a:pt x="9478" y="11576"/>
                </a:lnTo>
                <a:lnTo>
                  <a:pt x="9463" y="11583"/>
                </a:lnTo>
                <a:lnTo>
                  <a:pt x="9485" y="11590"/>
                </a:lnTo>
                <a:lnTo>
                  <a:pt x="9497" y="11593"/>
                </a:lnTo>
                <a:lnTo>
                  <a:pt x="9494" y="11594"/>
                </a:lnTo>
                <a:lnTo>
                  <a:pt x="9488" y="11593"/>
                </a:lnTo>
                <a:lnTo>
                  <a:pt x="9478" y="11589"/>
                </a:lnTo>
                <a:lnTo>
                  <a:pt x="9476" y="11590"/>
                </a:lnTo>
                <a:lnTo>
                  <a:pt x="9477" y="11594"/>
                </a:lnTo>
                <a:lnTo>
                  <a:pt x="9475" y="11593"/>
                </a:lnTo>
                <a:lnTo>
                  <a:pt x="9473" y="11595"/>
                </a:lnTo>
                <a:lnTo>
                  <a:pt x="9475" y="11605"/>
                </a:lnTo>
                <a:lnTo>
                  <a:pt x="9479" y="11610"/>
                </a:lnTo>
                <a:lnTo>
                  <a:pt x="9479" y="11616"/>
                </a:lnTo>
                <a:lnTo>
                  <a:pt x="9487" y="11628"/>
                </a:lnTo>
                <a:lnTo>
                  <a:pt x="9483" y="11633"/>
                </a:lnTo>
                <a:lnTo>
                  <a:pt x="9485" y="11636"/>
                </a:lnTo>
                <a:lnTo>
                  <a:pt x="9480" y="11641"/>
                </a:lnTo>
                <a:lnTo>
                  <a:pt x="9491" y="11650"/>
                </a:lnTo>
                <a:lnTo>
                  <a:pt x="9487" y="11659"/>
                </a:lnTo>
                <a:lnTo>
                  <a:pt x="9496" y="11661"/>
                </a:lnTo>
                <a:lnTo>
                  <a:pt x="9507" y="11668"/>
                </a:lnTo>
                <a:lnTo>
                  <a:pt x="9512" y="11676"/>
                </a:lnTo>
                <a:lnTo>
                  <a:pt x="9515" y="11687"/>
                </a:lnTo>
                <a:lnTo>
                  <a:pt x="9525" y="11689"/>
                </a:lnTo>
                <a:lnTo>
                  <a:pt x="9530" y="11696"/>
                </a:lnTo>
                <a:lnTo>
                  <a:pt x="9526" y="11701"/>
                </a:lnTo>
                <a:lnTo>
                  <a:pt x="9517" y="11701"/>
                </a:lnTo>
                <a:lnTo>
                  <a:pt x="9505" y="11719"/>
                </a:lnTo>
                <a:lnTo>
                  <a:pt x="9505" y="11724"/>
                </a:lnTo>
                <a:lnTo>
                  <a:pt x="9510" y="11729"/>
                </a:lnTo>
                <a:lnTo>
                  <a:pt x="9515" y="11732"/>
                </a:lnTo>
                <a:lnTo>
                  <a:pt x="9514" y="11735"/>
                </a:lnTo>
                <a:lnTo>
                  <a:pt x="9526" y="11746"/>
                </a:lnTo>
                <a:lnTo>
                  <a:pt x="9523" y="11748"/>
                </a:lnTo>
                <a:lnTo>
                  <a:pt x="9522" y="11755"/>
                </a:lnTo>
                <a:lnTo>
                  <a:pt x="9523" y="11754"/>
                </a:lnTo>
                <a:lnTo>
                  <a:pt x="9525" y="11749"/>
                </a:lnTo>
                <a:lnTo>
                  <a:pt x="9528" y="11745"/>
                </a:lnTo>
                <a:lnTo>
                  <a:pt x="9536" y="11751"/>
                </a:lnTo>
                <a:lnTo>
                  <a:pt x="9537" y="11756"/>
                </a:lnTo>
                <a:lnTo>
                  <a:pt x="9541" y="11755"/>
                </a:lnTo>
                <a:lnTo>
                  <a:pt x="9540" y="11749"/>
                </a:lnTo>
                <a:lnTo>
                  <a:pt x="9551" y="11744"/>
                </a:lnTo>
                <a:lnTo>
                  <a:pt x="9552" y="11752"/>
                </a:lnTo>
                <a:lnTo>
                  <a:pt x="9554" y="11755"/>
                </a:lnTo>
                <a:lnTo>
                  <a:pt x="9557" y="11755"/>
                </a:lnTo>
                <a:lnTo>
                  <a:pt x="9561" y="11757"/>
                </a:lnTo>
                <a:lnTo>
                  <a:pt x="9566" y="11755"/>
                </a:lnTo>
                <a:lnTo>
                  <a:pt x="9575" y="11759"/>
                </a:lnTo>
                <a:lnTo>
                  <a:pt x="9577" y="11763"/>
                </a:lnTo>
                <a:lnTo>
                  <a:pt x="9576" y="11766"/>
                </a:lnTo>
                <a:lnTo>
                  <a:pt x="9558" y="11780"/>
                </a:lnTo>
                <a:lnTo>
                  <a:pt x="9561" y="11783"/>
                </a:lnTo>
                <a:lnTo>
                  <a:pt x="9560" y="11785"/>
                </a:lnTo>
                <a:lnTo>
                  <a:pt x="9552" y="11792"/>
                </a:lnTo>
                <a:lnTo>
                  <a:pt x="9552" y="11804"/>
                </a:lnTo>
                <a:lnTo>
                  <a:pt x="9554" y="11806"/>
                </a:lnTo>
                <a:lnTo>
                  <a:pt x="9566" y="11799"/>
                </a:lnTo>
                <a:lnTo>
                  <a:pt x="9571" y="11804"/>
                </a:lnTo>
                <a:lnTo>
                  <a:pt x="9576" y="11810"/>
                </a:lnTo>
                <a:lnTo>
                  <a:pt x="9576" y="11821"/>
                </a:lnTo>
                <a:lnTo>
                  <a:pt x="9582" y="11823"/>
                </a:lnTo>
                <a:lnTo>
                  <a:pt x="9581" y="11828"/>
                </a:lnTo>
                <a:lnTo>
                  <a:pt x="9577" y="11827"/>
                </a:lnTo>
                <a:lnTo>
                  <a:pt x="9576" y="11833"/>
                </a:lnTo>
                <a:lnTo>
                  <a:pt x="9578" y="11833"/>
                </a:lnTo>
                <a:lnTo>
                  <a:pt x="9580" y="11845"/>
                </a:lnTo>
                <a:lnTo>
                  <a:pt x="9584" y="11849"/>
                </a:lnTo>
                <a:lnTo>
                  <a:pt x="9596" y="11846"/>
                </a:lnTo>
                <a:lnTo>
                  <a:pt x="9620" y="11871"/>
                </a:lnTo>
                <a:lnTo>
                  <a:pt x="9604" y="11883"/>
                </a:lnTo>
                <a:lnTo>
                  <a:pt x="9608" y="11895"/>
                </a:lnTo>
                <a:lnTo>
                  <a:pt x="9620" y="11884"/>
                </a:lnTo>
                <a:lnTo>
                  <a:pt x="9627" y="11893"/>
                </a:lnTo>
                <a:lnTo>
                  <a:pt x="9626" y="11895"/>
                </a:lnTo>
                <a:lnTo>
                  <a:pt x="9627" y="11897"/>
                </a:lnTo>
                <a:lnTo>
                  <a:pt x="9625" y="11900"/>
                </a:lnTo>
                <a:lnTo>
                  <a:pt x="9634" y="11931"/>
                </a:lnTo>
                <a:lnTo>
                  <a:pt x="9631" y="11958"/>
                </a:lnTo>
                <a:lnTo>
                  <a:pt x="9619" y="11964"/>
                </a:lnTo>
                <a:lnTo>
                  <a:pt x="9618" y="11974"/>
                </a:lnTo>
                <a:lnTo>
                  <a:pt x="9614" y="11984"/>
                </a:lnTo>
                <a:lnTo>
                  <a:pt x="9606" y="11991"/>
                </a:lnTo>
                <a:lnTo>
                  <a:pt x="9601" y="11999"/>
                </a:lnTo>
                <a:lnTo>
                  <a:pt x="9605" y="12002"/>
                </a:lnTo>
                <a:lnTo>
                  <a:pt x="9606" y="12005"/>
                </a:lnTo>
                <a:lnTo>
                  <a:pt x="9590" y="12032"/>
                </a:lnTo>
                <a:lnTo>
                  <a:pt x="9584" y="12048"/>
                </a:lnTo>
                <a:lnTo>
                  <a:pt x="9565" y="12082"/>
                </a:lnTo>
                <a:lnTo>
                  <a:pt x="9565" y="12109"/>
                </a:lnTo>
                <a:lnTo>
                  <a:pt x="9562" y="12134"/>
                </a:lnTo>
                <a:lnTo>
                  <a:pt x="9528" y="12200"/>
                </a:lnTo>
                <a:lnTo>
                  <a:pt x="9518" y="12209"/>
                </a:lnTo>
                <a:lnTo>
                  <a:pt x="9507" y="12211"/>
                </a:lnTo>
                <a:lnTo>
                  <a:pt x="9502" y="12199"/>
                </a:lnTo>
                <a:lnTo>
                  <a:pt x="9481" y="12191"/>
                </a:lnTo>
                <a:lnTo>
                  <a:pt x="9462" y="12217"/>
                </a:lnTo>
                <a:lnTo>
                  <a:pt x="9459" y="12218"/>
                </a:lnTo>
                <a:lnTo>
                  <a:pt x="9459" y="12228"/>
                </a:lnTo>
                <a:lnTo>
                  <a:pt x="9461" y="12230"/>
                </a:lnTo>
                <a:lnTo>
                  <a:pt x="9462" y="12234"/>
                </a:lnTo>
                <a:lnTo>
                  <a:pt x="9462" y="12240"/>
                </a:lnTo>
                <a:lnTo>
                  <a:pt x="9460" y="12241"/>
                </a:lnTo>
                <a:lnTo>
                  <a:pt x="9460" y="12254"/>
                </a:lnTo>
                <a:lnTo>
                  <a:pt x="9458" y="12263"/>
                </a:lnTo>
                <a:lnTo>
                  <a:pt x="9436" y="12267"/>
                </a:lnTo>
                <a:lnTo>
                  <a:pt x="9437" y="12257"/>
                </a:lnTo>
                <a:lnTo>
                  <a:pt x="9434" y="12247"/>
                </a:lnTo>
                <a:lnTo>
                  <a:pt x="9413" y="12219"/>
                </a:lnTo>
                <a:lnTo>
                  <a:pt x="9390" y="12183"/>
                </a:lnTo>
                <a:lnTo>
                  <a:pt x="9346" y="12145"/>
                </a:lnTo>
                <a:lnTo>
                  <a:pt x="9305" y="12144"/>
                </a:lnTo>
                <a:lnTo>
                  <a:pt x="9275" y="12147"/>
                </a:lnTo>
                <a:lnTo>
                  <a:pt x="9262" y="12124"/>
                </a:lnTo>
                <a:lnTo>
                  <a:pt x="9242" y="12132"/>
                </a:lnTo>
                <a:lnTo>
                  <a:pt x="9226" y="12153"/>
                </a:lnTo>
                <a:lnTo>
                  <a:pt x="9228" y="12159"/>
                </a:lnTo>
                <a:lnTo>
                  <a:pt x="9227" y="12166"/>
                </a:lnTo>
                <a:lnTo>
                  <a:pt x="9205" y="12168"/>
                </a:lnTo>
                <a:lnTo>
                  <a:pt x="9180" y="12198"/>
                </a:lnTo>
                <a:lnTo>
                  <a:pt x="9178" y="12198"/>
                </a:lnTo>
                <a:lnTo>
                  <a:pt x="9119" y="12191"/>
                </a:lnTo>
                <a:lnTo>
                  <a:pt x="9091" y="12185"/>
                </a:lnTo>
                <a:lnTo>
                  <a:pt x="9091" y="12181"/>
                </a:lnTo>
                <a:lnTo>
                  <a:pt x="9108" y="12084"/>
                </a:lnTo>
                <a:lnTo>
                  <a:pt x="9104" y="12065"/>
                </a:lnTo>
                <a:lnTo>
                  <a:pt x="9105" y="12050"/>
                </a:lnTo>
                <a:lnTo>
                  <a:pt x="9102" y="12029"/>
                </a:lnTo>
                <a:lnTo>
                  <a:pt x="9100" y="12023"/>
                </a:lnTo>
                <a:lnTo>
                  <a:pt x="9101" y="12015"/>
                </a:lnTo>
                <a:lnTo>
                  <a:pt x="9098" y="12010"/>
                </a:lnTo>
                <a:lnTo>
                  <a:pt x="9100" y="11993"/>
                </a:lnTo>
                <a:lnTo>
                  <a:pt x="9099" y="11986"/>
                </a:lnTo>
                <a:lnTo>
                  <a:pt x="9072" y="11958"/>
                </a:lnTo>
                <a:lnTo>
                  <a:pt x="9063" y="11953"/>
                </a:lnTo>
                <a:lnTo>
                  <a:pt x="9051" y="11942"/>
                </a:lnTo>
                <a:lnTo>
                  <a:pt x="9043" y="11942"/>
                </a:lnTo>
                <a:lnTo>
                  <a:pt x="9038" y="11938"/>
                </a:lnTo>
                <a:lnTo>
                  <a:pt x="9026" y="11916"/>
                </a:lnTo>
                <a:lnTo>
                  <a:pt x="9011" y="11895"/>
                </a:lnTo>
                <a:lnTo>
                  <a:pt x="8989" y="11877"/>
                </a:lnTo>
                <a:lnTo>
                  <a:pt x="8976" y="11859"/>
                </a:lnTo>
                <a:lnTo>
                  <a:pt x="8960" y="11843"/>
                </a:lnTo>
                <a:lnTo>
                  <a:pt x="8942" y="11818"/>
                </a:lnTo>
                <a:lnTo>
                  <a:pt x="8933" y="11799"/>
                </a:lnTo>
                <a:lnTo>
                  <a:pt x="8922" y="11791"/>
                </a:lnTo>
                <a:lnTo>
                  <a:pt x="8879" y="11767"/>
                </a:lnTo>
                <a:lnTo>
                  <a:pt x="8871" y="11758"/>
                </a:lnTo>
                <a:lnTo>
                  <a:pt x="8863" y="11756"/>
                </a:lnTo>
                <a:lnTo>
                  <a:pt x="8868" y="11751"/>
                </a:lnTo>
                <a:lnTo>
                  <a:pt x="8864" y="11748"/>
                </a:lnTo>
                <a:lnTo>
                  <a:pt x="8862" y="11750"/>
                </a:lnTo>
                <a:lnTo>
                  <a:pt x="8846" y="11732"/>
                </a:lnTo>
                <a:lnTo>
                  <a:pt x="8838" y="11714"/>
                </a:lnTo>
                <a:lnTo>
                  <a:pt x="8819" y="11698"/>
                </a:lnTo>
                <a:lnTo>
                  <a:pt x="8800" y="11667"/>
                </a:lnTo>
                <a:lnTo>
                  <a:pt x="8796" y="11632"/>
                </a:lnTo>
                <a:lnTo>
                  <a:pt x="8790" y="11615"/>
                </a:lnTo>
                <a:lnTo>
                  <a:pt x="8790" y="11611"/>
                </a:lnTo>
                <a:lnTo>
                  <a:pt x="8788" y="11609"/>
                </a:lnTo>
                <a:lnTo>
                  <a:pt x="8785" y="11609"/>
                </a:lnTo>
                <a:lnTo>
                  <a:pt x="8782" y="11606"/>
                </a:lnTo>
                <a:lnTo>
                  <a:pt x="8784" y="11605"/>
                </a:lnTo>
                <a:lnTo>
                  <a:pt x="8782" y="11599"/>
                </a:lnTo>
                <a:lnTo>
                  <a:pt x="8783" y="11597"/>
                </a:lnTo>
                <a:lnTo>
                  <a:pt x="8785" y="11597"/>
                </a:lnTo>
                <a:lnTo>
                  <a:pt x="8800" y="11600"/>
                </a:lnTo>
                <a:lnTo>
                  <a:pt x="8800" y="11593"/>
                </a:lnTo>
                <a:lnTo>
                  <a:pt x="8798" y="11586"/>
                </a:lnTo>
                <a:lnTo>
                  <a:pt x="8799" y="11571"/>
                </a:lnTo>
                <a:lnTo>
                  <a:pt x="8793" y="11555"/>
                </a:lnTo>
                <a:lnTo>
                  <a:pt x="8795" y="11517"/>
                </a:lnTo>
                <a:lnTo>
                  <a:pt x="8796" y="11506"/>
                </a:lnTo>
                <a:lnTo>
                  <a:pt x="8802" y="11504"/>
                </a:lnTo>
                <a:lnTo>
                  <a:pt x="8810" y="11490"/>
                </a:lnTo>
                <a:lnTo>
                  <a:pt x="8822" y="11480"/>
                </a:lnTo>
                <a:lnTo>
                  <a:pt x="8828" y="11467"/>
                </a:lnTo>
                <a:lnTo>
                  <a:pt x="8825" y="11452"/>
                </a:lnTo>
                <a:lnTo>
                  <a:pt x="8826" y="11443"/>
                </a:lnTo>
                <a:lnTo>
                  <a:pt x="8830" y="11427"/>
                </a:lnTo>
                <a:lnTo>
                  <a:pt x="8831" y="11417"/>
                </a:lnTo>
                <a:lnTo>
                  <a:pt x="8826" y="11402"/>
                </a:lnTo>
                <a:lnTo>
                  <a:pt x="8825" y="11400"/>
                </a:lnTo>
                <a:lnTo>
                  <a:pt x="8820" y="11399"/>
                </a:lnTo>
                <a:lnTo>
                  <a:pt x="8828" y="11374"/>
                </a:lnTo>
                <a:lnTo>
                  <a:pt x="8835" y="11360"/>
                </a:lnTo>
                <a:lnTo>
                  <a:pt x="8833" y="11339"/>
                </a:lnTo>
                <a:lnTo>
                  <a:pt x="8837" y="11330"/>
                </a:lnTo>
                <a:lnTo>
                  <a:pt x="8833" y="11315"/>
                </a:lnTo>
                <a:lnTo>
                  <a:pt x="8826" y="11306"/>
                </a:lnTo>
                <a:lnTo>
                  <a:pt x="8837" y="11296"/>
                </a:lnTo>
                <a:lnTo>
                  <a:pt x="8842" y="11285"/>
                </a:lnTo>
                <a:lnTo>
                  <a:pt x="8842" y="11280"/>
                </a:lnTo>
                <a:lnTo>
                  <a:pt x="8846" y="11274"/>
                </a:lnTo>
                <a:lnTo>
                  <a:pt x="8845" y="11271"/>
                </a:lnTo>
                <a:lnTo>
                  <a:pt x="8829" y="11274"/>
                </a:lnTo>
                <a:lnTo>
                  <a:pt x="8826" y="11274"/>
                </a:lnTo>
                <a:lnTo>
                  <a:pt x="8820" y="11267"/>
                </a:lnTo>
                <a:lnTo>
                  <a:pt x="8811" y="11263"/>
                </a:lnTo>
                <a:lnTo>
                  <a:pt x="8809" y="11259"/>
                </a:lnTo>
                <a:lnTo>
                  <a:pt x="8804" y="11258"/>
                </a:lnTo>
                <a:lnTo>
                  <a:pt x="8803" y="11250"/>
                </a:lnTo>
                <a:lnTo>
                  <a:pt x="8805" y="11248"/>
                </a:lnTo>
                <a:lnTo>
                  <a:pt x="8799" y="11242"/>
                </a:lnTo>
                <a:lnTo>
                  <a:pt x="8805" y="11234"/>
                </a:lnTo>
                <a:lnTo>
                  <a:pt x="8805" y="11222"/>
                </a:lnTo>
                <a:lnTo>
                  <a:pt x="8800" y="11213"/>
                </a:lnTo>
                <a:lnTo>
                  <a:pt x="8800" y="11203"/>
                </a:lnTo>
                <a:lnTo>
                  <a:pt x="8791" y="11197"/>
                </a:lnTo>
                <a:lnTo>
                  <a:pt x="8787" y="11191"/>
                </a:lnTo>
                <a:lnTo>
                  <a:pt x="8772" y="11176"/>
                </a:lnTo>
                <a:lnTo>
                  <a:pt x="8760" y="11170"/>
                </a:lnTo>
                <a:lnTo>
                  <a:pt x="8758" y="11170"/>
                </a:lnTo>
                <a:lnTo>
                  <a:pt x="8758" y="11173"/>
                </a:lnTo>
                <a:lnTo>
                  <a:pt x="8747" y="11182"/>
                </a:lnTo>
                <a:lnTo>
                  <a:pt x="8745" y="11186"/>
                </a:lnTo>
                <a:lnTo>
                  <a:pt x="8743" y="11186"/>
                </a:lnTo>
                <a:lnTo>
                  <a:pt x="8741" y="11189"/>
                </a:lnTo>
                <a:lnTo>
                  <a:pt x="8728" y="11190"/>
                </a:lnTo>
                <a:lnTo>
                  <a:pt x="8716" y="11186"/>
                </a:lnTo>
                <a:lnTo>
                  <a:pt x="8709" y="11177"/>
                </a:lnTo>
                <a:lnTo>
                  <a:pt x="8706" y="11174"/>
                </a:lnTo>
                <a:lnTo>
                  <a:pt x="8706" y="11177"/>
                </a:lnTo>
                <a:lnTo>
                  <a:pt x="8704" y="11179"/>
                </a:lnTo>
                <a:lnTo>
                  <a:pt x="8704" y="11177"/>
                </a:lnTo>
                <a:lnTo>
                  <a:pt x="8700" y="11176"/>
                </a:lnTo>
                <a:lnTo>
                  <a:pt x="8696" y="11174"/>
                </a:lnTo>
                <a:lnTo>
                  <a:pt x="8694" y="11177"/>
                </a:lnTo>
                <a:lnTo>
                  <a:pt x="8694" y="11173"/>
                </a:lnTo>
                <a:lnTo>
                  <a:pt x="8677" y="11170"/>
                </a:lnTo>
                <a:lnTo>
                  <a:pt x="8664" y="11180"/>
                </a:lnTo>
                <a:lnTo>
                  <a:pt x="8643" y="11182"/>
                </a:lnTo>
                <a:lnTo>
                  <a:pt x="8641" y="11186"/>
                </a:lnTo>
                <a:lnTo>
                  <a:pt x="8635" y="11185"/>
                </a:lnTo>
                <a:lnTo>
                  <a:pt x="8632" y="11191"/>
                </a:lnTo>
                <a:lnTo>
                  <a:pt x="8628" y="11194"/>
                </a:lnTo>
                <a:lnTo>
                  <a:pt x="8625" y="11194"/>
                </a:lnTo>
                <a:lnTo>
                  <a:pt x="8612" y="11196"/>
                </a:lnTo>
                <a:lnTo>
                  <a:pt x="8601" y="11195"/>
                </a:lnTo>
                <a:lnTo>
                  <a:pt x="8595" y="11197"/>
                </a:lnTo>
                <a:lnTo>
                  <a:pt x="8593" y="11197"/>
                </a:lnTo>
                <a:lnTo>
                  <a:pt x="8584" y="11192"/>
                </a:lnTo>
                <a:lnTo>
                  <a:pt x="8579" y="11183"/>
                </a:lnTo>
                <a:lnTo>
                  <a:pt x="8574" y="11181"/>
                </a:lnTo>
                <a:lnTo>
                  <a:pt x="8556" y="11182"/>
                </a:lnTo>
                <a:lnTo>
                  <a:pt x="8542" y="11173"/>
                </a:lnTo>
                <a:lnTo>
                  <a:pt x="8537" y="11161"/>
                </a:lnTo>
                <a:lnTo>
                  <a:pt x="8521" y="11143"/>
                </a:lnTo>
                <a:lnTo>
                  <a:pt x="8505" y="11109"/>
                </a:lnTo>
                <a:lnTo>
                  <a:pt x="8489" y="11096"/>
                </a:lnTo>
                <a:lnTo>
                  <a:pt x="8494" y="11086"/>
                </a:lnTo>
                <a:lnTo>
                  <a:pt x="8494" y="11063"/>
                </a:lnTo>
                <a:lnTo>
                  <a:pt x="8483" y="11059"/>
                </a:lnTo>
                <a:lnTo>
                  <a:pt x="8478" y="11054"/>
                </a:lnTo>
                <a:lnTo>
                  <a:pt x="8474" y="11054"/>
                </a:lnTo>
                <a:lnTo>
                  <a:pt x="8469" y="11052"/>
                </a:lnTo>
                <a:lnTo>
                  <a:pt x="8464" y="11045"/>
                </a:lnTo>
                <a:lnTo>
                  <a:pt x="8464" y="11039"/>
                </a:lnTo>
                <a:lnTo>
                  <a:pt x="8466" y="11028"/>
                </a:lnTo>
                <a:lnTo>
                  <a:pt x="8460" y="11020"/>
                </a:lnTo>
                <a:lnTo>
                  <a:pt x="8454" y="11015"/>
                </a:lnTo>
                <a:lnTo>
                  <a:pt x="8453" y="11011"/>
                </a:lnTo>
                <a:lnTo>
                  <a:pt x="8451" y="11012"/>
                </a:lnTo>
                <a:lnTo>
                  <a:pt x="8448" y="11008"/>
                </a:lnTo>
                <a:lnTo>
                  <a:pt x="8449" y="11004"/>
                </a:lnTo>
                <a:lnTo>
                  <a:pt x="8444" y="10996"/>
                </a:lnTo>
                <a:lnTo>
                  <a:pt x="8434" y="10995"/>
                </a:lnTo>
                <a:lnTo>
                  <a:pt x="8426" y="10997"/>
                </a:lnTo>
                <a:lnTo>
                  <a:pt x="8423" y="10994"/>
                </a:lnTo>
                <a:lnTo>
                  <a:pt x="8417" y="10991"/>
                </a:lnTo>
                <a:lnTo>
                  <a:pt x="8413" y="10988"/>
                </a:lnTo>
                <a:lnTo>
                  <a:pt x="8411" y="10989"/>
                </a:lnTo>
                <a:lnTo>
                  <a:pt x="8397" y="10970"/>
                </a:lnTo>
                <a:lnTo>
                  <a:pt x="8391" y="10974"/>
                </a:lnTo>
                <a:lnTo>
                  <a:pt x="8374" y="10977"/>
                </a:lnTo>
                <a:lnTo>
                  <a:pt x="8350" y="10977"/>
                </a:lnTo>
                <a:lnTo>
                  <a:pt x="8314" y="10972"/>
                </a:lnTo>
                <a:lnTo>
                  <a:pt x="8302" y="10965"/>
                </a:lnTo>
                <a:lnTo>
                  <a:pt x="8290" y="10967"/>
                </a:lnTo>
                <a:lnTo>
                  <a:pt x="8226" y="10937"/>
                </a:lnTo>
                <a:lnTo>
                  <a:pt x="8222" y="10939"/>
                </a:lnTo>
                <a:lnTo>
                  <a:pt x="8216" y="10904"/>
                </a:lnTo>
                <a:lnTo>
                  <a:pt x="8218" y="10890"/>
                </a:lnTo>
                <a:lnTo>
                  <a:pt x="8213" y="10882"/>
                </a:lnTo>
                <a:lnTo>
                  <a:pt x="8226" y="10857"/>
                </a:lnTo>
                <a:lnTo>
                  <a:pt x="8240" y="10842"/>
                </a:lnTo>
                <a:lnTo>
                  <a:pt x="8250" y="10802"/>
                </a:lnTo>
                <a:lnTo>
                  <a:pt x="8242" y="10774"/>
                </a:lnTo>
                <a:lnTo>
                  <a:pt x="8246" y="10769"/>
                </a:lnTo>
                <a:lnTo>
                  <a:pt x="8254" y="10765"/>
                </a:lnTo>
                <a:lnTo>
                  <a:pt x="8253" y="10761"/>
                </a:lnTo>
                <a:lnTo>
                  <a:pt x="8261" y="10757"/>
                </a:lnTo>
                <a:lnTo>
                  <a:pt x="8267" y="10741"/>
                </a:lnTo>
                <a:lnTo>
                  <a:pt x="8280" y="10713"/>
                </a:lnTo>
                <a:lnTo>
                  <a:pt x="8314" y="10659"/>
                </a:lnTo>
                <a:lnTo>
                  <a:pt x="8309" y="10634"/>
                </a:lnTo>
                <a:lnTo>
                  <a:pt x="8294" y="10622"/>
                </a:lnTo>
                <a:lnTo>
                  <a:pt x="8276" y="10638"/>
                </a:lnTo>
                <a:lnTo>
                  <a:pt x="8278" y="10642"/>
                </a:lnTo>
                <a:lnTo>
                  <a:pt x="8265" y="10647"/>
                </a:lnTo>
                <a:lnTo>
                  <a:pt x="8263" y="10630"/>
                </a:lnTo>
                <a:lnTo>
                  <a:pt x="8258" y="10632"/>
                </a:lnTo>
                <a:lnTo>
                  <a:pt x="8255" y="10625"/>
                </a:lnTo>
                <a:lnTo>
                  <a:pt x="8224" y="10629"/>
                </a:lnTo>
                <a:lnTo>
                  <a:pt x="8222" y="10627"/>
                </a:lnTo>
                <a:lnTo>
                  <a:pt x="8186" y="10600"/>
                </a:lnTo>
                <a:lnTo>
                  <a:pt x="8161" y="10554"/>
                </a:lnTo>
                <a:lnTo>
                  <a:pt x="8155" y="10565"/>
                </a:lnTo>
                <a:lnTo>
                  <a:pt x="8153" y="10565"/>
                </a:lnTo>
                <a:lnTo>
                  <a:pt x="8142" y="10561"/>
                </a:lnTo>
                <a:lnTo>
                  <a:pt x="8133" y="10555"/>
                </a:lnTo>
                <a:lnTo>
                  <a:pt x="8124" y="10551"/>
                </a:lnTo>
                <a:lnTo>
                  <a:pt x="8075" y="10538"/>
                </a:lnTo>
                <a:lnTo>
                  <a:pt x="8047" y="10553"/>
                </a:lnTo>
                <a:lnTo>
                  <a:pt x="8004" y="10621"/>
                </a:lnTo>
                <a:lnTo>
                  <a:pt x="7893" y="10690"/>
                </a:lnTo>
                <a:lnTo>
                  <a:pt x="7861" y="10685"/>
                </a:lnTo>
                <a:lnTo>
                  <a:pt x="7830" y="10698"/>
                </a:lnTo>
                <a:lnTo>
                  <a:pt x="7832" y="10711"/>
                </a:lnTo>
                <a:lnTo>
                  <a:pt x="7862" y="10724"/>
                </a:lnTo>
                <a:lnTo>
                  <a:pt x="7879" y="10734"/>
                </a:lnTo>
                <a:lnTo>
                  <a:pt x="7870" y="10782"/>
                </a:lnTo>
                <a:lnTo>
                  <a:pt x="7893" y="10778"/>
                </a:lnTo>
                <a:lnTo>
                  <a:pt x="7896" y="10783"/>
                </a:lnTo>
                <a:lnTo>
                  <a:pt x="7927" y="10798"/>
                </a:lnTo>
                <a:lnTo>
                  <a:pt x="7933" y="10815"/>
                </a:lnTo>
                <a:lnTo>
                  <a:pt x="7920" y="10854"/>
                </a:lnTo>
                <a:lnTo>
                  <a:pt x="7904" y="10865"/>
                </a:lnTo>
                <a:lnTo>
                  <a:pt x="7905" y="10873"/>
                </a:lnTo>
                <a:lnTo>
                  <a:pt x="7901" y="10892"/>
                </a:lnTo>
                <a:lnTo>
                  <a:pt x="7924" y="10950"/>
                </a:lnTo>
                <a:lnTo>
                  <a:pt x="7924" y="10955"/>
                </a:lnTo>
                <a:lnTo>
                  <a:pt x="7921" y="10963"/>
                </a:lnTo>
                <a:lnTo>
                  <a:pt x="7916" y="10968"/>
                </a:lnTo>
                <a:lnTo>
                  <a:pt x="7914" y="10970"/>
                </a:lnTo>
                <a:lnTo>
                  <a:pt x="7900" y="10981"/>
                </a:lnTo>
                <a:lnTo>
                  <a:pt x="7898" y="10986"/>
                </a:lnTo>
                <a:lnTo>
                  <a:pt x="7896" y="11006"/>
                </a:lnTo>
                <a:lnTo>
                  <a:pt x="7882" y="11027"/>
                </a:lnTo>
                <a:lnTo>
                  <a:pt x="7880" y="11035"/>
                </a:lnTo>
                <a:lnTo>
                  <a:pt x="7884" y="11036"/>
                </a:lnTo>
                <a:lnTo>
                  <a:pt x="7907" y="11049"/>
                </a:lnTo>
                <a:lnTo>
                  <a:pt x="7910" y="11058"/>
                </a:lnTo>
                <a:lnTo>
                  <a:pt x="7910" y="11065"/>
                </a:lnTo>
                <a:lnTo>
                  <a:pt x="7917" y="11069"/>
                </a:lnTo>
                <a:lnTo>
                  <a:pt x="7927" y="11072"/>
                </a:lnTo>
                <a:lnTo>
                  <a:pt x="7945" y="11100"/>
                </a:lnTo>
                <a:lnTo>
                  <a:pt x="7955" y="11106"/>
                </a:lnTo>
                <a:lnTo>
                  <a:pt x="7952" y="11109"/>
                </a:lnTo>
                <a:lnTo>
                  <a:pt x="7938" y="11117"/>
                </a:lnTo>
                <a:lnTo>
                  <a:pt x="7933" y="11124"/>
                </a:lnTo>
                <a:lnTo>
                  <a:pt x="7921" y="11125"/>
                </a:lnTo>
                <a:lnTo>
                  <a:pt x="7908" y="11141"/>
                </a:lnTo>
                <a:lnTo>
                  <a:pt x="7893" y="11151"/>
                </a:lnTo>
                <a:lnTo>
                  <a:pt x="7925" y="11158"/>
                </a:lnTo>
                <a:lnTo>
                  <a:pt x="7929" y="11160"/>
                </a:lnTo>
                <a:lnTo>
                  <a:pt x="7931" y="11166"/>
                </a:lnTo>
                <a:lnTo>
                  <a:pt x="7930" y="11172"/>
                </a:lnTo>
                <a:lnTo>
                  <a:pt x="7931" y="11177"/>
                </a:lnTo>
                <a:lnTo>
                  <a:pt x="7937" y="11184"/>
                </a:lnTo>
                <a:lnTo>
                  <a:pt x="7932" y="11187"/>
                </a:lnTo>
                <a:lnTo>
                  <a:pt x="7923" y="11190"/>
                </a:lnTo>
                <a:lnTo>
                  <a:pt x="7918" y="11193"/>
                </a:lnTo>
                <a:lnTo>
                  <a:pt x="7871" y="11170"/>
                </a:lnTo>
                <a:lnTo>
                  <a:pt x="7829" y="11167"/>
                </a:lnTo>
                <a:lnTo>
                  <a:pt x="7808" y="11154"/>
                </a:lnTo>
                <a:lnTo>
                  <a:pt x="7801" y="11139"/>
                </a:lnTo>
                <a:lnTo>
                  <a:pt x="7765" y="11191"/>
                </a:lnTo>
                <a:lnTo>
                  <a:pt x="7733" y="11209"/>
                </a:lnTo>
                <a:lnTo>
                  <a:pt x="7729" y="11254"/>
                </a:lnTo>
                <a:lnTo>
                  <a:pt x="7726" y="11255"/>
                </a:lnTo>
                <a:lnTo>
                  <a:pt x="7718" y="11251"/>
                </a:lnTo>
                <a:lnTo>
                  <a:pt x="7712" y="11250"/>
                </a:lnTo>
                <a:lnTo>
                  <a:pt x="7698" y="11255"/>
                </a:lnTo>
                <a:lnTo>
                  <a:pt x="7698" y="11282"/>
                </a:lnTo>
                <a:lnTo>
                  <a:pt x="7672" y="11308"/>
                </a:lnTo>
                <a:lnTo>
                  <a:pt x="7618" y="11326"/>
                </a:lnTo>
                <a:lnTo>
                  <a:pt x="7618" y="11329"/>
                </a:lnTo>
                <a:lnTo>
                  <a:pt x="7611" y="11328"/>
                </a:lnTo>
                <a:lnTo>
                  <a:pt x="7610" y="11330"/>
                </a:lnTo>
                <a:lnTo>
                  <a:pt x="7602" y="11333"/>
                </a:lnTo>
                <a:lnTo>
                  <a:pt x="7588" y="11340"/>
                </a:lnTo>
                <a:lnTo>
                  <a:pt x="7583" y="11341"/>
                </a:lnTo>
                <a:lnTo>
                  <a:pt x="7563" y="11350"/>
                </a:lnTo>
                <a:lnTo>
                  <a:pt x="7551" y="11346"/>
                </a:lnTo>
                <a:lnTo>
                  <a:pt x="7542" y="11351"/>
                </a:lnTo>
                <a:lnTo>
                  <a:pt x="7539" y="11351"/>
                </a:lnTo>
                <a:lnTo>
                  <a:pt x="7534" y="11348"/>
                </a:lnTo>
                <a:lnTo>
                  <a:pt x="7529" y="11339"/>
                </a:lnTo>
                <a:lnTo>
                  <a:pt x="7513" y="11342"/>
                </a:lnTo>
                <a:lnTo>
                  <a:pt x="7507" y="11340"/>
                </a:lnTo>
                <a:lnTo>
                  <a:pt x="7499" y="11340"/>
                </a:lnTo>
                <a:lnTo>
                  <a:pt x="7515" y="11363"/>
                </a:lnTo>
                <a:lnTo>
                  <a:pt x="7540" y="11376"/>
                </a:lnTo>
                <a:lnTo>
                  <a:pt x="7544" y="11379"/>
                </a:lnTo>
                <a:lnTo>
                  <a:pt x="7546" y="11387"/>
                </a:lnTo>
                <a:lnTo>
                  <a:pt x="7548" y="11388"/>
                </a:lnTo>
                <a:lnTo>
                  <a:pt x="7554" y="11388"/>
                </a:lnTo>
                <a:lnTo>
                  <a:pt x="7561" y="11392"/>
                </a:lnTo>
                <a:lnTo>
                  <a:pt x="7565" y="11400"/>
                </a:lnTo>
                <a:lnTo>
                  <a:pt x="7573" y="11404"/>
                </a:lnTo>
                <a:lnTo>
                  <a:pt x="7579" y="11412"/>
                </a:lnTo>
                <a:lnTo>
                  <a:pt x="7579" y="11415"/>
                </a:lnTo>
                <a:lnTo>
                  <a:pt x="7577" y="11415"/>
                </a:lnTo>
                <a:lnTo>
                  <a:pt x="7577" y="11418"/>
                </a:lnTo>
                <a:lnTo>
                  <a:pt x="7574" y="11423"/>
                </a:lnTo>
                <a:lnTo>
                  <a:pt x="7570" y="11421"/>
                </a:lnTo>
                <a:lnTo>
                  <a:pt x="7567" y="11429"/>
                </a:lnTo>
                <a:lnTo>
                  <a:pt x="7564" y="11429"/>
                </a:lnTo>
                <a:lnTo>
                  <a:pt x="7563" y="11430"/>
                </a:lnTo>
                <a:lnTo>
                  <a:pt x="7563" y="11433"/>
                </a:lnTo>
                <a:lnTo>
                  <a:pt x="7567" y="11440"/>
                </a:lnTo>
                <a:lnTo>
                  <a:pt x="7567" y="11444"/>
                </a:lnTo>
                <a:lnTo>
                  <a:pt x="7563" y="11459"/>
                </a:lnTo>
                <a:lnTo>
                  <a:pt x="7564" y="11462"/>
                </a:lnTo>
                <a:lnTo>
                  <a:pt x="7570" y="11464"/>
                </a:lnTo>
                <a:lnTo>
                  <a:pt x="7578" y="11477"/>
                </a:lnTo>
                <a:lnTo>
                  <a:pt x="7577" y="11478"/>
                </a:lnTo>
                <a:lnTo>
                  <a:pt x="7584" y="11484"/>
                </a:lnTo>
                <a:lnTo>
                  <a:pt x="7583" y="11489"/>
                </a:lnTo>
                <a:lnTo>
                  <a:pt x="7585" y="11493"/>
                </a:lnTo>
                <a:lnTo>
                  <a:pt x="7591" y="11498"/>
                </a:lnTo>
                <a:lnTo>
                  <a:pt x="7592" y="11512"/>
                </a:lnTo>
                <a:lnTo>
                  <a:pt x="7595" y="11516"/>
                </a:lnTo>
                <a:lnTo>
                  <a:pt x="7584" y="11525"/>
                </a:lnTo>
                <a:lnTo>
                  <a:pt x="7580" y="11533"/>
                </a:lnTo>
                <a:lnTo>
                  <a:pt x="7582" y="11541"/>
                </a:lnTo>
                <a:lnTo>
                  <a:pt x="7573" y="11548"/>
                </a:lnTo>
                <a:lnTo>
                  <a:pt x="7572" y="11558"/>
                </a:lnTo>
                <a:lnTo>
                  <a:pt x="7574" y="11558"/>
                </a:lnTo>
                <a:lnTo>
                  <a:pt x="7573" y="11567"/>
                </a:lnTo>
                <a:lnTo>
                  <a:pt x="7576" y="11583"/>
                </a:lnTo>
                <a:lnTo>
                  <a:pt x="7572" y="11601"/>
                </a:lnTo>
                <a:lnTo>
                  <a:pt x="7566" y="11605"/>
                </a:lnTo>
                <a:lnTo>
                  <a:pt x="7561" y="11602"/>
                </a:lnTo>
                <a:lnTo>
                  <a:pt x="7553" y="11603"/>
                </a:lnTo>
                <a:lnTo>
                  <a:pt x="7547" y="11587"/>
                </a:lnTo>
                <a:lnTo>
                  <a:pt x="7532" y="11566"/>
                </a:lnTo>
                <a:lnTo>
                  <a:pt x="7506" y="11569"/>
                </a:lnTo>
                <a:lnTo>
                  <a:pt x="7494" y="11574"/>
                </a:lnTo>
                <a:lnTo>
                  <a:pt x="7493" y="11577"/>
                </a:lnTo>
                <a:lnTo>
                  <a:pt x="7496" y="11615"/>
                </a:lnTo>
                <a:lnTo>
                  <a:pt x="7499" y="11631"/>
                </a:lnTo>
                <a:lnTo>
                  <a:pt x="7506" y="11646"/>
                </a:lnTo>
                <a:lnTo>
                  <a:pt x="7507" y="11657"/>
                </a:lnTo>
                <a:lnTo>
                  <a:pt x="7502" y="11663"/>
                </a:lnTo>
                <a:lnTo>
                  <a:pt x="7489" y="11674"/>
                </a:lnTo>
                <a:lnTo>
                  <a:pt x="7480" y="11675"/>
                </a:lnTo>
                <a:lnTo>
                  <a:pt x="7475" y="11673"/>
                </a:lnTo>
                <a:lnTo>
                  <a:pt x="7473" y="11678"/>
                </a:lnTo>
                <a:lnTo>
                  <a:pt x="7478" y="11680"/>
                </a:lnTo>
                <a:lnTo>
                  <a:pt x="7476" y="11687"/>
                </a:lnTo>
                <a:lnTo>
                  <a:pt x="7435" y="11666"/>
                </a:lnTo>
                <a:lnTo>
                  <a:pt x="7434" y="11674"/>
                </a:lnTo>
                <a:lnTo>
                  <a:pt x="7430" y="11676"/>
                </a:lnTo>
                <a:lnTo>
                  <a:pt x="7431" y="11679"/>
                </a:lnTo>
                <a:lnTo>
                  <a:pt x="7423" y="11684"/>
                </a:lnTo>
                <a:lnTo>
                  <a:pt x="7421" y="11684"/>
                </a:lnTo>
                <a:lnTo>
                  <a:pt x="7411" y="11676"/>
                </a:lnTo>
                <a:lnTo>
                  <a:pt x="7401" y="11673"/>
                </a:lnTo>
                <a:lnTo>
                  <a:pt x="7399" y="11673"/>
                </a:lnTo>
                <a:lnTo>
                  <a:pt x="7391" y="11677"/>
                </a:lnTo>
                <a:lnTo>
                  <a:pt x="7367" y="11680"/>
                </a:lnTo>
                <a:lnTo>
                  <a:pt x="7357" y="11675"/>
                </a:lnTo>
                <a:lnTo>
                  <a:pt x="7347" y="11674"/>
                </a:lnTo>
                <a:lnTo>
                  <a:pt x="7334" y="11677"/>
                </a:lnTo>
                <a:lnTo>
                  <a:pt x="7317" y="11668"/>
                </a:lnTo>
                <a:lnTo>
                  <a:pt x="7311" y="11671"/>
                </a:lnTo>
                <a:lnTo>
                  <a:pt x="7306" y="11677"/>
                </a:lnTo>
                <a:lnTo>
                  <a:pt x="7300" y="11681"/>
                </a:lnTo>
                <a:lnTo>
                  <a:pt x="7279" y="11678"/>
                </a:lnTo>
                <a:lnTo>
                  <a:pt x="7274" y="11680"/>
                </a:lnTo>
                <a:lnTo>
                  <a:pt x="7271" y="11681"/>
                </a:lnTo>
                <a:lnTo>
                  <a:pt x="7274" y="11686"/>
                </a:lnTo>
                <a:lnTo>
                  <a:pt x="7271" y="11689"/>
                </a:lnTo>
                <a:lnTo>
                  <a:pt x="7268" y="11693"/>
                </a:lnTo>
                <a:lnTo>
                  <a:pt x="7263" y="11697"/>
                </a:lnTo>
                <a:lnTo>
                  <a:pt x="7259" y="11694"/>
                </a:lnTo>
                <a:lnTo>
                  <a:pt x="7257" y="11694"/>
                </a:lnTo>
                <a:lnTo>
                  <a:pt x="7257" y="11693"/>
                </a:lnTo>
                <a:lnTo>
                  <a:pt x="7254" y="11692"/>
                </a:lnTo>
                <a:lnTo>
                  <a:pt x="7251" y="11688"/>
                </a:lnTo>
                <a:lnTo>
                  <a:pt x="7246" y="11686"/>
                </a:lnTo>
                <a:lnTo>
                  <a:pt x="7242" y="11689"/>
                </a:lnTo>
                <a:lnTo>
                  <a:pt x="7239" y="11692"/>
                </a:lnTo>
                <a:lnTo>
                  <a:pt x="7237" y="11691"/>
                </a:lnTo>
                <a:lnTo>
                  <a:pt x="7236" y="11693"/>
                </a:lnTo>
                <a:lnTo>
                  <a:pt x="7238" y="11700"/>
                </a:lnTo>
                <a:lnTo>
                  <a:pt x="7234" y="11707"/>
                </a:lnTo>
                <a:lnTo>
                  <a:pt x="7230" y="11712"/>
                </a:lnTo>
                <a:lnTo>
                  <a:pt x="7228" y="11715"/>
                </a:lnTo>
                <a:lnTo>
                  <a:pt x="7230" y="11718"/>
                </a:lnTo>
                <a:lnTo>
                  <a:pt x="7230" y="11720"/>
                </a:lnTo>
                <a:lnTo>
                  <a:pt x="7233" y="11724"/>
                </a:lnTo>
                <a:lnTo>
                  <a:pt x="7231" y="11730"/>
                </a:lnTo>
                <a:lnTo>
                  <a:pt x="7228" y="11730"/>
                </a:lnTo>
                <a:lnTo>
                  <a:pt x="7225" y="11731"/>
                </a:lnTo>
                <a:lnTo>
                  <a:pt x="7225" y="11733"/>
                </a:lnTo>
                <a:lnTo>
                  <a:pt x="7221" y="11736"/>
                </a:lnTo>
                <a:lnTo>
                  <a:pt x="7219" y="11735"/>
                </a:lnTo>
                <a:lnTo>
                  <a:pt x="7214" y="11740"/>
                </a:lnTo>
                <a:lnTo>
                  <a:pt x="7211" y="11746"/>
                </a:lnTo>
                <a:lnTo>
                  <a:pt x="7207" y="11748"/>
                </a:lnTo>
                <a:lnTo>
                  <a:pt x="7201" y="11755"/>
                </a:lnTo>
                <a:lnTo>
                  <a:pt x="7195" y="11758"/>
                </a:lnTo>
                <a:lnTo>
                  <a:pt x="7204" y="11771"/>
                </a:lnTo>
                <a:lnTo>
                  <a:pt x="7202" y="11772"/>
                </a:lnTo>
                <a:lnTo>
                  <a:pt x="7204" y="11779"/>
                </a:lnTo>
                <a:lnTo>
                  <a:pt x="7210" y="11782"/>
                </a:lnTo>
                <a:lnTo>
                  <a:pt x="7211" y="11788"/>
                </a:lnTo>
                <a:lnTo>
                  <a:pt x="7213" y="11786"/>
                </a:lnTo>
                <a:lnTo>
                  <a:pt x="7218" y="11790"/>
                </a:lnTo>
                <a:lnTo>
                  <a:pt x="7221" y="11795"/>
                </a:lnTo>
                <a:lnTo>
                  <a:pt x="7220" y="11804"/>
                </a:lnTo>
                <a:lnTo>
                  <a:pt x="7218" y="11806"/>
                </a:lnTo>
                <a:lnTo>
                  <a:pt x="7212" y="11809"/>
                </a:lnTo>
                <a:lnTo>
                  <a:pt x="7210" y="11814"/>
                </a:lnTo>
                <a:lnTo>
                  <a:pt x="7211" y="11819"/>
                </a:lnTo>
                <a:lnTo>
                  <a:pt x="7219" y="11827"/>
                </a:lnTo>
                <a:lnTo>
                  <a:pt x="7218" y="11831"/>
                </a:lnTo>
                <a:lnTo>
                  <a:pt x="7216" y="11834"/>
                </a:lnTo>
                <a:lnTo>
                  <a:pt x="7216" y="11841"/>
                </a:lnTo>
                <a:lnTo>
                  <a:pt x="7205" y="11859"/>
                </a:lnTo>
                <a:lnTo>
                  <a:pt x="7187" y="11869"/>
                </a:lnTo>
                <a:lnTo>
                  <a:pt x="7178" y="11869"/>
                </a:lnTo>
                <a:lnTo>
                  <a:pt x="7172" y="11876"/>
                </a:lnTo>
                <a:lnTo>
                  <a:pt x="7168" y="11875"/>
                </a:lnTo>
                <a:lnTo>
                  <a:pt x="7162" y="11877"/>
                </a:lnTo>
                <a:lnTo>
                  <a:pt x="7161" y="11876"/>
                </a:lnTo>
                <a:lnTo>
                  <a:pt x="7157" y="11879"/>
                </a:lnTo>
                <a:lnTo>
                  <a:pt x="7142" y="11874"/>
                </a:lnTo>
                <a:lnTo>
                  <a:pt x="7131" y="11864"/>
                </a:lnTo>
                <a:lnTo>
                  <a:pt x="7097" y="11855"/>
                </a:lnTo>
                <a:lnTo>
                  <a:pt x="7083" y="11844"/>
                </a:lnTo>
                <a:lnTo>
                  <a:pt x="7064" y="11846"/>
                </a:lnTo>
                <a:lnTo>
                  <a:pt x="7062" y="11844"/>
                </a:lnTo>
                <a:lnTo>
                  <a:pt x="7054" y="11843"/>
                </a:lnTo>
                <a:lnTo>
                  <a:pt x="7043" y="11828"/>
                </a:lnTo>
                <a:lnTo>
                  <a:pt x="7035" y="11822"/>
                </a:lnTo>
                <a:lnTo>
                  <a:pt x="7030" y="11825"/>
                </a:lnTo>
                <a:lnTo>
                  <a:pt x="7013" y="11840"/>
                </a:lnTo>
                <a:lnTo>
                  <a:pt x="6981" y="11850"/>
                </a:lnTo>
                <a:lnTo>
                  <a:pt x="6948" y="11871"/>
                </a:lnTo>
                <a:lnTo>
                  <a:pt x="6907" y="11905"/>
                </a:lnTo>
                <a:lnTo>
                  <a:pt x="6908" y="11888"/>
                </a:lnTo>
                <a:lnTo>
                  <a:pt x="6896" y="11881"/>
                </a:lnTo>
                <a:lnTo>
                  <a:pt x="6897" y="11893"/>
                </a:lnTo>
                <a:lnTo>
                  <a:pt x="6892" y="11921"/>
                </a:lnTo>
                <a:lnTo>
                  <a:pt x="6899" y="11935"/>
                </a:lnTo>
                <a:lnTo>
                  <a:pt x="6883" y="11935"/>
                </a:lnTo>
                <a:lnTo>
                  <a:pt x="6847" y="11925"/>
                </a:lnTo>
                <a:lnTo>
                  <a:pt x="6846" y="11931"/>
                </a:lnTo>
                <a:lnTo>
                  <a:pt x="6842" y="11932"/>
                </a:lnTo>
                <a:lnTo>
                  <a:pt x="6833" y="11927"/>
                </a:lnTo>
                <a:lnTo>
                  <a:pt x="6820" y="11928"/>
                </a:lnTo>
                <a:lnTo>
                  <a:pt x="6817" y="11936"/>
                </a:lnTo>
                <a:lnTo>
                  <a:pt x="6806" y="11950"/>
                </a:lnTo>
                <a:lnTo>
                  <a:pt x="6800" y="11950"/>
                </a:lnTo>
                <a:lnTo>
                  <a:pt x="6789" y="11957"/>
                </a:lnTo>
                <a:lnTo>
                  <a:pt x="6784" y="11957"/>
                </a:lnTo>
                <a:lnTo>
                  <a:pt x="6780" y="11953"/>
                </a:lnTo>
                <a:lnTo>
                  <a:pt x="6779" y="11958"/>
                </a:lnTo>
                <a:lnTo>
                  <a:pt x="6784" y="11967"/>
                </a:lnTo>
                <a:lnTo>
                  <a:pt x="6751" y="11976"/>
                </a:lnTo>
                <a:lnTo>
                  <a:pt x="6740" y="11992"/>
                </a:lnTo>
                <a:lnTo>
                  <a:pt x="6724" y="12004"/>
                </a:lnTo>
                <a:lnTo>
                  <a:pt x="6679" y="12001"/>
                </a:lnTo>
                <a:lnTo>
                  <a:pt x="6675" y="12005"/>
                </a:lnTo>
                <a:lnTo>
                  <a:pt x="6665" y="12005"/>
                </a:lnTo>
                <a:lnTo>
                  <a:pt x="6663" y="12001"/>
                </a:lnTo>
                <a:lnTo>
                  <a:pt x="6648" y="12000"/>
                </a:lnTo>
                <a:lnTo>
                  <a:pt x="6627" y="12003"/>
                </a:lnTo>
                <a:lnTo>
                  <a:pt x="6624" y="12013"/>
                </a:lnTo>
                <a:lnTo>
                  <a:pt x="6621" y="12011"/>
                </a:lnTo>
                <a:lnTo>
                  <a:pt x="6617" y="12016"/>
                </a:lnTo>
                <a:lnTo>
                  <a:pt x="6613" y="12018"/>
                </a:lnTo>
                <a:lnTo>
                  <a:pt x="6603" y="12015"/>
                </a:lnTo>
                <a:lnTo>
                  <a:pt x="6597" y="12016"/>
                </a:lnTo>
                <a:lnTo>
                  <a:pt x="6596" y="12004"/>
                </a:lnTo>
                <a:lnTo>
                  <a:pt x="6579" y="12012"/>
                </a:lnTo>
                <a:lnTo>
                  <a:pt x="6573" y="12019"/>
                </a:lnTo>
                <a:lnTo>
                  <a:pt x="6571" y="12028"/>
                </a:lnTo>
                <a:lnTo>
                  <a:pt x="6565" y="12038"/>
                </a:lnTo>
                <a:lnTo>
                  <a:pt x="6565" y="12043"/>
                </a:lnTo>
                <a:lnTo>
                  <a:pt x="6563" y="12043"/>
                </a:lnTo>
                <a:lnTo>
                  <a:pt x="6559" y="12038"/>
                </a:lnTo>
                <a:lnTo>
                  <a:pt x="6555" y="12043"/>
                </a:lnTo>
                <a:lnTo>
                  <a:pt x="6544" y="12056"/>
                </a:lnTo>
                <a:lnTo>
                  <a:pt x="6473" y="12054"/>
                </a:lnTo>
                <a:lnTo>
                  <a:pt x="6468" y="12048"/>
                </a:lnTo>
                <a:lnTo>
                  <a:pt x="6459" y="12042"/>
                </a:lnTo>
                <a:lnTo>
                  <a:pt x="6440" y="12019"/>
                </a:lnTo>
                <a:lnTo>
                  <a:pt x="6420" y="12002"/>
                </a:lnTo>
                <a:lnTo>
                  <a:pt x="6390" y="12009"/>
                </a:lnTo>
                <a:lnTo>
                  <a:pt x="6385" y="12018"/>
                </a:lnTo>
                <a:lnTo>
                  <a:pt x="6388" y="12020"/>
                </a:lnTo>
                <a:lnTo>
                  <a:pt x="6381" y="12023"/>
                </a:lnTo>
                <a:lnTo>
                  <a:pt x="6339" y="12013"/>
                </a:lnTo>
                <a:lnTo>
                  <a:pt x="6337" y="12011"/>
                </a:lnTo>
                <a:lnTo>
                  <a:pt x="6338" y="12002"/>
                </a:lnTo>
                <a:lnTo>
                  <a:pt x="6332" y="12001"/>
                </a:lnTo>
                <a:lnTo>
                  <a:pt x="6318" y="12007"/>
                </a:lnTo>
                <a:lnTo>
                  <a:pt x="6307" y="12006"/>
                </a:lnTo>
                <a:lnTo>
                  <a:pt x="6303" y="12012"/>
                </a:lnTo>
                <a:lnTo>
                  <a:pt x="6301" y="12013"/>
                </a:lnTo>
                <a:lnTo>
                  <a:pt x="6300" y="12011"/>
                </a:lnTo>
                <a:lnTo>
                  <a:pt x="6294" y="12010"/>
                </a:lnTo>
                <a:lnTo>
                  <a:pt x="6292" y="12004"/>
                </a:lnTo>
                <a:lnTo>
                  <a:pt x="6292" y="12003"/>
                </a:lnTo>
                <a:lnTo>
                  <a:pt x="6289" y="12001"/>
                </a:lnTo>
                <a:lnTo>
                  <a:pt x="6283" y="11994"/>
                </a:lnTo>
                <a:lnTo>
                  <a:pt x="6281" y="11994"/>
                </a:lnTo>
                <a:lnTo>
                  <a:pt x="6277" y="11998"/>
                </a:lnTo>
                <a:lnTo>
                  <a:pt x="6274" y="12005"/>
                </a:lnTo>
                <a:lnTo>
                  <a:pt x="6265" y="12015"/>
                </a:lnTo>
                <a:lnTo>
                  <a:pt x="6275" y="12018"/>
                </a:lnTo>
                <a:lnTo>
                  <a:pt x="6269" y="12031"/>
                </a:lnTo>
                <a:lnTo>
                  <a:pt x="6258" y="12028"/>
                </a:lnTo>
                <a:lnTo>
                  <a:pt x="6256" y="12031"/>
                </a:lnTo>
                <a:lnTo>
                  <a:pt x="6256" y="12033"/>
                </a:lnTo>
                <a:lnTo>
                  <a:pt x="6257" y="12037"/>
                </a:lnTo>
                <a:lnTo>
                  <a:pt x="6261" y="12039"/>
                </a:lnTo>
                <a:lnTo>
                  <a:pt x="6254" y="12056"/>
                </a:lnTo>
                <a:lnTo>
                  <a:pt x="6251" y="12071"/>
                </a:lnTo>
                <a:lnTo>
                  <a:pt x="6248" y="12076"/>
                </a:lnTo>
                <a:lnTo>
                  <a:pt x="6244" y="12075"/>
                </a:lnTo>
                <a:lnTo>
                  <a:pt x="6239" y="12077"/>
                </a:lnTo>
                <a:lnTo>
                  <a:pt x="6238" y="12079"/>
                </a:lnTo>
                <a:lnTo>
                  <a:pt x="6231" y="12080"/>
                </a:lnTo>
                <a:lnTo>
                  <a:pt x="6229" y="12083"/>
                </a:lnTo>
                <a:lnTo>
                  <a:pt x="6229" y="12091"/>
                </a:lnTo>
                <a:lnTo>
                  <a:pt x="6230" y="12091"/>
                </a:lnTo>
                <a:lnTo>
                  <a:pt x="6231" y="12093"/>
                </a:lnTo>
                <a:lnTo>
                  <a:pt x="6229" y="12096"/>
                </a:lnTo>
                <a:lnTo>
                  <a:pt x="6232" y="12105"/>
                </a:lnTo>
                <a:lnTo>
                  <a:pt x="6226" y="12110"/>
                </a:lnTo>
                <a:lnTo>
                  <a:pt x="6216" y="12114"/>
                </a:lnTo>
                <a:lnTo>
                  <a:pt x="6211" y="12124"/>
                </a:lnTo>
                <a:lnTo>
                  <a:pt x="6208" y="12128"/>
                </a:lnTo>
                <a:lnTo>
                  <a:pt x="6211" y="12131"/>
                </a:lnTo>
                <a:lnTo>
                  <a:pt x="6216" y="12134"/>
                </a:lnTo>
                <a:lnTo>
                  <a:pt x="6221" y="12132"/>
                </a:lnTo>
                <a:lnTo>
                  <a:pt x="6222" y="12133"/>
                </a:lnTo>
                <a:lnTo>
                  <a:pt x="6225" y="12132"/>
                </a:lnTo>
                <a:lnTo>
                  <a:pt x="6228" y="12133"/>
                </a:lnTo>
                <a:lnTo>
                  <a:pt x="6238" y="12133"/>
                </a:lnTo>
                <a:lnTo>
                  <a:pt x="6252" y="12130"/>
                </a:lnTo>
                <a:lnTo>
                  <a:pt x="6249" y="12143"/>
                </a:lnTo>
                <a:lnTo>
                  <a:pt x="6253" y="12142"/>
                </a:lnTo>
                <a:lnTo>
                  <a:pt x="6252" y="12144"/>
                </a:lnTo>
                <a:lnTo>
                  <a:pt x="6245" y="12147"/>
                </a:lnTo>
                <a:lnTo>
                  <a:pt x="6243" y="12156"/>
                </a:lnTo>
                <a:lnTo>
                  <a:pt x="6238" y="12160"/>
                </a:lnTo>
                <a:lnTo>
                  <a:pt x="6237" y="12167"/>
                </a:lnTo>
                <a:lnTo>
                  <a:pt x="6247" y="12176"/>
                </a:lnTo>
                <a:lnTo>
                  <a:pt x="6247" y="12184"/>
                </a:lnTo>
                <a:lnTo>
                  <a:pt x="6247" y="12186"/>
                </a:lnTo>
                <a:lnTo>
                  <a:pt x="6243" y="12187"/>
                </a:lnTo>
                <a:lnTo>
                  <a:pt x="6239" y="12194"/>
                </a:lnTo>
                <a:lnTo>
                  <a:pt x="6239" y="12199"/>
                </a:lnTo>
                <a:lnTo>
                  <a:pt x="6242" y="12207"/>
                </a:lnTo>
                <a:lnTo>
                  <a:pt x="6266" y="12236"/>
                </a:lnTo>
                <a:lnTo>
                  <a:pt x="6264" y="12249"/>
                </a:lnTo>
                <a:lnTo>
                  <a:pt x="6249" y="12251"/>
                </a:lnTo>
                <a:lnTo>
                  <a:pt x="6257" y="12263"/>
                </a:lnTo>
                <a:lnTo>
                  <a:pt x="6252" y="12305"/>
                </a:lnTo>
                <a:lnTo>
                  <a:pt x="6238" y="12303"/>
                </a:lnTo>
                <a:lnTo>
                  <a:pt x="6236" y="12304"/>
                </a:lnTo>
                <a:lnTo>
                  <a:pt x="6230" y="12309"/>
                </a:lnTo>
                <a:lnTo>
                  <a:pt x="6195" y="12349"/>
                </a:lnTo>
                <a:lnTo>
                  <a:pt x="6198" y="12364"/>
                </a:lnTo>
                <a:lnTo>
                  <a:pt x="6193" y="12368"/>
                </a:lnTo>
                <a:lnTo>
                  <a:pt x="6197" y="12376"/>
                </a:lnTo>
                <a:lnTo>
                  <a:pt x="6195" y="12379"/>
                </a:lnTo>
                <a:lnTo>
                  <a:pt x="6192" y="12392"/>
                </a:lnTo>
                <a:lnTo>
                  <a:pt x="6195" y="12400"/>
                </a:lnTo>
                <a:lnTo>
                  <a:pt x="6195" y="12412"/>
                </a:lnTo>
                <a:lnTo>
                  <a:pt x="6201" y="12415"/>
                </a:lnTo>
                <a:lnTo>
                  <a:pt x="6202" y="12417"/>
                </a:lnTo>
                <a:lnTo>
                  <a:pt x="6202" y="12422"/>
                </a:lnTo>
                <a:lnTo>
                  <a:pt x="6203" y="12426"/>
                </a:lnTo>
                <a:lnTo>
                  <a:pt x="6202" y="12430"/>
                </a:lnTo>
                <a:lnTo>
                  <a:pt x="6206" y="12434"/>
                </a:lnTo>
                <a:lnTo>
                  <a:pt x="6208" y="12443"/>
                </a:lnTo>
                <a:lnTo>
                  <a:pt x="6208" y="12444"/>
                </a:lnTo>
                <a:lnTo>
                  <a:pt x="6203" y="12445"/>
                </a:lnTo>
                <a:lnTo>
                  <a:pt x="6201" y="12456"/>
                </a:lnTo>
                <a:lnTo>
                  <a:pt x="6195" y="12459"/>
                </a:lnTo>
                <a:lnTo>
                  <a:pt x="6195" y="12460"/>
                </a:lnTo>
                <a:lnTo>
                  <a:pt x="6191" y="12463"/>
                </a:lnTo>
                <a:lnTo>
                  <a:pt x="6188" y="12463"/>
                </a:lnTo>
                <a:lnTo>
                  <a:pt x="6185" y="12466"/>
                </a:lnTo>
                <a:lnTo>
                  <a:pt x="6179" y="12467"/>
                </a:lnTo>
                <a:lnTo>
                  <a:pt x="6175" y="12471"/>
                </a:lnTo>
                <a:lnTo>
                  <a:pt x="6164" y="12472"/>
                </a:lnTo>
                <a:lnTo>
                  <a:pt x="6157" y="12479"/>
                </a:lnTo>
                <a:lnTo>
                  <a:pt x="6141" y="12485"/>
                </a:lnTo>
                <a:lnTo>
                  <a:pt x="6136" y="12489"/>
                </a:lnTo>
                <a:lnTo>
                  <a:pt x="6131" y="12492"/>
                </a:lnTo>
                <a:lnTo>
                  <a:pt x="6123" y="12493"/>
                </a:lnTo>
                <a:lnTo>
                  <a:pt x="6119" y="12495"/>
                </a:lnTo>
                <a:lnTo>
                  <a:pt x="6116" y="12497"/>
                </a:lnTo>
                <a:lnTo>
                  <a:pt x="6113" y="12496"/>
                </a:lnTo>
                <a:lnTo>
                  <a:pt x="6108" y="12505"/>
                </a:lnTo>
                <a:lnTo>
                  <a:pt x="6109" y="12508"/>
                </a:lnTo>
                <a:lnTo>
                  <a:pt x="6104" y="12513"/>
                </a:lnTo>
                <a:lnTo>
                  <a:pt x="6103" y="12518"/>
                </a:lnTo>
                <a:lnTo>
                  <a:pt x="6101" y="12520"/>
                </a:lnTo>
                <a:lnTo>
                  <a:pt x="6100" y="12525"/>
                </a:lnTo>
                <a:lnTo>
                  <a:pt x="6099" y="12524"/>
                </a:lnTo>
                <a:lnTo>
                  <a:pt x="6098" y="12523"/>
                </a:lnTo>
                <a:lnTo>
                  <a:pt x="6088" y="12519"/>
                </a:lnTo>
                <a:lnTo>
                  <a:pt x="6084" y="12513"/>
                </a:lnTo>
                <a:lnTo>
                  <a:pt x="6081" y="12513"/>
                </a:lnTo>
                <a:lnTo>
                  <a:pt x="6077" y="12514"/>
                </a:lnTo>
                <a:lnTo>
                  <a:pt x="6071" y="12510"/>
                </a:lnTo>
                <a:lnTo>
                  <a:pt x="6061" y="12510"/>
                </a:lnTo>
                <a:lnTo>
                  <a:pt x="6060" y="12506"/>
                </a:lnTo>
                <a:lnTo>
                  <a:pt x="6056" y="12505"/>
                </a:lnTo>
                <a:lnTo>
                  <a:pt x="6050" y="12499"/>
                </a:lnTo>
                <a:lnTo>
                  <a:pt x="6046" y="12500"/>
                </a:lnTo>
                <a:lnTo>
                  <a:pt x="6034" y="12507"/>
                </a:lnTo>
                <a:lnTo>
                  <a:pt x="6026" y="12518"/>
                </a:lnTo>
                <a:lnTo>
                  <a:pt x="6017" y="12520"/>
                </a:lnTo>
                <a:lnTo>
                  <a:pt x="6017" y="12526"/>
                </a:lnTo>
                <a:lnTo>
                  <a:pt x="6013" y="12528"/>
                </a:lnTo>
                <a:lnTo>
                  <a:pt x="6006" y="12525"/>
                </a:lnTo>
                <a:lnTo>
                  <a:pt x="6005" y="12523"/>
                </a:lnTo>
                <a:lnTo>
                  <a:pt x="5997" y="12521"/>
                </a:lnTo>
                <a:lnTo>
                  <a:pt x="5992" y="12522"/>
                </a:lnTo>
                <a:lnTo>
                  <a:pt x="5988" y="12521"/>
                </a:lnTo>
                <a:lnTo>
                  <a:pt x="5980" y="12524"/>
                </a:lnTo>
                <a:lnTo>
                  <a:pt x="5978" y="12523"/>
                </a:lnTo>
                <a:lnTo>
                  <a:pt x="5967" y="12535"/>
                </a:lnTo>
                <a:lnTo>
                  <a:pt x="5946" y="12553"/>
                </a:lnTo>
                <a:lnTo>
                  <a:pt x="5944" y="12560"/>
                </a:lnTo>
                <a:lnTo>
                  <a:pt x="5941" y="12564"/>
                </a:lnTo>
                <a:lnTo>
                  <a:pt x="5926" y="12569"/>
                </a:lnTo>
                <a:lnTo>
                  <a:pt x="5918" y="12569"/>
                </a:lnTo>
                <a:lnTo>
                  <a:pt x="5898" y="12577"/>
                </a:lnTo>
                <a:lnTo>
                  <a:pt x="5871" y="12585"/>
                </a:lnTo>
                <a:lnTo>
                  <a:pt x="5856" y="12586"/>
                </a:lnTo>
                <a:lnTo>
                  <a:pt x="5853" y="12588"/>
                </a:lnTo>
                <a:lnTo>
                  <a:pt x="5845" y="12590"/>
                </a:lnTo>
                <a:lnTo>
                  <a:pt x="5837" y="12589"/>
                </a:lnTo>
                <a:lnTo>
                  <a:pt x="5827" y="12596"/>
                </a:lnTo>
                <a:lnTo>
                  <a:pt x="5811" y="12595"/>
                </a:lnTo>
                <a:lnTo>
                  <a:pt x="5805" y="12588"/>
                </a:lnTo>
                <a:lnTo>
                  <a:pt x="5803" y="12588"/>
                </a:lnTo>
                <a:lnTo>
                  <a:pt x="5799" y="12590"/>
                </a:lnTo>
                <a:lnTo>
                  <a:pt x="5793" y="12599"/>
                </a:lnTo>
                <a:lnTo>
                  <a:pt x="5786" y="12603"/>
                </a:lnTo>
                <a:lnTo>
                  <a:pt x="5775" y="12603"/>
                </a:lnTo>
                <a:lnTo>
                  <a:pt x="5769" y="12608"/>
                </a:lnTo>
                <a:lnTo>
                  <a:pt x="5764" y="12604"/>
                </a:lnTo>
                <a:lnTo>
                  <a:pt x="5754" y="12590"/>
                </a:lnTo>
                <a:lnTo>
                  <a:pt x="5749" y="12586"/>
                </a:lnTo>
                <a:lnTo>
                  <a:pt x="5748" y="12591"/>
                </a:lnTo>
                <a:lnTo>
                  <a:pt x="5737" y="12589"/>
                </a:lnTo>
                <a:lnTo>
                  <a:pt x="5733" y="12591"/>
                </a:lnTo>
                <a:lnTo>
                  <a:pt x="5730" y="12587"/>
                </a:lnTo>
                <a:lnTo>
                  <a:pt x="5725" y="12587"/>
                </a:lnTo>
                <a:lnTo>
                  <a:pt x="5723" y="12586"/>
                </a:lnTo>
                <a:lnTo>
                  <a:pt x="5716" y="12588"/>
                </a:lnTo>
                <a:lnTo>
                  <a:pt x="5701" y="12589"/>
                </a:lnTo>
                <a:lnTo>
                  <a:pt x="5700" y="12579"/>
                </a:lnTo>
                <a:lnTo>
                  <a:pt x="5653" y="12586"/>
                </a:lnTo>
                <a:lnTo>
                  <a:pt x="5646" y="12588"/>
                </a:lnTo>
                <a:lnTo>
                  <a:pt x="5636" y="12587"/>
                </a:lnTo>
                <a:lnTo>
                  <a:pt x="5630" y="12589"/>
                </a:lnTo>
                <a:lnTo>
                  <a:pt x="5621" y="12587"/>
                </a:lnTo>
                <a:lnTo>
                  <a:pt x="5599" y="12588"/>
                </a:lnTo>
                <a:lnTo>
                  <a:pt x="5599" y="12601"/>
                </a:lnTo>
                <a:lnTo>
                  <a:pt x="5597" y="12604"/>
                </a:lnTo>
                <a:lnTo>
                  <a:pt x="5592" y="12610"/>
                </a:lnTo>
                <a:lnTo>
                  <a:pt x="5584" y="12610"/>
                </a:lnTo>
                <a:lnTo>
                  <a:pt x="5580" y="12547"/>
                </a:lnTo>
                <a:lnTo>
                  <a:pt x="5583" y="12466"/>
                </a:lnTo>
                <a:lnTo>
                  <a:pt x="5579" y="12434"/>
                </a:lnTo>
                <a:lnTo>
                  <a:pt x="5556" y="12439"/>
                </a:lnTo>
                <a:lnTo>
                  <a:pt x="5555" y="12435"/>
                </a:lnTo>
                <a:lnTo>
                  <a:pt x="5547" y="12438"/>
                </a:lnTo>
                <a:lnTo>
                  <a:pt x="5546" y="12433"/>
                </a:lnTo>
                <a:lnTo>
                  <a:pt x="5536" y="12436"/>
                </a:lnTo>
                <a:lnTo>
                  <a:pt x="5536" y="12440"/>
                </a:lnTo>
                <a:lnTo>
                  <a:pt x="5530" y="12442"/>
                </a:lnTo>
                <a:lnTo>
                  <a:pt x="5532" y="12447"/>
                </a:lnTo>
                <a:lnTo>
                  <a:pt x="5522" y="12457"/>
                </a:lnTo>
                <a:lnTo>
                  <a:pt x="5511" y="12478"/>
                </a:lnTo>
                <a:lnTo>
                  <a:pt x="5506" y="12511"/>
                </a:lnTo>
                <a:lnTo>
                  <a:pt x="5497" y="12517"/>
                </a:lnTo>
                <a:lnTo>
                  <a:pt x="5493" y="12523"/>
                </a:lnTo>
                <a:lnTo>
                  <a:pt x="5490" y="12532"/>
                </a:lnTo>
                <a:lnTo>
                  <a:pt x="5484" y="12564"/>
                </a:lnTo>
                <a:lnTo>
                  <a:pt x="5486" y="12578"/>
                </a:lnTo>
                <a:lnTo>
                  <a:pt x="5491" y="12586"/>
                </a:lnTo>
                <a:lnTo>
                  <a:pt x="5485" y="12591"/>
                </a:lnTo>
                <a:lnTo>
                  <a:pt x="5484" y="12596"/>
                </a:lnTo>
                <a:lnTo>
                  <a:pt x="5485" y="12602"/>
                </a:lnTo>
                <a:lnTo>
                  <a:pt x="5484" y="12604"/>
                </a:lnTo>
                <a:lnTo>
                  <a:pt x="5474" y="12613"/>
                </a:lnTo>
                <a:lnTo>
                  <a:pt x="5460" y="12610"/>
                </a:lnTo>
                <a:lnTo>
                  <a:pt x="5454" y="12610"/>
                </a:lnTo>
                <a:lnTo>
                  <a:pt x="5447" y="12612"/>
                </a:lnTo>
                <a:lnTo>
                  <a:pt x="5418" y="12636"/>
                </a:lnTo>
                <a:lnTo>
                  <a:pt x="5416" y="12673"/>
                </a:lnTo>
                <a:lnTo>
                  <a:pt x="5413" y="12679"/>
                </a:lnTo>
                <a:lnTo>
                  <a:pt x="5399" y="12680"/>
                </a:lnTo>
                <a:lnTo>
                  <a:pt x="5392" y="12678"/>
                </a:lnTo>
                <a:lnTo>
                  <a:pt x="5377" y="12678"/>
                </a:lnTo>
                <a:lnTo>
                  <a:pt x="5352" y="12667"/>
                </a:lnTo>
                <a:lnTo>
                  <a:pt x="5337" y="12662"/>
                </a:lnTo>
                <a:lnTo>
                  <a:pt x="5335" y="12663"/>
                </a:lnTo>
                <a:lnTo>
                  <a:pt x="5326" y="12673"/>
                </a:lnTo>
                <a:lnTo>
                  <a:pt x="5326" y="12682"/>
                </a:lnTo>
                <a:lnTo>
                  <a:pt x="5323" y="12682"/>
                </a:lnTo>
                <a:lnTo>
                  <a:pt x="5322" y="12692"/>
                </a:lnTo>
                <a:lnTo>
                  <a:pt x="5316" y="12693"/>
                </a:lnTo>
                <a:lnTo>
                  <a:pt x="5311" y="12696"/>
                </a:lnTo>
                <a:lnTo>
                  <a:pt x="5306" y="12718"/>
                </a:lnTo>
                <a:lnTo>
                  <a:pt x="5304" y="12756"/>
                </a:lnTo>
                <a:lnTo>
                  <a:pt x="5279" y="12754"/>
                </a:lnTo>
                <a:lnTo>
                  <a:pt x="5278" y="12747"/>
                </a:lnTo>
                <a:lnTo>
                  <a:pt x="5252" y="12743"/>
                </a:lnTo>
                <a:lnTo>
                  <a:pt x="5253" y="12739"/>
                </a:lnTo>
                <a:lnTo>
                  <a:pt x="5234" y="12733"/>
                </a:lnTo>
                <a:lnTo>
                  <a:pt x="5212" y="12714"/>
                </a:lnTo>
                <a:lnTo>
                  <a:pt x="5209" y="12703"/>
                </a:lnTo>
                <a:lnTo>
                  <a:pt x="5185" y="12675"/>
                </a:lnTo>
                <a:lnTo>
                  <a:pt x="5175" y="12678"/>
                </a:lnTo>
                <a:lnTo>
                  <a:pt x="5168" y="12676"/>
                </a:lnTo>
                <a:lnTo>
                  <a:pt x="5153" y="12692"/>
                </a:lnTo>
                <a:lnTo>
                  <a:pt x="5157" y="12701"/>
                </a:lnTo>
                <a:lnTo>
                  <a:pt x="5157" y="12715"/>
                </a:lnTo>
                <a:lnTo>
                  <a:pt x="5146" y="12739"/>
                </a:lnTo>
                <a:lnTo>
                  <a:pt x="5150" y="12741"/>
                </a:lnTo>
                <a:lnTo>
                  <a:pt x="5149" y="12745"/>
                </a:lnTo>
                <a:lnTo>
                  <a:pt x="5129" y="12770"/>
                </a:lnTo>
                <a:lnTo>
                  <a:pt x="5125" y="12770"/>
                </a:lnTo>
                <a:lnTo>
                  <a:pt x="5123" y="12774"/>
                </a:lnTo>
                <a:lnTo>
                  <a:pt x="5122" y="12787"/>
                </a:lnTo>
                <a:lnTo>
                  <a:pt x="5123" y="12792"/>
                </a:lnTo>
                <a:lnTo>
                  <a:pt x="5121" y="12800"/>
                </a:lnTo>
                <a:lnTo>
                  <a:pt x="5122" y="12803"/>
                </a:lnTo>
                <a:lnTo>
                  <a:pt x="5117" y="12809"/>
                </a:lnTo>
                <a:lnTo>
                  <a:pt x="5118" y="12811"/>
                </a:lnTo>
                <a:lnTo>
                  <a:pt x="5112" y="12817"/>
                </a:lnTo>
                <a:lnTo>
                  <a:pt x="5112" y="12818"/>
                </a:lnTo>
                <a:lnTo>
                  <a:pt x="5109" y="12822"/>
                </a:lnTo>
                <a:lnTo>
                  <a:pt x="5107" y="12821"/>
                </a:lnTo>
                <a:lnTo>
                  <a:pt x="5100" y="12826"/>
                </a:lnTo>
                <a:lnTo>
                  <a:pt x="5098" y="12825"/>
                </a:lnTo>
                <a:lnTo>
                  <a:pt x="5088" y="12833"/>
                </a:lnTo>
                <a:lnTo>
                  <a:pt x="5073" y="12838"/>
                </a:lnTo>
                <a:lnTo>
                  <a:pt x="5073" y="12846"/>
                </a:lnTo>
                <a:lnTo>
                  <a:pt x="5058" y="12847"/>
                </a:lnTo>
                <a:lnTo>
                  <a:pt x="5041" y="12844"/>
                </a:lnTo>
                <a:lnTo>
                  <a:pt x="5035" y="12842"/>
                </a:lnTo>
                <a:lnTo>
                  <a:pt x="5040" y="12833"/>
                </a:lnTo>
                <a:lnTo>
                  <a:pt x="5040" y="12831"/>
                </a:lnTo>
                <a:lnTo>
                  <a:pt x="5024" y="12824"/>
                </a:lnTo>
                <a:lnTo>
                  <a:pt x="4984" y="12804"/>
                </a:lnTo>
                <a:lnTo>
                  <a:pt x="4978" y="12791"/>
                </a:lnTo>
                <a:lnTo>
                  <a:pt x="4966" y="12792"/>
                </a:lnTo>
                <a:lnTo>
                  <a:pt x="4958" y="12767"/>
                </a:lnTo>
                <a:lnTo>
                  <a:pt x="4958" y="12746"/>
                </a:lnTo>
                <a:lnTo>
                  <a:pt x="4938" y="12746"/>
                </a:lnTo>
                <a:lnTo>
                  <a:pt x="4938" y="12744"/>
                </a:lnTo>
                <a:lnTo>
                  <a:pt x="4929" y="12745"/>
                </a:lnTo>
                <a:lnTo>
                  <a:pt x="4930" y="12725"/>
                </a:lnTo>
                <a:lnTo>
                  <a:pt x="4917" y="12708"/>
                </a:lnTo>
                <a:lnTo>
                  <a:pt x="4912" y="12716"/>
                </a:lnTo>
                <a:lnTo>
                  <a:pt x="4903" y="12721"/>
                </a:lnTo>
                <a:lnTo>
                  <a:pt x="4898" y="12722"/>
                </a:lnTo>
                <a:lnTo>
                  <a:pt x="4895" y="12719"/>
                </a:lnTo>
                <a:lnTo>
                  <a:pt x="4892" y="12718"/>
                </a:lnTo>
                <a:lnTo>
                  <a:pt x="4888" y="12718"/>
                </a:lnTo>
                <a:lnTo>
                  <a:pt x="4887" y="12726"/>
                </a:lnTo>
                <a:lnTo>
                  <a:pt x="4876" y="12735"/>
                </a:lnTo>
                <a:lnTo>
                  <a:pt x="4827" y="12783"/>
                </a:lnTo>
                <a:lnTo>
                  <a:pt x="4827" y="12785"/>
                </a:lnTo>
                <a:lnTo>
                  <a:pt x="4803" y="12808"/>
                </a:lnTo>
                <a:lnTo>
                  <a:pt x="4804" y="12811"/>
                </a:lnTo>
                <a:lnTo>
                  <a:pt x="4810" y="12816"/>
                </a:lnTo>
                <a:lnTo>
                  <a:pt x="4784" y="12843"/>
                </a:lnTo>
                <a:lnTo>
                  <a:pt x="4740" y="12900"/>
                </a:lnTo>
                <a:lnTo>
                  <a:pt x="4714" y="12926"/>
                </a:lnTo>
                <a:lnTo>
                  <a:pt x="4664" y="12974"/>
                </a:lnTo>
                <a:lnTo>
                  <a:pt x="4639" y="12979"/>
                </a:lnTo>
                <a:lnTo>
                  <a:pt x="4634" y="12978"/>
                </a:lnTo>
                <a:lnTo>
                  <a:pt x="4610" y="12975"/>
                </a:lnTo>
                <a:lnTo>
                  <a:pt x="4601" y="12969"/>
                </a:lnTo>
                <a:lnTo>
                  <a:pt x="4592" y="12977"/>
                </a:lnTo>
                <a:lnTo>
                  <a:pt x="4578" y="12981"/>
                </a:lnTo>
                <a:lnTo>
                  <a:pt x="4572" y="12988"/>
                </a:lnTo>
                <a:lnTo>
                  <a:pt x="4573" y="12996"/>
                </a:lnTo>
                <a:lnTo>
                  <a:pt x="4568" y="13022"/>
                </a:lnTo>
                <a:lnTo>
                  <a:pt x="4554" y="13032"/>
                </a:lnTo>
                <a:lnTo>
                  <a:pt x="4533" y="13022"/>
                </a:lnTo>
                <a:lnTo>
                  <a:pt x="4526" y="13027"/>
                </a:lnTo>
                <a:lnTo>
                  <a:pt x="4513" y="13029"/>
                </a:lnTo>
                <a:lnTo>
                  <a:pt x="4502" y="13029"/>
                </a:lnTo>
                <a:lnTo>
                  <a:pt x="4495" y="13025"/>
                </a:lnTo>
                <a:lnTo>
                  <a:pt x="4492" y="13025"/>
                </a:lnTo>
                <a:lnTo>
                  <a:pt x="4485" y="13026"/>
                </a:lnTo>
                <a:lnTo>
                  <a:pt x="4483" y="13014"/>
                </a:lnTo>
                <a:lnTo>
                  <a:pt x="4484" y="13002"/>
                </a:lnTo>
                <a:lnTo>
                  <a:pt x="4481" y="12995"/>
                </a:lnTo>
                <a:lnTo>
                  <a:pt x="4480" y="12994"/>
                </a:lnTo>
                <a:lnTo>
                  <a:pt x="4475" y="12995"/>
                </a:lnTo>
                <a:lnTo>
                  <a:pt x="4469" y="12985"/>
                </a:lnTo>
                <a:lnTo>
                  <a:pt x="4465" y="12981"/>
                </a:lnTo>
                <a:lnTo>
                  <a:pt x="4456" y="12986"/>
                </a:lnTo>
                <a:lnTo>
                  <a:pt x="4452" y="12986"/>
                </a:lnTo>
                <a:lnTo>
                  <a:pt x="4447" y="12978"/>
                </a:lnTo>
                <a:lnTo>
                  <a:pt x="4440" y="12980"/>
                </a:lnTo>
                <a:lnTo>
                  <a:pt x="4436" y="12978"/>
                </a:lnTo>
                <a:lnTo>
                  <a:pt x="4421" y="12985"/>
                </a:lnTo>
                <a:lnTo>
                  <a:pt x="4414" y="12986"/>
                </a:lnTo>
                <a:lnTo>
                  <a:pt x="4413" y="12995"/>
                </a:lnTo>
                <a:lnTo>
                  <a:pt x="4411" y="12996"/>
                </a:lnTo>
                <a:lnTo>
                  <a:pt x="4402" y="12998"/>
                </a:lnTo>
                <a:lnTo>
                  <a:pt x="4391" y="12996"/>
                </a:lnTo>
                <a:lnTo>
                  <a:pt x="4377" y="12998"/>
                </a:lnTo>
                <a:lnTo>
                  <a:pt x="4367" y="13004"/>
                </a:lnTo>
                <a:lnTo>
                  <a:pt x="4364" y="13009"/>
                </a:lnTo>
                <a:lnTo>
                  <a:pt x="4354" y="13019"/>
                </a:lnTo>
                <a:lnTo>
                  <a:pt x="4348" y="13030"/>
                </a:lnTo>
                <a:lnTo>
                  <a:pt x="4342" y="13033"/>
                </a:lnTo>
                <a:lnTo>
                  <a:pt x="4339" y="13039"/>
                </a:lnTo>
                <a:lnTo>
                  <a:pt x="4348" y="13068"/>
                </a:lnTo>
                <a:lnTo>
                  <a:pt x="4349" y="13086"/>
                </a:lnTo>
                <a:lnTo>
                  <a:pt x="4353" y="13105"/>
                </a:lnTo>
                <a:lnTo>
                  <a:pt x="4359" y="13113"/>
                </a:lnTo>
                <a:lnTo>
                  <a:pt x="4364" y="13115"/>
                </a:lnTo>
                <a:lnTo>
                  <a:pt x="4365" y="13118"/>
                </a:lnTo>
                <a:lnTo>
                  <a:pt x="4367" y="13137"/>
                </a:lnTo>
                <a:lnTo>
                  <a:pt x="4373" y="13151"/>
                </a:lnTo>
                <a:lnTo>
                  <a:pt x="4375" y="13166"/>
                </a:lnTo>
                <a:lnTo>
                  <a:pt x="4368" y="13179"/>
                </a:lnTo>
                <a:lnTo>
                  <a:pt x="4357" y="13176"/>
                </a:lnTo>
                <a:lnTo>
                  <a:pt x="4354" y="13178"/>
                </a:lnTo>
                <a:lnTo>
                  <a:pt x="4352" y="13177"/>
                </a:lnTo>
                <a:lnTo>
                  <a:pt x="4339" y="13181"/>
                </a:lnTo>
                <a:lnTo>
                  <a:pt x="4342" y="13189"/>
                </a:lnTo>
                <a:lnTo>
                  <a:pt x="4335" y="13190"/>
                </a:lnTo>
                <a:lnTo>
                  <a:pt x="4310" y="13203"/>
                </a:lnTo>
                <a:lnTo>
                  <a:pt x="4309" y="13205"/>
                </a:lnTo>
                <a:lnTo>
                  <a:pt x="4311" y="13212"/>
                </a:lnTo>
                <a:lnTo>
                  <a:pt x="4296" y="13215"/>
                </a:lnTo>
                <a:lnTo>
                  <a:pt x="4288" y="13218"/>
                </a:lnTo>
                <a:lnTo>
                  <a:pt x="4280" y="13226"/>
                </a:lnTo>
                <a:lnTo>
                  <a:pt x="4278" y="13226"/>
                </a:lnTo>
                <a:lnTo>
                  <a:pt x="4273" y="13227"/>
                </a:lnTo>
                <a:lnTo>
                  <a:pt x="4266" y="13226"/>
                </a:lnTo>
                <a:lnTo>
                  <a:pt x="4260" y="13220"/>
                </a:lnTo>
                <a:lnTo>
                  <a:pt x="4261" y="13215"/>
                </a:lnTo>
                <a:lnTo>
                  <a:pt x="4241" y="13216"/>
                </a:lnTo>
                <a:lnTo>
                  <a:pt x="4238" y="13212"/>
                </a:lnTo>
                <a:lnTo>
                  <a:pt x="4238" y="13205"/>
                </a:lnTo>
                <a:lnTo>
                  <a:pt x="4241" y="13201"/>
                </a:lnTo>
                <a:lnTo>
                  <a:pt x="4249" y="13197"/>
                </a:lnTo>
                <a:lnTo>
                  <a:pt x="4250" y="13190"/>
                </a:lnTo>
                <a:lnTo>
                  <a:pt x="4249" y="13187"/>
                </a:lnTo>
                <a:lnTo>
                  <a:pt x="4245" y="13188"/>
                </a:lnTo>
                <a:lnTo>
                  <a:pt x="4245" y="13191"/>
                </a:lnTo>
                <a:lnTo>
                  <a:pt x="4229" y="13191"/>
                </a:lnTo>
                <a:lnTo>
                  <a:pt x="4219" y="13198"/>
                </a:lnTo>
                <a:lnTo>
                  <a:pt x="4205" y="13200"/>
                </a:lnTo>
                <a:lnTo>
                  <a:pt x="4186" y="13199"/>
                </a:lnTo>
                <a:lnTo>
                  <a:pt x="4181" y="13200"/>
                </a:lnTo>
                <a:lnTo>
                  <a:pt x="4164" y="13214"/>
                </a:lnTo>
                <a:lnTo>
                  <a:pt x="4167" y="13221"/>
                </a:lnTo>
                <a:lnTo>
                  <a:pt x="4170" y="13222"/>
                </a:lnTo>
                <a:lnTo>
                  <a:pt x="4172" y="13228"/>
                </a:lnTo>
                <a:lnTo>
                  <a:pt x="4172" y="13231"/>
                </a:lnTo>
                <a:lnTo>
                  <a:pt x="4174" y="13234"/>
                </a:lnTo>
                <a:lnTo>
                  <a:pt x="4171" y="13247"/>
                </a:lnTo>
                <a:lnTo>
                  <a:pt x="4170" y="13248"/>
                </a:lnTo>
                <a:lnTo>
                  <a:pt x="4174" y="13256"/>
                </a:lnTo>
                <a:lnTo>
                  <a:pt x="4174" y="13259"/>
                </a:lnTo>
                <a:lnTo>
                  <a:pt x="4172" y="13260"/>
                </a:lnTo>
                <a:lnTo>
                  <a:pt x="4173" y="13262"/>
                </a:lnTo>
                <a:lnTo>
                  <a:pt x="4176" y="13263"/>
                </a:lnTo>
                <a:lnTo>
                  <a:pt x="4183" y="13269"/>
                </a:lnTo>
                <a:lnTo>
                  <a:pt x="4193" y="13269"/>
                </a:lnTo>
                <a:lnTo>
                  <a:pt x="4198" y="13273"/>
                </a:lnTo>
                <a:lnTo>
                  <a:pt x="4207" y="13274"/>
                </a:lnTo>
                <a:lnTo>
                  <a:pt x="4211" y="13277"/>
                </a:lnTo>
                <a:lnTo>
                  <a:pt x="4216" y="13276"/>
                </a:lnTo>
                <a:lnTo>
                  <a:pt x="4229" y="13278"/>
                </a:lnTo>
                <a:lnTo>
                  <a:pt x="4224" y="13285"/>
                </a:lnTo>
                <a:lnTo>
                  <a:pt x="4221" y="13298"/>
                </a:lnTo>
                <a:lnTo>
                  <a:pt x="4219" y="13301"/>
                </a:lnTo>
                <a:lnTo>
                  <a:pt x="4211" y="13305"/>
                </a:lnTo>
                <a:lnTo>
                  <a:pt x="4194" y="13335"/>
                </a:lnTo>
                <a:lnTo>
                  <a:pt x="4186" y="13341"/>
                </a:lnTo>
                <a:lnTo>
                  <a:pt x="4199" y="13342"/>
                </a:lnTo>
                <a:lnTo>
                  <a:pt x="4209" y="13347"/>
                </a:lnTo>
                <a:lnTo>
                  <a:pt x="4228" y="13350"/>
                </a:lnTo>
                <a:lnTo>
                  <a:pt x="4233" y="13356"/>
                </a:lnTo>
                <a:lnTo>
                  <a:pt x="4237" y="13365"/>
                </a:lnTo>
                <a:lnTo>
                  <a:pt x="4237" y="13371"/>
                </a:lnTo>
                <a:lnTo>
                  <a:pt x="4239" y="13373"/>
                </a:lnTo>
                <a:lnTo>
                  <a:pt x="4246" y="13378"/>
                </a:lnTo>
                <a:lnTo>
                  <a:pt x="4257" y="13379"/>
                </a:lnTo>
                <a:lnTo>
                  <a:pt x="4262" y="13386"/>
                </a:lnTo>
                <a:lnTo>
                  <a:pt x="4259" y="13395"/>
                </a:lnTo>
                <a:lnTo>
                  <a:pt x="4243" y="13410"/>
                </a:lnTo>
                <a:lnTo>
                  <a:pt x="4239" y="13417"/>
                </a:lnTo>
                <a:lnTo>
                  <a:pt x="4239" y="13420"/>
                </a:lnTo>
                <a:lnTo>
                  <a:pt x="4235" y="13434"/>
                </a:lnTo>
                <a:lnTo>
                  <a:pt x="4226" y="13443"/>
                </a:lnTo>
                <a:lnTo>
                  <a:pt x="4226" y="13449"/>
                </a:lnTo>
                <a:lnTo>
                  <a:pt x="4235" y="13447"/>
                </a:lnTo>
                <a:lnTo>
                  <a:pt x="4238" y="13449"/>
                </a:lnTo>
                <a:lnTo>
                  <a:pt x="4241" y="13449"/>
                </a:lnTo>
                <a:lnTo>
                  <a:pt x="4234" y="13464"/>
                </a:lnTo>
                <a:lnTo>
                  <a:pt x="4251" y="13484"/>
                </a:lnTo>
                <a:lnTo>
                  <a:pt x="4256" y="13497"/>
                </a:lnTo>
                <a:lnTo>
                  <a:pt x="4249" y="13515"/>
                </a:lnTo>
                <a:lnTo>
                  <a:pt x="4238" y="13523"/>
                </a:lnTo>
                <a:lnTo>
                  <a:pt x="4229" y="13540"/>
                </a:lnTo>
                <a:lnTo>
                  <a:pt x="4231" y="13548"/>
                </a:lnTo>
                <a:lnTo>
                  <a:pt x="4238" y="13552"/>
                </a:lnTo>
                <a:lnTo>
                  <a:pt x="4239" y="13554"/>
                </a:lnTo>
                <a:lnTo>
                  <a:pt x="4238" y="13556"/>
                </a:lnTo>
                <a:lnTo>
                  <a:pt x="4244" y="13561"/>
                </a:lnTo>
                <a:lnTo>
                  <a:pt x="4239" y="13573"/>
                </a:lnTo>
                <a:lnTo>
                  <a:pt x="4228" y="13588"/>
                </a:lnTo>
                <a:lnTo>
                  <a:pt x="4236" y="13602"/>
                </a:lnTo>
                <a:lnTo>
                  <a:pt x="4233" y="13604"/>
                </a:lnTo>
                <a:lnTo>
                  <a:pt x="4219" y="13608"/>
                </a:lnTo>
                <a:lnTo>
                  <a:pt x="4206" y="13615"/>
                </a:lnTo>
                <a:lnTo>
                  <a:pt x="4195" y="13612"/>
                </a:lnTo>
                <a:lnTo>
                  <a:pt x="4188" y="13614"/>
                </a:lnTo>
                <a:lnTo>
                  <a:pt x="4177" y="13621"/>
                </a:lnTo>
                <a:lnTo>
                  <a:pt x="4173" y="13613"/>
                </a:lnTo>
                <a:lnTo>
                  <a:pt x="4164" y="13617"/>
                </a:lnTo>
                <a:lnTo>
                  <a:pt x="4161" y="13615"/>
                </a:lnTo>
                <a:lnTo>
                  <a:pt x="4147" y="13618"/>
                </a:lnTo>
                <a:lnTo>
                  <a:pt x="4131" y="13629"/>
                </a:lnTo>
                <a:lnTo>
                  <a:pt x="4117" y="13642"/>
                </a:lnTo>
                <a:lnTo>
                  <a:pt x="4113" y="13643"/>
                </a:lnTo>
                <a:lnTo>
                  <a:pt x="4105" y="13652"/>
                </a:lnTo>
                <a:lnTo>
                  <a:pt x="4096" y="13664"/>
                </a:lnTo>
                <a:lnTo>
                  <a:pt x="4095" y="13670"/>
                </a:lnTo>
                <a:lnTo>
                  <a:pt x="4096" y="13675"/>
                </a:lnTo>
                <a:lnTo>
                  <a:pt x="4090" y="13684"/>
                </a:lnTo>
                <a:lnTo>
                  <a:pt x="4082" y="13677"/>
                </a:lnTo>
                <a:lnTo>
                  <a:pt x="4076" y="13675"/>
                </a:lnTo>
                <a:lnTo>
                  <a:pt x="4062" y="13679"/>
                </a:lnTo>
                <a:lnTo>
                  <a:pt x="4060" y="13680"/>
                </a:lnTo>
                <a:lnTo>
                  <a:pt x="4060" y="13686"/>
                </a:lnTo>
                <a:lnTo>
                  <a:pt x="4051" y="13699"/>
                </a:lnTo>
                <a:lnTo>
                  <a:pt x="4043" y="13703"/>
                </a:lnTo>
                <a:lnTo>
                  <a:pt x="4040" y="13701"/>
                </a:lnTo>
                <a:lnTo>
                  <a:pt x="4038" y="13694"/>
                </a:lnTo>
                <a:lnTo>
                  <a:pt x="4039" y="13692"/>
                </a:lnTo>
                <a:lnTo>
                  <a:pt x="4038" y="13691"/>
                </a:lnTo>
                <a:lnTo>
                  <a:pt x="4033" y="13689"/>
                </a:lnTo>
                <a:lnTo>
                  <a:pt x="4032" y="13686"/>
                </a:lnTo>
                <a:lnTo>
                  <a:pt x="4030" y="13680"/>
                </a:lnTo>
                <a:lnTo>
                  <a:pt x="4031" y="13676"/>
                </a:lnTo>
                <a:lnTo>
                  <a:pt x="4017" y="13677"/>
                </a:lnTo>
                <a:lnTo>
                  <a:pt x="4012" y="13671"/>
                </a:lnTo>
                <a:lnTo>
                  <a:pt x="4010" y="13666"/>
                </a:lnTo>
                <a:lnTo>
                  <a:pt x="4004" y="13660"/>
                </a:lnTo>
                <a:lnTo>
                  <a:pt x="3988" y="13654"/>
                </a:lnTo>
                <a:lnTo>
                  <a:pt x="3982" y="13645"/>
                </a:lnTo>
                <a:lnTo>
                  <a:pt x="3981" y="13641"/>
                </a:lnTo>
                <a:lnTo>
                  <a:pt x="3982" y="13640"/>
                </a:lnTo>
                <a:lnTo>
                  <a:pt x="3979" y="13638"/>
                </a:lnTo>
                <a:lnTo>
                  <a:pt x="3980" y="13636"/>
                </a:lnTo>
                <a:lnTo>
                  <a:pt x="3977" y="13633"/>
                </a:lnTo>
                <a:lnTo>
                  <a:pt x="3977" y="13631"/>
                </a:lnTo>
                <a:lnTo>
                  <a:pt x="3976" y="13629"/>
                </a:lnTo>
                <a:lnTo>
                  <a:pt x="3974" y="13629"/>
                </a:lnTo>
                <a:lnTo>
                  <a:pt x="3970" y="13623"/>
                </a:lnTo>
                <a:lnTo>
                  <a:pt x="3951" y="13617"/>
                </a:lnTo>
                <a:lnTo>
                  <a:pt x="3951" y="13616"/>
                </a:lnTo>
                <a:lnTo>
                  <a:pt x="3945" y="13616"/>
                </a:lnTo>
                <a:lnTo>
                  <a:pt x="3941" y="13614"/>
                </a:lnTo>
                <a:lnTo>
                  <a:pt x="3939" y="13615"/>
                </a:lnTo>
                <a:lnTo>
                  <a:pt x="3927" y="13605"/>
                </a:lnTo>
                <a:lnTo>
                  <a:pt x="3914" y="13606"/>
                </a:lnTo>
                <a:lnTo>
                  <a:pt x="3907" y="13601"/>
                </a:lnTo>
                <a:lnTo>
                  <a:pt x="3895" y="13593"/>
                </a:lnTo>
                <a:lnTo>
                  <a:pt x="3893" y="13594"/>
                </a:lnTo>
                <a:lnTo>
                  <a:pt x="3887" y="13590"/>
                </a:lnTo>
                <a:lnTo>
                  <a:pt x="3884" y="13587"/>
                </a:lnTo>
                <a:lnTo>
                  <a:pt x="3880" y="13588"/>
                </a:lnTo>
                <a:lnTo>
                  <a:pt x="3878" y="13585"/>
                </a:lnTo>
                <a:lnTo>
                  <a:pt x="3875" y="13584"/>
                </a:lnTo>
                <a:lnTo>
                  <a:pt x="3872" y="13578"/>
                </a:lnTo>
                <a:lnTo>
                  <a:pt x="3856" y="13571"/>
                </a:lnTo>
                <a:lnTo>
                  <a:pt x="3848" y="13552"/>
                </a:lnTo>
                <a:lnTo>
                  <a:pt x="3843" y="13547"/>
                </a:lnTo>
                <a:lnTo>
                  <a:pt x="3842" y="13534"/>
                </a:lnTo>
                <a:lnTo>
                  <a:pt x="3837" y="13524"/>
                </a:lnTo>
                <a:lnTo>
                  <a:pt x="3839" y="13519"/>
                </a:lnTo>
                <a:lnTo>
                  <a:pt x="3837" y="13514"/>
                </a:lnTo>
                <a:lnTo>
                  <a:pt x="3838" y="13506"/>
                </a:lnTo>
                <a:lnTo>
                  <a:pt x="3836" y="13500"/>
                </a:lnTo>
                <a:lnTo>
                  <a:pt x="3835" y="13491"/>
                </a:lnTo>
                <a:lnTo>
                  <a:pt x="3837" y="13486"/>
                </a:lnTo>
                <a:lnTo>
                  <a:pt x="3835" y="13478"/>
                </a:lnTo>
                <a:lnTo>
                  <a:pt x="3836" y="13467"/>
                </a:lnTo>
                <a:lnTo>
                  <a:pt x="3832" y="13461"/>
                </a:lnTo>
                <a:lnTo>
                  <a:pt x="3821" y="13454"/>
                </a:lnTo>
                <a:lnTo>
                  <a:pt x="3812" y="13442"/>
                </a:lnTo>
                <a:lnTo>
                  <a:pt x="3791" y="13450"/>
                </a:lnTo>
                <a:lnTo>
                  <a:pt x="3771" y="13456"/>
                </a:lnTo>
                <a:lnTo>
                  <a:pt x="3764" y="13455"/>
                </a:lnTo>
                <a:lnTo>
                  <a:pt x="3757" y="13460"/>
                </a:lnTo>
                <a:lnTo>
                  <a:pt x="3721" y="13471"/>
                </a:lnTo>
                <a:lnTo>
                  <a:pt x="3712" y="13484"/>
                </a:lnTo>
                <a:lnTo>
                  <a:pt x="3705" y="13493"/>
                </a:lnTo>
                <a:lnTo>
                  <a:pt x="3699" y="13496"/>
                </a:lnTo>
                <a:lnTo>
                  <a:pt x="3685" y="13485"/>
                </a:lnTo>
                <a:lnTo>
                  <a:pt x="3673" y="13480"/>
                </a:lnTo>
                <a:lnTo>
                  <a:pt x="3670" y="13497"/>
                </a:lnTo>
                <a:lnTo>
                  <a:pt x="3658" y="13509"/>
                </a:lnTo>
                <a:lnTo>
                  <a:pt x="3646" y="13527"/>
                </a:lnTo>
                <a:lnTo>
                  <a:pt x="3634" y="13541"/>
                </a:lnTo>
                <a:lnTo>
                  <a:pt x="3628" y="13542"/>
                </a:lnTo>
                <a:lnTo>
                  <a:pt x="3601" y="13538"/>
                </a:lnTo>
                <a:lnTo>
                  <a:pt x="3570" y="13554"/>
                </a:lnTo>
                <a:lnTo>
                  <a:pt x="3563" y="13591"/>
                </a:lnTo>
                <a:lnTo>
                  <a:pt x="3573" y="13601"/>
                </a:lnTo>
                <a:lnTo>
                  <a:pt x="3582" y="13603"/>
                </a:lnTo>
                <a:lnTo>
                  <a:pt x="3586" y="13602"/>
                </a:lnTo>
                <a:lnTo>
                  <a:pt x="3594" y="13598"/>
                </a:lnTo>
                <a:lnTo>
                  <a:pt x="3595" y="13591"/>
                </a:lnTo>
                <a:lnTo>
                  <a:pt x="3597" y="13591"/>
                </a:lnTo>
                <a:lnTo>
                  <a:pt x="3598" y="13576"/>
                </a:lnTo>
                <a:lnTo>
                  <a:pt x="3608" y="13568"/>
                </a:lnTo>
                <a:lnTo>
                  <a:pt x="3627" y="13572"/>
                </a:lnTo>
                <a:lnTo>
                  <a:pt x="3628" y="13577"/>
                </a:lnTo>
                <a:lnTo>
                  <a:pt x="3625" y="13590"/>
                </a:lnTo>
                <a:lnTo>
                  <a:pt x="3628" y="13592"/>
                </a:lnTo>
                <a:lnTo>
                  <a:pt x="3624" y="13598"/>
                </a:lnTo>
                <a:lnTo>
                  <a:pt x="3627" y="13604"/>
                </a:lnTo>
                <a:lnTo>
                  <a:pt x="3618" y="13612"/>
                </a:lnTo>
                <a:lnTo>
                  <a:pt x="3620" y="13619"/>
                </a:lnTo>
                <a:lnTo>
                  <a:pt x="3620" y="13625"/>
                </a:lnTo>
                <a:lnTo>
                  <a:pt x="3630" y="13633"/>
                </a:lnTo>
                <a:lnTo>
                  <a:pt x="3644" y="13628"/>
                </a:lnTo>
                <a:lnTo>
                  <a:pt x="3651" y="13633"/>
                </a:lnTo>
                <a:lnTo>
                  <a:pt x="3651" y="13643"/>
                </a:lnTo>
                <a:lnTo>
                  <a:pt x="3659" y="13658"/>
                </a:lnTo>
                <a:lnTo>
                  <a:pt x="3654" y="13659"/>
                </a:lnTo>
                <a:lnTo>
                  <a:pt x="3648" y="13664"/>
                </a:lnTo>
                <a:lnTo>
                  <a:pt x="3644" y="13675"/>
                </a:lnTo>
                <a:lnTo>
                  <a:pt x="3650" y="13679"/>
                </a:lnTo>
                <a:lnTo>
                  <a:pt x="3649" y="13707"/>
                </a:lnTo>
                <a:lnTo>
                  <a:pt x="3618" y="13731"/>
                </a:lnTo>
                <a:lnTo>
                  <a:pt x="3594" y="13743"/>
                </a:lnTo>
                <a:lnTo>
                  <a:pt x="3559" y="13770"/>
                </a:lnTo>
                <a:lnTo>
                  <a:pt x="3568" y="13788"/>
                </a:lnTo>
                <a:lnTo>
                  <a:pt x="3564" y="13796"/>
                </a:lnTo>
                <a:lnTo>
                  <a:pt x="3566" y="13806"/>
                </a:lnTo>
                <a:lnTo>
                  <a:pt x="3574" y="13808"/>
                </a:lnTo>
                <a:lnTo>
                  <a:pt x="3580" y="13811"/>
                </a:lnTo>
                <a:lnTo>
                  <a:pt x="3578" y="13813"/>
                </a:lnTo>
                <a:lnTo>
                  <a:pt x="3584" y="13819"/>
                </a:lnTo>
                <a:lnTo>
                  <a:pt x="3599" y="13816"/>
                </a:lnTo>
                <a:lnTo>
                  <a:pt x="3602" y="13819"/>
                </a:lnTo>
                <a:lnTo>
                  <a:pt x="3616" y="13818"/>
                </a:lnTo>
                <a:lnTo>
                  <a:pt x="3619" y="13820"/>
                </a:lnTo>
                <a:lnTo>
                  <a:pt x="3629" y="13835"/>
                </a:lnTo>
                <a:lnTo>
                  <a:pt x="3641" y="13823"/>
                </a:lnTo>
                <a:lnTo>
                  <a:pt x="3648" y="13821"/>
                </a:lnTo>
                <a:lnTo>
                  <a:pt x="3674" y="13807"/>
                </a:lnTo>
                <a:lnTo>
                  <a:pt x="3673" y="13813"/>
                </a:lnTo>
                <a:lnTo>
                  <a:pt x="3669" y="13819"/>
                </a:lnTo>
                <a:lnTo>
                  <a:pt x="3667" y="13825"/>
                </a:lnTo>
                <a:lnTo>
                  <a:pt x="3667" y="13836"/>
                </a:lnTo>
                <a:lnTo>
                  <a:pt x="3672" y="13859"/>
                </a:lnTo>
                <a:lnTo>
                  <a:pt x="3671" y="13862"/>
                </a:lnTo>
                <a:lnTo>
                  <a:pt x="3673" y="13871"/>
                </a:lnTo>
                <a:lnTo>
                  <a:pt x="3669" y="13879"/>
                </a:lnTo>
                <a:lnTo>
                  <a:pt x="3679" y="13881"/>
                </a:lnTo>
                <a:lnTo>
                  <a:pt x="3684" y="13886"/>
                </a:lnTo>
                <a:lnTo>
                  <a:pt x="3694" y="13885"/>
                </a:lnTo>
                <a:lnTo>
                  <a:pt x="3706" y="13887"/>
                </a:lnTo>
                <a:lnTo>
                  <a:pt x="3712" y="13892"/>
                </a:lnTo>
                <a:lnTo>
                  <a:pt x="3718" y="13899"/>
                </a:lnTo>
                <a:lnTo>
                  <a:pt x="3720" y="13900"/>
                </a:lnTo>
                <a:lnTo>
                  <a:pt x="3723" y="13903"/>
                </a:lnTo>
                <a:lnTo>
                  <a:pt x="3728" y="13908"/>
                </a:lnTo>
                <a:lnTo>
                  <a:pt x="3731" y="13910"/>
                </a:lnTo>
                <a:lnTo>
                  <a:pt x="3723" y="13917"/>
                </a:lnTo>
                <a:lnTo>
                  <a:pt x="3714" y="13932"/>
                </a:lnTo>
                <a:lnTo>
                  <a:pt x="3709" y="13950"/>
                </a:lnTo>
                <a:lnTo>
                  <a:pt x="3705" y="13957"/>
                </a:lnTo>
                <a:lnTo>
                  <a:pt x="3704" y="13969"/>
                </a:lnTo>
                <a:lnTo>
                  <a:pt x="3706" y="14015"/>
                </a:lnTo>
                <a:lnTo>
                  <a:pt x="3702" y="14015"/>
                </a:lnTo>
                <a:lnTo>
                  <a:pt x="3676" y="14041"/>
                </a:lnTo>
                <a:lnTo>
                  <a:pt x="3666" y="14057"/>
                </a:lnTo>
                <a:lnTo>
                  <a:pt x="3661" y="14071"/>
                </a:lnTo>
                <a:lnTo>
                  <a:pt x="3659" y="14093"/>
                </a:lnTo>
                <a:lnTo>
                  <a:pt x="3676" y="14115"/>
                </a:lnTo>
                <a:lnTo>
                  <a:pt x="3684" y="14131"/>
                </a:lnTo>
                <a:lnTo>
                  <a:pt x="3688" y="14147"/>
                </a:lnTo>
                <a:lnTo>
                  <a:pt x="3692" y="14147"/>
                </a:lnTo>
                <a:lnTo>
                  <a:pt x="3696" y="14152"/>
                </a:lnTo>
                <a:lnTo>
                  <a:pt x="3698" y="14162"/>
                </a:lnTo>
                <a:lnTo>
                  <a:pt x="3700" y="14161"/>
                </a:lnTo>
                <a:lnTo>
                  <a:pt x="3711" y="14188"/>
                </a:lnTo>
                <a:lnTo>
                  <a:pt x="3725" y="14211"/>
                </a:lnTo>
                <a:lnTo>
                  <a:pt x="3719" y="14214"/>
                </a:lnTo>
                <a:lnTo>
                  <a:pt x="3719" y="14219"/>
                </a:lnTo>
                <a:lnTo>
                  <a:pt x="3762" y="14246"/>
                </a:lnTo>
                <a:lnTo>
                  <a:pt x="3770" y="14249"/>
                </a:lnTo>
                <a:lnTo>
                  <a:pt x="3775" y="14248"/>
                </a:lnTo>
                <a:lnTo>
                  <a:pt x="3796" y="14254"/>
                </a:lnTo>
                <a:lnTo>
                  <a:pt x="3794" y="14266"/>
                </a:lnTo>
                <a:lnTo>
                  <a:pt x="3788" y="14282"/>
                </a:lnTo>
                <a:lnTo>
                  <a:pt x="3784" y="14294"/>
                </a:lnTo>
                <a:lnTo>
                  <a:pt x="3779" y="14295"/>
                </a:lnTo>
                <a:lnTo>
                  <a:pt x="3781" y="14298"/>
                </a:lnTo>
                <a:lnTo>
                  <a:pt x="3781" y="14303"/>
                </a:lnTo>
                <a:lnTo>
                  <a:pt x="3783" y="14306"/>
                </a:lnTo>
                <a:lnTo>
                  <a:pt x="3783" y="14309"/>
                </a:lnTo>
                <a:lnTo>
                  <a:pt x="3771" y="14316"/>
                </a:lnTo>
                <a:lnTo>
                  <a:pt x="3773" y="14310"/>
                </a:lnTo>
                <a:lnTo>
                  <a:pt x="3769" y="14310"/>
                </a:lnTo>
                <a:lnTo>
                  <a:pt x="3770" y="14294"/>
                </a:lnTo>
                <a:lnTo>
                  <a:pt x="3746" y="14303"/>
                </a:lnTo>
                <a:lnTo>
                  <a:pt x="3730" y="14296"/>
                </a:lnTo>
                <a:lnTo>
                  <a:pt x="3709" y="14302"/>
                </a:lnTo>
                <a:lnTo>
                  <a:pt x="3708" y="14300"/>
                </a:lnTo>
                <a:lnTo>
                  <a:pt x="3700" y="14294"/>
                </a:lnTo>
                <a:lnTo>
                  <a:pt x="3704" y="14292"/>
                </a:lnTo>
                <a:lnTo>
                  <a:pt x="3700" y="14288"/>
                </a:lnTo>
                <a:lnTo>
                  <a:pt x="3686" y="14284"/>
                </a:lnTo>
                <a:lnTo>
                  <a:pt x="3685" y="14290"/>
                </a:lnTo>
                <a:lnTo>
                  <a:pt x="3688" y="14300"/>
                </a:lnTo>
                <a:lnTo>
                  <a:pt x="3686" y="14303"/>
                </a:lnTo>
                <a:lnTo>
                  <a:pt x="3683" y="14324"/>
                </a:lnTo>
                <a:lnTo>
                  <a:pt x="3680" y="14324"/>
                </a:lnTo>
                <a:lnTo>
                  <a:pt x="3680" y="14322"/>
                </a:lnTo>
                <a:lnTo>
                  <a:pt x="3679" y="14321"/>
                </a:lnTo>
                <a:lnTo>
                  <a:pt x="3676" y="14322"/>
                </a:lnTo>
                <a:lnTo>
                  <a:pt x="3675" y="14313"/>
                </a:lnTo>
                <a:lnTo>
                  <a:pt x="3674" y="14309"/>
                </a:lnTo>
                <a:lnTo>
                  <a:pt x="3667" y="14314"/>
                </a:lnTo>
                <a:lnTo>
                  <a:pt x="3660" y="14304"/>
                </a:lnTo>
                <a:lnTo>
                  <a:pt x="3653" y="14309"/>
                </a:lnTo>
                <a:lnTo>
                  <a:pt x="3643" y="14314"/>
                </a:lnTo>
                <a:lnTo>
                  <a:pt x="3638" y="14318"/>
                </a:lnTo>
                <a:lnTo>
                  <a:pt x="3627" y="14323"/>
                </a:lnTo>
                <a:lnTo>
                  <a:pt x="3612" y="14332"/>
                </a:lnTo>
                <a:lnTo>
                  <a:pt x="3599" y="14336"/>
                </a:lnTo>
                <a:lnTo>
                  <a:pt x="3594" y="14341"/>
                </a:lnTo>
                <a:lnTo>
                  <a:pt x="3594" y="14343"/>
                </a:lnTo>
                <a:lnTo>
                  <a:pt x="3584" y="14348"/>
                </a:lnTo>
                <a:lnTo>
                  <a:pt x="3578" y="14339"/>
                </a:lnTo>
                <a:lnTo>
                  <a:pt x="3555" y="14346"/>
                </a:lnTo>
                <a:lnTo>
                  <a:pt x="3529" y="14348"/>
                </a:lnTo>
                <a:lnTo>
                  <a:pt x="3527" y="14346"/>
                </a:lnTo>
                <a:lnTo>
                  <a:pt x="3521" y="14347"/>
                </a:lnTo>
                <a:lnTo>
                  <a:pt x="3508" y="14352"/>
                </a:lnTo>
                <a:lnTo>
                  <a:pt x="3503" y="14356"/>
                </a:lnTo>
                <a:lnTo>
                  <a:pt x="3492" y="14354"/>
                </a:lnTo>
                <a:lnTo>
                  <a:pt x="3491" y="14357"/>
                </a:lnTo>
                <a:lnTo>
                  <a:pt x="3489" y="14360"/>
                </a:lnTo>
                <a:lnTo>
                  <a:pt x="3487" y="14360"/>
                </a:lnTo>
                <a:lnTo>
                  <a:pt x="3483" y="14367"/>
                </a:lnTo>
                <a:lnTo>
                  <a:pt x="3471" y="14379"/>
                </a:lnTo>
                <a:lnTo>
                  <a:pt x="3456" y="14386"/>
                </a:lnTo>
                <a:lnTo>
                  <a:pt x="3453" y="14388"/>
                </a:lnTo>
                <a:lnTo>
                  <a:pt x="3447" y="14389"/>
                </a:lnTo>
                <a:lnTo>
                  <a:pt x="3434" y="14395"/>
                </a:lnTo>
                <a:lnTo>
                  <a:pt x="3429" y="14395"/>
                </a:lnTo>
                <a:lnTo>
                  <a:pt x="3406" y="14410"/>
                </a:lnTo>
                <a:lnTo>
                  <a:pt x="3405" y="14408"/>
                </a:lnTo>
                <a:lnTo>
                  <a:pt x="3404" y="14410"/>
                </a:lnTo>
                <a:lnTo>
                  <a:pt x="3396" y="14410"/>
                </a:lnTo>
                <a:lnTo>
                  <a:pt x="3380" y="14417"/>
                </a:lnTo>
                <a:lnTo>
                  <a:pt x="3366" y="14433"/>
                </a:lnTo>
                <a:lnTo>
                  <a:pt x="3361" y="14447"/>
                </a:lnTo>
                <a:lnTo>
                  <a:pt x="3347" y="14463"/>
                </a:lnTo>
                <a:lnTo>
                  <a:pt x="3342" y="14443"/>
                </a:lnTo>
                <a:lnTo>
                  <a:pt x="3337" y="14433"/>
                </a:lnTo>
                <a:lnTo>
                  <a:pt x="3337" y="14421"/>
                </a:lnTo>
                <a:lnTo>
                  <a:pt x="3335" y="14415"/>
                </a:lnTo>
                <a:lnTo>
                  <a:pt x="3339" y="14398"/>
                </a:lnTo>
                <a:lnTo>
                  <a:pt x="3338" y="14394"/>
                </a:lnTo>
                <a:lnTo>
                  <a:pt x="3320" y="14370"/>
                </a:lnTo>
                <a:lnTo>
                  <a:pt x="3306" y="14342"/>
                </a:lnTo>
                <a:lnTo>
                  <a:pt x="3302" y="14333"/>
                </a:lnTo>
                <a:lnTo>
                  <a:pt x="3300" y="14311"/>
                </a:lnTo>
                <a:lnTo>
                  <a:pt x="3301" y="14309"/>
                </a:lnTo>
                <a:lnTo>
                  <a:pt x="3298" y="14303"/>
                </a:lnTo>
                <a:lnTo>
                  <a:pt x="3280" y="14281"/>
                </a:lnTo>
                <a:lnTo>
                  <a:pt x="3275" y="14282"/>
                </a:lnTo>
                <a:lnTo>
                  <a:pt x="3263" y="14264"/>
                </a:lnTo>
                <a:lnTo>
                  <a:pt x="3261" y="14266"/>
                </a:lnTo>
                <a:lnTo>
                  <a:pt x="3250" y="14253"/>
                </a:lnTo>
                <a:lnTo>
                  <a:pt x="3248" y="14253"/>
                </a:lnTo>
                <a:lnTo>
                  <a:pt x="3246" y="14251"/>
                </a:lnTo>
                <a:lnTo>
                  <a:pt x="3247" y="14245"/>
                </a:lnTo>
                <a:lnTo>
                  <a:pt x="3242" y="14245"/>
                </a:lnTo>
                <a:lnTo>
                  <a:pt x="3240" y="14239"/>
                </a:lnTo>
                <a:lnTo>
                  <a:pt x="3231" y="14232"/>
                </a:lnTo>
                <a:lnTo>
                  <a:pt x="3227" y="14225"/>
                </a:lnTo>
                <a:lnTo>
                  <a:pt x="3225" y="14224"/>
                </a:lnTo>
                <a:lnTo>
                  <a:pt x="3224" y="14220"/>
                </a:lnTo>
                <a:lnTo>
                  <a:pt x="3220" y="14220"/>
                </a:lnTo>
                <a:lnTo>
                  <a:pt x="3182" y="14237"/>
                </a:lnTo>
                <a:lnTo>
                  <a:pt x="3171" y="14246"/>
                </a:lnTo>
                <a:lnTo>
                  <a:pt x="3173" y="14254"/>
                </a:lnTo>
                <a:lnTo>
                  <a:pt x="3171" y="14256"/>
                </a:lnTo>
                <a:lnTo>
                  <a:pt x="3171" y="14303"/>
                </a:lnTo>
                <a:lnTo>
                  <a:pt x="3175" y="14316"/>
                </a:lnTo>
                <a:lnTo>
                  <a:pt x="3173" y="14322"/>
                </a:lnTo>
                <a:lnTo>
                  <a:pt x="3167" y="14330"/>
                </a:lnTo>
                <a:lnTo>
                  <a:pt x="3166" y="14333"/>
                </a:lnTo>
                <a:lnTo>
                  <a:pt x="3167" y="14334"/>
                </a:lnTo>
                <a:lnTo>
                  <a:pt x="3162" y="14344"/>
                </a:lnTo>
                <a:lnTo>
                  <a:pt x="3153" y="14348"/>
                </a:lnTo>
                <a:lnTo>
                  <a:pt x="3159" y="14355"/>
                </a:lnTo>
                <a:lnTo>
                  <a:pt x="3148" y="14363"/>
                </a:lnTo>
                <a:lnTo>
                  <a:pt x="3147" y="14368"/>
                </a:lnTo>
                <a:lnTo>
                  <a:pt x="3140" y="14374"/>
                </a:lnTo>
                <a:lnTo>
                  <a:pt x="3117" y="14380"/>
                </a:lnTo>
                <a:lnTo>
                  <a:pt x="3110" y="14379"/>
                </a:lnTo>
                <a:lnTo>
                  <a:pt x="3105" y="14380"/>
                </a:lnTo>
                <a:lnTo>
                  <a:pt x="3102" y="14381"/>
                </a:lnTo>
                <a:lnTo>
                  <a:pt x="3091" y="14392"/>
                </a:lnTo>
                <a:lnTo>
                  <a:pt x="3083" y="14392"/>
                </a:lnTo>
                <a:lnTo>
                  <a:pt x="3067" y="14369"/>
                </a:lnTo>
                <a:lnTo>
                  <a:pt x="3063" y="14372"/>
                </a:lnTo>
                <a:lnTo>
                  <a:pt x="3057" y="14368"/>
                </a:lnTo>
                <a:lnTo>
                  <a:pt x="3056" y="14363"/>
                </a:lnTo>
                <a:lnTo>
                  <a:pt x="3051" y="14356"/>
                </a:lnTo>
                <a:lnTo>
                  <a:pt x="3054" y="14353"/>
                </a:lnTo>
                <a:lnTo>
                  <a:pt x="3039" y="14345"/>
                </a:lnTo>
                <a:lnTo>
                  <a:pt x="3031" y="14347"/>
                </a:lnTo>
                <a:lnTo>
                  <a:pt x="3021" y="14335"/>
                </a:lnTo>
                <a:lnTo>
                  <a:pt x="3027" y="14330"/>
                </a:lnTo>
                <a:lnTo>
                  <a:pt x="3021" y="14320"/>
                </a:lnTo>
                <a:lnTo>
                  <a:pt x="3021" y="14318"/>
                </a:lnTo>
                <a:lnTo>
                  <a:pt x="3026" y="14313"/>
                </a:lnTo>
                <a:lnTo>
                  <a:pt x="3026" y="14306"/>
                </a:lnTo>
                <a:lnTo>
                  <a:pt x="3028" y="14298"/>
                </a:lnTo>
                <a:lnTo>
                  <a:pt x="3024" y="14292"/>
                </a:lnTo>
                <a:lnTo>
                  <a:pt x="3030" y="14289"/>
                </a:lnTo>
                <a:lnTo>
                  <a:pt x="3029" y="14287"/>
                </a:lnTo>
                <a:lnTo>
                  <a:pt x="3034" y="14284"/>
                </a:lnTo>
                <a:lnTo>
                  <a:pt x="3038" y="14278"/>
                </a:lnTo>
                <a:lnTo>
                  <a:pt x="3036" y="14272"/>
                </a:lnTo>
                <a:lnTo>
                  <a:pt x="3040" y="14270"/>
                </a:lnTo>
                <a:lnTo>
                  <a:pt x="3042" y="14250"/>
                </a:lnTo>
                <a:lnTo>
                  <a:pt x="3046" y="14236"/>
                </a:lnTo>
                <a:lnTo>
                  <a:pt x="3044" y="14236"/>
                </a:lnTo>
                <a:lnTo>
                  <a:pt x="3042" y="14232"/>
                </a:lnTo>
                <a:lnTo>
                  <a:pt x="3041" y="14215"/>
                </a:lnTo>
                <a:lnTo>
                  <a:pt x="3050" y="14214"/>
                </a:lnTo>
                <a:lnTo>
                  <a:pt x="3049" y="14206"/>
                </a:lnTo>
                <a:lnTo>
                  <a:pt x="3037" y="14188"/>
                </a:lnTo>
                <a:lnTo>
                  <a:pt x="3036" y="14196"/>
                </a:lnTo>
                <a:lnTo>
                  <a:pt x="3028" y="14196"/>
                </a:lnTo>
                <a:lnTo>
                  <a:pt x="3021" y="14191"/>
                </a:lnTo>
                <a:lnTo>
                  <a:pt x="3014" y="14189"/>
                </a:lnTo>
                <a:lnTo>
                  <a:pt x="3008" y="14181"/>
                </a:lnTo>
                <a:lnTo>
                  <a:pt x="3000" y="14185"/>
                </a:lnTo>
                <a:lnTo>
                  <a:pt x="2999" y="14179"/>
                </a:lnTo>
                <a:lnTo>
                  <a:pt x="2996" y="14177"/>
                </a:lnTo>
                <a:lnTo>
                  <a:pt x="2974" y="14183"/>
                </a:lnTo>
                <a:lnTo>
                  <a:pt x="2965" y="14186"/>
                </a:lnTo>
                <a:lnTo>
                  <a:pt x="2955" y="14186"/>
                </a:lnTo>
                <a:lnTo>
                  <a:pt x="2950" y="14188"/>
                </a:lnTo>
                <a:lnTo>
                  <a:pt x="2939" y="14166"/>
                </a:lnTo>
                <a:lnTo>
                  <a:pt x="2963" y="14151"/>
                </a:lnTo>
                <a:lnTo>
                  <a:pt x="2959" y="14123"/>
                </a:lnTo>
                <a:lnTo>
                  <a:pt x="2955" y="14120"/>
                </a:lnTo>
                <a:lnTo>
                  <a:pt x="2959" y="14113"/>
                </a:lnTo>
                <a:lnTo>
                  <a:pt x="2955" y="14111"/>
                </a:lnTo>
                <a:lnTo>
                  <a:pt x="2951" y="14102"/>
                </a:lnTo>
                <a:lnTo>
                  <a:pt x="2936" y="14109"/>
                </a:lnTo>
                <a:lnTo>
                  <a:pt x="2915" y="14123"/>
                </a:lnTo>
                <a:lnTo>
                  <a:pt x="2887" y="14127"/>
                </a:lnTo>
                <a:lnTo>
                  <a:pt x="2872" y="14137"/>
                </a:lnTo>
                <a:lnTo>
                  <a:pt x="2858" y="14161"/>
                </a:lnTo>
                <a:lnTo>
                  <a:pt x="2859" y="14163"/>
                </a:lnTo>
                <a:lnTo>
                  <a:pt x="2854" y="14163"/>
                </a:lnTo>
                <a:lnTo>
                  <a:pt x="2822" y="14174"/>
                </a:lnTo>
                <a:lnTo>
                  <a:pt x="2818" y="14173"/>
                </a:lnTo>
                <a:lnTo>
                  <a:pt x="2802" y="14174"/>
                </a:lnTo>
                <a:lnTo>
                  <a:pt x="2793" y="14191"/>
                </a:lnTo>
                <a:lnTo>
                  <a:pt x="2792" y="14200"/>
                </a:lnTo>
                <a:lnTo>
                  <a:pt x="2787" y="14203"/>
                </a:lnTo>
                <a:lnTo>
                  <a:pt x="2779" y="14205"/>
                </a:lnTo>
                <a:lnTo>
                  <a:pt x="2770" y="14210"/>
                </a:lnTo>
                <a:lnTo>
                  <a:pt x="2763" y="14217"/>
                </a:lnTo>
                <a:lnTo>
                  <a:pt x="2756" y="14222"/>
                </a:lnTo>
                <a:lnTo>
                  <a:pt x="2736" y="14224"/>
                </a:lnTo>
                <a:lnTo>
                  <a:pt x="2734" y="14227"/>
                </a:lnTo>
                <a:lnTo>
                  <a:pt x="2731" y="14229"/>
                </a:lnTo>
                <a:lnTo>
                  <a:pt x="2710" y="14233"/>
                </a:lnTo>
                <a:lnTo>
                  <a:pt x="2703" y="14237"/>
                </a:lnTo>
                <a:lnTo>
                  <a:pt x="2692" y="14238"/>
                </a:lnTo>
                <a:lnTo>
                  <a:pt x="2690" y="14236"/>
                </a:lnTo>
                <a:lnTo>
                  <a:pt x="2689" y="14230"/>
                </a:lnTo>
                <a:lnTo>
                  <a:pt x="2696" y="14218"/>
                </a:lnTo>
                <a:lnTo>
                  <a:pt x="2696" y="14215"/>
                </a:lnTo>
                <a:lnTo>
                  <a:pt x="2693" y="14211"/>
                </a:lnTo>
                <a:lnTo>
                  <a:pt x="2686" y="14207"/>
                </a:lnTo>
                <a:lnTo>
                  <a:pt x="2675" y="14206"/>
                </a:lnTo>
                <a:lnTo>
                  <a:pt x="2664" y="14214"/>
                </a:lnTo>
                <a:lnTo>
                  <a:pt x="2655" y="14215"/>
                </a:lnTo>
                <a:lnTo>
                  <a:pt x="2654" y="14211"/>
                </a:lnTo>
                <a:lnTo>
                  <a:pt x="2643" y="14214"/>
                </a:lnTo>
                <a:lnTo>
                  <a:pt x="2632" y="14219"/>
                </a:lnTo>
                <a:lnTo>
                  <a:pt x="2631" y="14217"/>
                </a:lnTo>
                <a:lnTo>
                  <a:pt x="2621" y="14230"/>
                </a:lnTo>
                <a:lnTo>
                  <a:pt x="2623" y="14232"/>
                </a:lnTo>
                <a:lnTo>
                  <a:pt x="2621" y="14235"/>
                </a:lnTo>
                <a:lnTo>
                  <a:pt x="2592" y="14258"/>
                </a:lnTo>
                <a:lnTo>
                  <a:pt x="2591" y="14261"/>
                </a:lnTo>
                <a:lnTo>
                  <a:pt x="2589" y="14258"/>
                </a:lnTo>
                <a:lnTo>
                  <a:pt x="2577" y="14262"/>
                </a:lnTo>
                <a:lnTo>
                  <a:pt x="2569" y="14272"/>
                </a:lnTo>
                <a:lnTo>
                  <a:pt x="2579" y="14290"/>
                </a:lnTo>
                <a:lnTo>
                  <a:pt x="2579" y="14291"/>
                </a:lnTo>
                <a:lnTo>
                  <a:pt x="2576" y="14290"/>
                </a:lnTo>
                <a:lnTo>
                  <a:pt x="2575" y="14293"/>
                </a:lnTo>
                <a:lnTo>
                  <a:pt x="2571" y="14293"/>
                </a:lnTo>
                <a:lnTo>
                  <a:pt x="2570" y="14300"/>
                </a:lnTo>
                <a:lnTo>
                  <a:pt x="2576" y="14306"/>
                </a:lnTo>
                <a:lnTo>
                  <a:pt x="2571" y="14307"/>
                </a:lnTo>
                <a:lnTo>
                  <a:pt x="2565" y="14302"/>
                </a:lnTo>
                <a:lnTo>
                  <a:pt x="2552" y="14283"/>
                </a:lnTo>
                <a:lnTo>
                  <a:pt x="2544" y="14279"/>
                </a:lnTo>
                <a:lnTo>
                  <a:pt x="2532" y="14279"/>
                </a:lnTo>
                <a:lnTo>
                  <a:pt x="2529" y="14287"/>
                </a:lnTo>
                <a:lnTo>
                  <a:pt x="2521" y="14294"/>
                </a:lnTo>
                <a:lnTo>
                  <a:pt x="2521" y="14302"/>
                </a:lnTo>
                <a:lnTo>
                  <a:pt x="2517" y="14305"/>
                </a:lnTo>
                <a:lnTo>
                  <a:pt x="2519" y="14307"/>
                </a:lnTo>
                <a:lnTo>
                  <a:pt x="2517" y="14310"/>
                </a:lnTo>
                <a:lnTo>
                  <a:pt x="2520" y="14319"/>
                </a:lnTo>
                <a:lnTo>
                  <a:pt x="2520" y="14326"/>
                </a:lnTo>
                <a:lnTo>
                  <a:pt x="2521" y="14327"/>
                </a:lnTo>
                <a:lnTo>
                  <a:pt x="2520" y="14333"/>
                </a:lnTo>
                <a:lnTo>
                  <a:pt x="2514" y="14336"/>
                </a:lnTo>
                <a:lnTo>
                  <a:pt x="2507" y="14336"/>
                </a:lnTo>
                <a:lnTo>
                  <a:pt x="2500" y="14341"/>
                </a:lnTo>
                <a:lnTo>
                  <a:pt x="2497" y="14341"/>
                </a:lnTo>
                <a:lnTo>
                  <a:pt x="2476" y="14356"/>
                </a:lnTo>
                <a:lnTo>
                  <a:pt x="2473" y="14356"/>
                </a:lnTo>
                <a:lnTo>
                  <a:pt x="2463" y="14373"/>
                </a:lnTo>
                <a:lnTo>
                  <a:pt x="2453" y="14382"/>
                </a:lnTo>
                <a:lnTo>
                  <a:pt x="2446" y="14386"/>
                </a:lnTo>
                <a:lnTo>
                  <a:pt x="2446" y="14395"/>
                </a:lnTo>
                <a:lnTo>
                  <a:pt x="2448" y="14402"/>
                </a:lnTo>
                <a:lnTo>
                  <a:pt x="2433" y="14410"/>
                </a:lnTo>
                <a:lnTo>
                  <a:pt x="2435" y="14415"/>
                </a:lnTo>
                <a:lnTo>
                  <a:pt x="2434" y="14415"/>
                </a:lnTo>
                <a:lnTo>
                  <a:pt x="2429" y="14417"/>
                </a:lnTo>
                <a:lnTo>
                  <a:pt x="2412" y="14413"/>
                </a:lnTo>
                <a:lnTo>
                  <a:pt x="2402" y="14415"/>
                </a:lnTo>
                <a:lnTo>
                  <a:pt x="2392" y="14413"/>
                </a:lnTo>
                <a:lnTo>
                  <a:pt x="2381" y="14409"/>
                </a:lnTo>
                <a:lnTo>
                  <a:pt x="2377" y="14405"/>
                </a:lnTo>
                <a:lnTo>
                  <a:pt x="2376" y="14396"/>
                </a:lnTo>
                <a:lnTo>
                  <a:pt x="2370" y="14389"/>
                </a:lnTo>
                <a:lnTo>
                  <a:pt x="2352" y="14385"/>
                </a:lnTo>
                <a:lnTo>
                  <a:pt x="2341" y="14392"/>
                </a:lnTo>
                <a:lnTo>
                  <a:pt x="2340" y="14397"/>
                </a:lnTo>
                <a:lnTo>
                  <a:pt x="2337" y="14399"/>
                </a:lnTo>
                <a:lnTo>
                  <a:pt x="2334" y="14404"/>
                </a:lnTo>
                <a:lnTo>
                  <a:pt x="2325" y="14408"/>
                </a:lnTo>
                <a:lnTo>
                  <a:pt x="2320" y="14414"/>
                </a:lnTo>
                <a:lnTo>
                  <a:pt x="2314" y="14417"/>
                </a:lnTo>
                <a:lnTo>
                  <a:pt x="2301" y="14430"/>
                </a:lnTo>
                <a:lnTo>
                  <a:pt x="2294" y="14431"/>
                </a:lnTo>
                <a:lnTo>
                  <a:pt x="2288" y="14425"/>
                </a:lnTo>
                <a:lnTo>
                  <a:pt x="2287" y="14420"/>
                </a:lnTo>
                <a:lnTo>
                  <a:pt x="2284" y="14412"/>
                </a:lnTo>
                <a:lnTo>
                  <a:pt x="2287" y="14412"/>
                </a:lnTo>
                <a:lnTo>
                  <a:pt x="2295" y="14404"/>
                </a:lnTo>
                <a:lnTo>
                  <a:pt x="2300" y="14394"/>
                </a:lnTo>
                <a:lnTo>
                  <a:pt x="2311" y="14387"/>
                </a:lnTo>
                <a:lnTo>
                  <a:pt x="2324" y="14373"/>
                </a:lnTo>
                <a:lnTo>
                  <a:pt x="2319" y="14353"/>
                </a:lnTo>
                <a:lnTo>
                  <a:pt x="2320" y="14345"/>
                </a:lnTo>
                <a:lnTo>
                  <a:pt x="2319" y="14337"/>
                </a:lnTo>
                <a:lnTo>
                  <a:pt x="2321" y="14333"/>
                </a:lnTo>
                <a:lnTo>
                  <a:pt x="2323" y="14318"/>
                </a:lnTo>
                <a:lnTo>
                  <a:pt x="2332" y="14297"/>
                </a:lnTo>
                <a:lnTo>
                  <a:pt x="2335" y="14281"/>
                </a:lnTo>
                <a:lnTo>
                  <a:pt x="2338" y="14274"/>
                </a:lnTo>
                <a:lnTo>
                  <a:pt x="2335" y="14266"/>
                </a:lnTo>
                <a:lnTo>
                  <a:pt x="2336" y="14264"/>
                </a:lnTo>
                <a:lnTo>
                  <a:pt x="2331" y="14259"/>
                </a:lnTo>
                <a:lnTo>
                  <a:pt x="2327" y="14252"/>
                </a:lnTo>
                <a:lnTo>
                  <a:pt x="2324" y="14250"/>
                </a:lnTo>
                <a:lnTo>
                  <a:pt x="2321" y="14249"/>
                </a:lnTo>
                <a:lnTo>
                  <a:pt x="2309" y="14253"/>
                </a:lnTo>
                <a:lnTo>
                  <a:pt x="2301" y="14243"/>
                </a:lnTo>
                <a:lnTo>
                  <a:pt x="2300" y="14243"/>
                </a:lnTo>
                <a:lnTo>
                  <a:pt x="2297" y="14245"/>
                </a:lnTo>
                <a:lnTo>
                  <a:pt x="2293" y="14244"/>
                </a:lnTo>
                <a:lnTo>
                  <a:pt x="2283" y="14216"/>
                </a:lnTo>
                <a:lnTo>
                  <a:pt x="2289" y="14194"/>
                </a:lnTo>
                <a:lnTo>
                  <a:pt x="2284" y="14190"/>
                </a:lnTo>
                <a:lnTo>
                  <a:pt x="2259" y="14186"/>
                </a:lnTo>
                <a:lnTo>
                  <a:pt x="2251" y="14187"/>
                </a:lnTo>
                <a:lnTo>
                  <a:pt x="2231" y="14197"/>
                </a:lnTo>
                <a:lnTo>
                  <a:pt x="2235" y="14203"/>
                </a:lnTo>
                <a:lnTo>
                  <a:pt x="2240" y="14205"/>
                </a:lnTo>
                <a:lnTo>
                  <a:pt x="2230" y="14205"/>
                </a:lnTo>
                <a:lnTo>
                  <a:pt x="2217" y="14219"/>
                </a:lnTo>
                <a:lnTo>
                  <a:pt x="2220" y="14236"/>
                </a:lnTo>
                <a:lnTo>
                  <a:pt x="2215" y="14236"/>
                </a:lnTo>
                <a:lnTo>
                  <a:pt x="2207" y="14243"/>
                </a:lnTo>
                <a:lnTo>
                  <a:pt x="2199" y="14230"/>
                </a:lnTo>
                <a:lnTo>
                  <a:pt x="2197" y="14224"/>
                </a:lnTo>
                <a:lnTo>
                  <a:pt x="2193" y="14219"/>
                </a:lnTo>
                <a:lnTo>
                  <a:pt x="2189" y="14222"/>
                </a:lnTo>
                <a:lnTo>
                  <a:pt x="2184" y="14212"/>
                </a:lnTo>
                <a:lnTo>
                  <a:pt x="2181" y="14207"/>
                </a:lnTo>
                <a:lnTo>
                  <a:pt x="2179" y="14206"/>
                </a:lnTo>
                <a:lnTo>
                  <a:pt x="2170" y="14206"/>
                </a:lnTo>
                <a:lnTo>
                  <a:pt x="2168" y="14188"/>
                </a:lnTo>
                <a:lnTo>
                  <a:pt x="2174" y="14176"/>
                </a:lnTo>
                <a:lnTo>
                  <a:pt x="2164" y="14175"/>
                </a:lnTo>
                <a:lnTo>
                  <a:pt x="2156" y="14171"/>
                </a:lnTo>
                <a:lnTo>
                  <a:pt x="2156" y="14168"/>
                </a:lnTo>
                <a:lnTo>
                  <a:pt x="2147" y="14167"/>
                </a:lnTo>
                <a:lnTo>
                  <a:pt x="2147" y="14159"/>
                </a:lnTo>
                <a:lnTo>
                  <a:pt x="2147" y="14157"/>
                </a:lnTo>
                <a:lnTo>
                  <a:pt x="2153" y="14154"/>
                </a:lnTo>
                <a:lnTo>
                  <a:pt x="2155" y="14147"/>
                </a:lnTo>
                <a:lnTo>
                  <a:pt x="2164" y="14140"/>
                </a:lnTo>
                <a:lnTo>
                  <a:pt x="2168" y="14127"/>
                </a:lnTo>
                <a:lnTo>
                  <a:pt x="2176" y="14125"/>
                </a:lnTo>
                <a:lnTo>
                  <a:pt x="2178" y="14118"/>
                </a:lnTo>
                <a:lnTo>
                  <a:pt x="2174" y="14112"/>
                </a:lnTo>
                <a:lnTo>
                  <a:pt x="2161" y="14110"/>
                </a:lnTo>
                <a:lnTo>
                  <a:pt x="2151" y="14094"/>
                </a:lnTo>
                <a:lnTo>
                  <a:pt x="2151" y="14086"/>
                </a:lnTo>
                <a:lnTo>
                  <a:pt x="2141" y="14064"/>
                </a:lnTo>
                <a:lnTo>
                  <a:pt x="2087" y="14081"/>
                </a:lnTo>
                <a:lnTo>
                  <a:pt x="2020" y="14097"/>
                </a:lnTo>
                <a:lnTo>
                  <a:pt x="2026" y="14109"/>
                </a:lnTo>
                <a:lnTo>
                  <a:pt x="2037" y="14121"/>
                </a:lnTo>
                <a:lnTo>
                  <a:pt x="2042" y="14122"/>
                </a:lnTo>
                <a:lnTo>
                  <a:pt x="2045" y="14127"/>
                </a:lnTo>
                <a:lnTo>
                  <a:pt x="2048" y="14127"/>
                </a:lnTo>
                <a:lnTo>
                  <a:pt x="2049" y="14128"/>
                </a:lnTo>
                <a:lnTo>
                  <a:pt x="2047" y="14133"/>
                </a:lnTo>
                <a:lnTo>
                  <a:pt x="2040" y="14138"/>
                </a:lnTo>
                <a:lnTo>
                  <a:pt x="2036" y="14149"/>
                </a:lnTo>
                <a:lnTo>
                  <a:pt x="2037" y="14170"/>
                </a:lnTo>
                <a:lnTo>
                  <a:pt x="2035" y="14181"/>
                </a:lnTo>
                <a:lnTo>
                  <a:pt x="2041" y="14184"/>
                </a:lnTo>
                <a:lnTo>
                  <a:pt x="2050" y="14189"/>
                </a:lnTo>
                <a:lnTo>
                  <a:pt x="2050" y="14192"/>
                </a:lnTo>
                <a:lnTo>
                  <a:pt x="2053" y="14196"/>
                </a:lnTo>
                <a:lnTo>
                  <a:pt x="2054" y="14203"/>
                </a:lnTo>
                <a:lnTo>
                  <a:pt x="2058" y="14212"/>
                </a:lnTo>
                <a:lnTo>
                  <a:pt x="2068" y="14210"/>
                </a:lnTo>
                <a:lnTo>
                  <a:pt x="2070" y="14220"/>
                </a:lnTo>
                <a:lnTo>
                  <a:pt x="2060" y="14233"/>
                </a:lnTo>
                <a:lnTo>
                  <a:pt x="2056" y="14235"/>
                </a:lnTo>
                <a:lnTo>
                  <a:pt x="2056" y="14244"/>
                </a:lnTo>
                <a:lnTo>
                  <a:pt x="2058" y="14249"/>
                </a:lnTo>
                <a:lnTo>
                  <a:pt x="2061" y="14250"/>
                </a:lnTo>
                <a:lnTo>
                  <a:pt x="2064" y="14249"/>
                </a:lnTo>
                <a:lnTo>
                  <a:pt x="2104" y="14237"/>
                </a:lnTo>
                <a:lnTo>
                  <a:pt x="2094" y="14250"/>
                </a:lnTo>
                <a:lnTo>
                  <a:pt x="2075" y="14262"/>
                </a:lnTo>
                <a:lnTo>
                  <a:pt x="2070" y="14269"/>
                </a:lnTo>
                <a:lnTo>
                  <a:pt x="2066" y="14274"/>
                </a:lnTo>
                <a:lnTo>
                  <a:pt x="2077" y="14287"/>
                </a:lnTo>
                <a:lnTo>
                  <a:pt x="2087" y="14307"/>
                </a:lnTo>
                <a:lnTo>
                  <a:pt x="2095" y="14322"/>
                </a:lnTo>
                <a:lnTo>
                  <a:pt x="2093" y="14326"/>
                </a:lnTo>
                <a:lnTo>
                  <a:pt x="2089" y="14346"/>
                </a:lnTo>
                <a:lnTo>
                  <a:pt x="2090" y="14355"/>
                </a:lnTo>
                <a:lnTo>
                  <a:pt x="2103" y="14388"/>
                </a:lnTo>
                <a:lnTo>
                  <a:pt x="2122" y="14420"/>
                </a:lnTo>
                <a:lnTo>
                  <a:pt x="2129" y="14434"/>
                </a:lnTo>
                <a:lnTo>
                  <a:pt x="2135" y="14444"/>
                </a:lnTo>
                <a:lnTo>
                  <a:pt x="2142" y="14443"/>
                </a:lnTo>
                <a:lnTo>
                  <a:pt x="2150" y="14439"/>
                </a:lnTo>
                <a:lnTo>
                  <a:pt x="2176" y="14438"/>
                </a:lnTo>
                <a:lnTo>
                  <a:pt x="2172" y="14448"/>
                </a:lnTo>
                <a:lnTo>
                  <a:pt x="2168" y="14451"/>
                </a:lnTo>
                <a:lnTo>
                  <a:pt x="2166" y="14458"/>
                </a:lnTo>
                <a:lnTo>
                  <a:pt x="2169" y="14470"/>
                </a:lnTo>
                <a:lnTo>
                  <a:pt x="2178" y="14486"/>
                </a:lnTo>
                <a:lnTo>
                  <a:pt x="2174" y="14489"/>
                </a:lnTo>
                <a:lnTo>
                  <a:pt x="2173" y="14496"/>
                </a:lnTo>
                <a:lnTo>
                  <a:pt x="2180" y="14509"/>
                </a:lnTo>
                <a:lnTo>
                  <a:pt x="2181" y="14511"/>
                </a:lnTo>
                <a:lnTo>
                  <a:pt x="2179" y="14512"/>
                </a:lnTo>
                <a:lnTo>
                  <a:pt x="2158" y="14508"/>
                </a:lnTo>
                <a:lnTo>
                  <a:pt x="2143" y="14501"/>
                </a:lnTo>
                <a:lnTo>
                  <a:pt x="2134" y="14500"/>
                </a:lnTo>
                <a:lnTo>
                  <a:pt x="2125" y="14504"/>
                </a:lnTo>
                <a:lnTo>
                  <a:pt x="2110" y="14508"/>
                </a:lnTo>
                <a:lnTo>
                  <a:pt x="2103" y="14505"/>
                </a:lnTo>
                <a:lnTo>
                  <a:pt x="2094" y="14505"/>
                </a:lnTo>
                <a:lnTo>
                  <a:pt x="2094" y="14502"/>
                </a:lnTo>
                <a:lnTo>
                  <a:pt x="2107" y="14423"/>
                </a:lnTo>
                <a:lnTo>
                  <a:pt x="2102" y="14415"/>
                </a:lnTo>
                <a:lnTo>
                  <a:pt x="2078" y="14408"/>
                </a:lnTo>
                <a:lnTo>
                  <a:pt x="2075" y="14405"/>
                </a:lnTo>
                <a:lnTo>
                  <a:pt x="2076" y="14369"/>
                </a:lnTo>
                <a:lnTo>
                  <a:pt x="2071" y="14359"/>
                </a:lnTo>
                <a:lnTo>
                  <a:pt x="2023" y="14311"/>
                </a:lnTo>
                <a:lnTo>
                  <a:pt x="2017" y="14317"/>
                </a:lnTo>
                <a:lnTo>
                  <a:pt x="2011" y="14313"/>
                </a:lnTo>
                <a:lnTo>
                  <a:pt x="2012" y="14308"/>
                </a:lnTo>
                <a:lnTo>
                  <a:pt x="2009" y="14305"/>
                </a:lnTo>
                <a:lnTo>
                  <a:pt x="2013" y="14303"/>
                </a:lnTo>
                <a:lnTo>
                  <a:pt x="2005" y="14295"/>
                </a:lnTo>
                <a:lnTo>
                  <a:pt x="1996" y="14302"/>
                </a:lnTo>
                <a:lnTo>
                  <a:pt x="1988" y="14296"/>
                </a:lnTo>
                <a:lnTo>
                  <a:pt x="1980" y="14283"/>
                </a:lnTo>
                <a:lnTo>
                  <a:pt x="1977" y="14288"/>
                </a:lnTo>
                <a:lnTo>
                  <a:pt x="1970" y="14275"/>
                </a:lnTo>
                <a:lnTo>
                  <a:pt x="1966" y="14276"/>
                </a:lnTo>
                <a:lnTo>
                  <a:pt x="1964" y="14268"/>
                </a:lnTo>
                <a:lnTo>
                  <a:pt x="1962" y="14269"/>
                </a:lnTo>
                <a:lnTo>
                  <a:pt x="1961" y="14267"/>
                </a:lnTo>
                <a:lnTo>
                  <a:pt x="1958" y="14267"/>
                </a:lnTo>
                <a:lnTo>
                  <a:pt x="1953" y="14268"/>
                </a:lnTo>
                <a:lnTo>
                  <a:pt x="1950" y="14263"/>
                </a:lnTo>
                <a:lnTo>
                  <a:pt x="1941" y="14268"/>
                </a:lnTo>
                <a:lnTo>
                  <a:pt x="1937" y="14264"/>
                </a:lnTo>
                <a:lnTo>
                  <a:pt x="1947" y="14254"/>
                </a:lnTo>
                <a:lnTo>
                  <a:pt x="1950" y="14249"/>
                </a:lnTo>
                <a:lnTo>
                  <a:pt x="1939" y="14236"/>
                </a:lnTo>
                <a:lnTo>
                  <a:pt x="1937" y="14225"/>
                </a:lnTo>
                <a:lnTo>
                  <a:pt x="1925" y="14203"/>
                </a:lnTo>
                <a:lnTo>
                  <a:pt x="1929" y="14205"/>
                </a:lnTo>
                <a:lnTo>
                  <a:pt x="1914" y="14179"/>
                </a:lnTo>
                <a:lnTo>
                  <a:pt x="1896" y="14165"/>
                </a:lnTo>
                <a:lnTo>
                  <a:pt x="1883" y="14162"/>
                </a:lnTo>
                <a:lnTo>
                  <a:pt x="1873" y="14146"/>
                </a:lnTo>
                <a:lnTo>
                  <a:pt x="1860" y="14131"/>
                </a:lnTo>
                <a:lnTo>
                  <a:pt x="1843" y="14122"/>
                </a:lnTo>
                <a:lnTo>
                  <a:pt x="1840" y="14116"/>
                </a:lnTo>
                <a:lnTo>
                  <a:pt x="1859" y="14084"/>
                </a:lnTo>
                <a:lnTo>
                  <a:pt x="1898" y="14054"/>
                </a:lnTo>
                <a:lnTo>
                  <a:pt x="1902" y="14049"/>
                </a:lnTo>
                <a:lnTo>
                  <a:pt x="1906" y="14041"/>
                </a:lnTo>
                <a:lnTo>
                  <a:pt x="1908" y="14017"/>
                </a:lnTo>
                <a:lnTo>
                  <a:pt x="1921" y="13999"/>
                </a:lnTo>
                <a:lnTo>
                  <a:pt x="1940" y="13982"/>
                </a:lnTo>
                <a:lnTo>
                  <a:pt x="1958" y="13942"/>
                </a:lnTo>
                <a:lnTo>
                  <a:pt x="1962" y="13930"/>
                </a:lnTo>
                <a:lnTo>
                  <a:pt x="1962" y="13925"/>
                </a:lnTo>
                <a:lnTo>
                  <a:pt x="1951" y="13860"/>
                </a:lnTo>
                <a:lnTo>
                  <a:pt x="1975" y="13821"/>
                </a:lnTo>
                <a:lnTo>
                  <a:pt x="1984" y="13802"/>
                </a:lnTo>
                <a:lnTo>
                  <a:pt x="1985" y="13790"/>
                </a:lnTo>
                <a:lnTo>
                  <a:pt x="1992" y="13782"/>
                </a:lnTo>
                <a:lnTo>
                  <a:pt x="2001" y="13733"/>
                </a:lnTo>
                <a:lnTo>
                  <a:pt x="2001" y="13728"/>
                </a:lnTo>
                <a:lnTo>
                  <a:pt x="1997" y="13725"/>
                </a:lnTo>
                <a:lnTo>
                  <a:pt x="2001" y="13722"/>
                </a:lnTo>
                <a:lnTo>
                  <a:pt x="2001" y="13716"/>
                </a:lnTo>
                <a:lnTo>
                  <a:pt x="1992" y="13649"/>
                </a:lnTo>
                <a:lnTo>
                  <a:pt x="1987" y="13632"/>
                </a:lnTo>
                <a:lnTo>
                  <a:pt x="1980" y="13620"/>
                </a:lnTo>
                <a:lnTo>
                  <a:pt x="1943" y="13631"/>
                </a:lnTo>
                <a:lnTo>
                  <a:pt x="1930" y="13624"/>
                </a:lnTo>
                <a:lnTo>
                  <a:pt x="1917" y="13612"/>
                </a:lnTo>
                <a:lnTo>
                  <a:pt x="1903" y="13614"/>
                </a:lnTo>
                <a:lnTo>
                  <a:pt x="1900" y="13611"/>
                </a:lnTo>
                <a:lnTo>
                  <a:pt x="1890" y="13610"/>
                </a:lnTo>
                <a:lnTo>
                  <a:pt x="1888" y="13608"/>
                </a:lnTo>
                <a:lnTo>
                  <a:pt x="1883" y="13600"/>
                </a:lnTo>
                <a:lnTo>
                  <a:pt x="1870" y="13593"/>
                </a:lnTo>
                <a:lnTo>
                  <a:pt x="1860" y="13580"/>
                </a:lnTo>
                <a:lnTo>
                  <a:pt x="1855" y="13577"/>
                </a:lnTo>
                <a:lnTo>
                  <a:pt x="1849" y="13572"/>
                </a:lnTo>
                <a:lnTo>
                  <a:pt x="1849" y="13564"/>
                </a:lnTo>
                <a:lnTo>
                  <a:pt x="1859" y="13547"/>
                </a:lnTo>
                <a:lnTo>
                  <a:pt x="1864" y="13528"/>
                </a:lnTo>
                <a:lnTo>
                  <a:pt x="1862" y="13523"/>
                </a:lnTo>
                <a:lnTo>
                  <a:pt x="1862" y="13520"/>
                </a:lnTo>
                <a:lnTo>
                  <a:pt x="1855" y="13507"/>
                </a:lnTo>
                <a:lnTo>
                  <a:pt x="1850" y="13506"/>
                </a:lnTo>
                <a:lnTo>
                  <a:pt x="1845" y="13506"/>
                </a:lnTo>
                <a:lnTo>
                  <a:pt x="1842" y="13502"/>
                </a:lnTo>
                <a:lnTo>
                  <a:pt x="1842" y="13491"/>
                </a:lnTo>
                <a:lnTo>
                  <a:pt x="1839" y="13489"/>
                </a:lnTo>
                <a:lnTo>
                  <a:pt x="1842" y="13484"/>
                </a:lnTo>
                <a:lnTo>
                  <a:pt x="1848" y="13480"/>
                </a:lnTo>
                <a:lnTo>
                  <a:pt x="1852" y="13474"/>
                </a:lnTo>
                <a:lnTo>
                  <a:pt x="1851" y="13473"/>
                </a:lnTo>
                <a:lnTo>
                  <a:pt x="1855" y="13471"/>
                </a:lnTo>
                <a:lnTo>
                  <a:pt x="1857" y="13467"/>
                </a:lnTo>
                <a:lnTo>
                  <a:pt x="1857" y="13458"/>
                </a:lnTo>
                <a:lnTo>
                  <a:pt x="1855" y="13447"/>
                </a:lnTo>
                <a:lnTo>
                  <a:pt x="1857" y="13445"/>
                </a:lnTo>
                <a:lnTo>
                  <a:pt x="1856" y="13437"/>
                </a:lnTo>
                <a:lnTo>
                  <a:pt x="1859" y="13430"/>
                </a:lnTo>
                <a:lnTo>
                  <a:pt x="1870" y="13423"/>
                </a:lnTo>
                <a:lnTo>
                  <a:pt x="1880" y="13412"/>
                </a:lnTo>
                <a:lnTo>
                  <a:pt x="1893" y="13407"/>
                </a:lnTo>
                <a:lnTo>
                  <a:pt x="1896" y="13403"/>
                </a:lnTo>
                <a:lnTo>
                  <a:pt x="1901" y="13402"/>
                </a:lnTo>
                <a:lnTo>
                  <a:pt x="1901" y="13400"/>
                </a:lnTo>
                <a:lnTo>
                  <a:pt x="1886" y="13393"/>
                </a:lnTo>
                <a:lnTo>
                  <a:pt x="1883" y="13394"/>
                </a:lnTo>
                <a:lnTo>
                  <a:pt x="1875" y="13392"/>
                </a:lnTo>
                <a:lnTo>
                  <a:pt x="1869" y="13393"/>
                </a:lnTo>
                <a:lnTo>
                  <a:pt x="1860" y="13390"/>
                </a:lnTo>
                <a:lnTo>
                  <a:pt x="1855" y="13391"/>
                </a:lnTo>
                <a:lnTo>
                  <a:pt x="1848" y="13391"/>
                </a:lnTo>
                <a:lnTo>
                  <a:pt x="1838" y="13393"/>
                </a:lnTo>
                <a:lnTo>
                  <a:pt x="1834" y="13393"/>
                </a:lnTo>
                <a:lnTo>
                  <a:pt x="1829" y="13386"/>
                </a:lnTo>
                <a:lnTo>
                  <a:pt x="1824" y="13378"/>
                </a:lnTo>
                <a:lnTo>
                  <a:pt x="1823" y="13371"/>
                </a:lnTo>
                <a:lnTo>
                  <a:pt x="1818" y="13367"/>
                </a:lnTo>
                <a:lnTo>
                  <a:pt x="1798" y="13360"/>
                </a:lnTo>
                <a:lnTo>
                  <a:pt x="1783" y="13358"/>
                </a:lnTo>
                <a:lnTo>
                  <a:pt x="1779" y="13352"/>
                </a:lnTo>
                <a:lnTo>
                  <a:pt x="1773" y="13352"/>
                </a:lnTo>
                <a:lnTo>
                  <a:pt x="1756" y="13340"/>
                </a:lnTo>
                <a:lnTo>
                  <a:pt x="1746" y="13330"/>
                </a:lnTo>
                <a:lnTo>
                  <a:pt x="1746" y="13322"/>
                </a:lnTo>
                <a:lnTo>
                  <a:pt x="1741" y="13319"/>
                </a:lnTo>
                <a:lnTo>
                  <a:pt x="1724" y="13305"/>
                </a:lnTo>
                <a:lnTo>
                  <a:pt x="1702" y="13316"/>
                </a:lnTo>
                <a:lnTo>
                  <a:pt x="1698" y="13319"/>
                </a:lnTo>
                <a:lnTo>
                  <a:pt x="1696" y="13316"/>
                </a:lnTo>
                <a:lnTo>
                  <a:pt x="1694" y="13317"/>
                </a:lnTo>
                <a:lnTo>
                  <a:pt x="1693" y="13319"/>
                </a:lnTo>
                <a:lnTo>
                  <a:pt x="1682" y="13325"/>
                </a:lnTo>
                <a:lnTo>
                  <a:pt x="1675" y="13330"/>
                </a:lnTo>
                <a:lnTo>
                  <a:pt x="1671" y="13327"/>
                </a:lnTo>
                <a:lnTo>
                  <a:pt x="1622" y="13319"/>
                </a:lnTo>
                <a:lnTo>
                  <a:pt x="1609" y="13290"/>
                </a:lnTo>
                <a:lnTo>
                  <a:pt x="1598" y="13290"/>
                </a:lnTo>
                <a:lnTo>
                  <a:pt x="1580" y="13295"/>
                </a:lnTo>
                <a:lnTo>
                  <a:pt x="1559" y="13279"/>
                </a:lnTo>
                <a:lnTo>
                  <a:pt x="1541" y="13295"/>
                </a:lnTo>
                <a:lnTo>
                  <a:pt x="1527" y="13314"/>
                </a:lnTo>
                <a:lnTo>
                  <a:pt x="1523" y="13316"/>
                </a:lnTo>
                <a:lnTo>
                  <a:pt x="1510" y="13312"/>
                </a:lnTo>
                <a:lnTo>
                  <a:pt x="1497" y="13313"/>
                </a:lnTo>
                <a:lnTo>
                  <a:pt x="1493" y="13311"/>
                </a:lnTo>
                <a:lnTo>
                  <a:pt x="1493" y="13307"/>
                </a:lnTo>
                <a:lnTo>
                  <a:pt x="1492" y="13306"/>
                </a:lnTo>
                <a:lnTo>
                  <a:pt x="1493" y="13298"/>
                </a:lnTo>
                <a:lnTo>
                  <a:pt x="1491" y="13290"/>
                </a:lnTo>
                <a:lnTo>
                  <a:pt x="1482" y="13282"/>
                </a:lnTo>
                <a:lnTo>
                  <a:pt x="1471" y="13287"/>
                </a:lnTo>
                <a:lnTo>
                  <a:pt x="1455" y="13296"/>
                </a:lnTo>
                <a:lnTo>
                  <a:pt x="1439" y="13308"/>
                </a:lnTo>
                <a:lnTo>
                  <a:pt x="1437" y="13312"/>
                </a:lnTo>
                <a:lnTo>
                  <a:pt x="1436" y="13311"/>
                </a:lnTo>
                <a:lnTo>
                  <a:pt x="1427" y="13311"/>
                </a:lnTo>
                <a:lnTo>
                  <a:pt x="1423" y="13314"/>
                </a:lnTo>
                <a:lnTo>
                  <a:pt x="1408" y="13314"/>
                </a:lnTo>
                <a:lnTo>
                  <a:pt x="1402" y="13318"/>
                </a:lnTo>
                <a:lnTo>
                  <a:pt x="1401" y="13317"/>
                </a:lnTo>
                <a:lnTo>
                  <a:pt x="1398" y="13317"/>
                </a:lnTo>
                <a:lnTo>
                  <a:pt x="1394" y="13319"/>
                </a:lnTo>
                <a:lnTo>
                  <a:pt x="1388" y="13320"/>
                </a:lnTo>
                <a:lnTo>
                  <a:pt x="1377" y="13335"/>
                </a:lnTo>
                <a:lnTo>
                  <a:pt x="1375" y="13334"/>
                </a:lnTo>
                <a:lnTo>
                  <a:pt x="1373" y="13340"/>
                </a:lnTo>
                <a:lnTo>
                  <a:pt x="1364" y="13334"/>
                </a:lnTo>
                <a:lnTo>
                  <a:pt x="1354" y="13316"/>
                </a:lnTo>
                <a:lnTo>
                  <a:pt x="1347" y="13309"/>
                </a:lnTo>
                <a:lnTo>
                  <a:pt x="1351" y="13304"/>
                </a:lnTo>
                <a:lnTo>
                  <a:pt x="1354" y="13305"/>
                </a:lnTo>
                <a:lnTo>
                  <a:pt x="1355" y="13304"/>
                </a:lnTo>
                <a:lnTo>
                  <a:pt x="1358" y="13293"/>
                </a:lnTo>
                <a:lnTo>
                  <a:pt x="1348" y="13276"/>
                </a:lnTo>
                <a:lnTo>
                  <a:pt x="1347" y="13266"/>
                </a:lnTo>
                <a:lnTo>
                  <a:pt x="1337" y="13259"/>
                </a:lnTo>
                <a:lnTo>
                  <a:pt x="1335" y="13255"/>
                </a:lnTo>
                <a:lnTo>
                  <a:pt x="1333" y="13248"/>
                </a:lnTo>
                <a:lnTo>
                  <a:pt x="1329" y="13241"/>
                </a:lnTo>
                <a:lnTo>
                  <a:pt x="1328" y="13235"/>
                </a:lnTo>
                <a:lnTo>
                  <a:pt x="1321" y="13222"/>
                </a:lnTo>
                <a:lnTo>
                  <a:pt x="1319" y="13213"/>
                </a:lnTo>
                <a:lnTo>
                  <a:pt x="1308" y="13213"/>
                </a:lnTo>
                <a:lnTo>
                  <a:pt x="1305" y="13203"/>
                </a:lnTo>
                <a:lnTo>
                  <a:pt x="1317" y="13197"/>
                </a:lnTo>
                <a:lnTo>
                  <a:pt x="1317" y="13195"/>
                </a:lnTo>
                <a:lnTo>
                  <a:pt x="1313" y="13192"/>
                </a:lnTo>
                <a:lnTo>
                  <a:pt x="1304" y="13187"/>
                </a:lnTo>
                <a:lnTo>
                  <a:pt x="1300" y="13184"/>
                </a:lnTo>
                <a:lnTo>
                  <a:pt x="1298" y="13178"/>
                </a:lnTo>
                <a:lnTo>
                  <a:pt x="1296" y="13164"/>
                </a:lnTo>
                <a:lnTo>
                  <a:pt x="1294" y="13163"/>
                </a:lnTo>
                <a:lnTo>
                  <a:pt x="1297" y="13150"/>
                </a:lnTo>
                <a:lnTo>
                  <a:pt x="1299" y="13149"/>
                </a:lnTo>
                <a:lnTo>
                  <a:pt x="1298" y="13146"/>
                </a:lnTo>
                <a:lnTo>
                  <a:pt x="1296" y="13145"/>
                </a:lnTo>
                <a:lnTo>
                  <a:pt x="1295" y="13139"/>
                </a:lnTo>
                <a:lnTo>
                  <a:pt x="1284" y="13125"/>
                </a:lnTo>
                <a:lnTo>
                  <a:pt x="1280" y="13122"/>
                </a:lnTo>
                <a:lnTo>
                  <a:pt x="1265" y="13115"/>
                </a:lnTo>
                <a:lnTo>
                  <a:pt x="1257" y="13095"/>
                </a:lnTo>
                <a:lnTo>
                  <a:pt x="1257" y="13082"/>
                </a:lnTo>
                <a:lnTo>
                  <a:pt x="1266" y="13063"/>
                </a:lnTo>
                <a:lnTo>
                  <a:pt x="1264" y="13061"/>
                </a:lnTo>
                <a:lnTo>
                  <a:pt x="1264" y="13053"/>
                </a:lnTo>
                <a:lnTo>
                  <a:pt x="1265" y="13052"/>
                </a:lnTo>
                <a:lnTo>
                  <a:pt x="1264" y="13037"/>
                </a:lnTo>
                <a:lnTo>
                  <a:pt x="1279" y="13008"/>
                </a:lnTo>
                <a:lnTo>
                  <a:pt x="1284" y="13004"/>
                </a:lnTo>
                <a:lnTo>
                  <a:pt x="1295" y="13000"/>
                </a:lnTo>
                <a:lnTo>
                  <a:pt x="1305" y="12989"/>
                </a:lnTo>
                <a:lnTo>
                  <a:pt x="1307" y="12976"/>
                </a:lnTo>
                <a:lnTo>
                  <a:pt x="1311" y="12965"/>
                </a:lnTo>
                <a:lnTo>
                  <a:pt x="1317" y="12960"/>
                </a:lnTo>
                <a:lnTo>
                  <a:pt x="1317" y="12948"/>
                </a:lnTo>
                <a:lnTo>
                  <a:pt x="1319" y="12943"/>
                </a:lnTo>
                <a:lnTo>
                  <a:pt x="1319" y="12941"/>
                </a:lnTo>
                <a:lnTo>
                  <a:pt x="1334" y="12928"/>
                </a:lnTo>
                <a:lnTo>
                  <a:pt x="1344" y="12925"/>
                </a:lnTo>
                <a:lnTo>
                  <a:pt x="1349" y="12927"/>
                </a:lnTo>
                <a:lnTo>
                  <a:pt x="1364" y="12938"/>
                </a:lnTo>
                <a:lnTo>
                  <a:pt x="1373" y="12939"/>
                </a:lnTo>
                <a:lnTo>
                  <a:pt x="1381" y="12937"/>
                </a:lnTo>
                <a:lnTo>
                  <a:pt x="1389" y="12926"/>
                </a:lnTo>
                <a:lnTo>
                  <a:pt x="1392" y="12898"/>
                </a:lnTo>
                <a:lnTo>
                  <a:pt x="1394" y="12895"/>
                </a:lnTo>
                <a:lnTo>
                  <a:pt x="1394" y="12892"/>
                </a:lnTo>
                <a:lnTo>
                  <a:pt x="1400" y="12887"/>
                </a:lnTo>
                <a:lnTo>
                  <a:pt x="1413" y="12878"/>
                </a:lnTo>
                <a:lnTo>
                  <a:pt x="1422" y="12878"/>
                </a:lnTo>
                <a:lnTo>
                  <a:pt x="1421" y="12875"/>
                </a:lnTo>
                <a:lnTo>
                  <a:pt x="1426" y="12871"/>
                </a:lnTo>
                <a:lnTo>
                  <a:pt x="1431" y="12863"/>
                </a:lnTo>
                <a:lnTo>
                  <a:pt x="1434" y="12849"/>
                </a:lnTo>
                <a:lnTo>
                  <a:pt x="1433" y="12840"/>
                </a:lnTo>
                <a:lnTo>
                  <a:pt x="1434" y="12822"/>
                </a:lnTo>
                <a:lnTo>
                  <a:pt x="1444" y="12805"/>
                </a:lnTo>
                <a:lnTo>
                  <a:pt x="1448" y="12787"/>
                </a:lnTo>
                <a:lnTo>
                  <a:pt x="1448" y="12764"/>
                </a:lnTo>
                <a:lnTo>
                  <a:pt x="1452" y="12738"/>
                </a:lnTo>
                <a:lnTo>
                  <a:pt x="1469" y="12699"/>
                </a:lnTo>
                <a:lnTo>
                  <a:pt x="1483" y="12679"/>
                </a:lnTo>
                <a:lnTo>
                  <a:pt x="1492" y="12661"/>
                </a:lnTo>
                <a:lnTo>
                  <a:pt x="1495" y="12653"/>
                </a:lnTo>
                <a:lnTo>
                  <a:pt x="1497" y="12652"/>
                </a:lnTo>
                <a:lnTo>
                  <a:pt x="1495" y="12649"/>
                </a:lnTo>
                <a:lnTo>
                  <a:pt x="1495" y="12647"/>
                </a:lnTo>
                <a:lnTo>
                  <a:pt x="1488" y="12621"/>
                </a:lnTo>
                <a:lnTo>
                  <a:pt x="1490" y="12619"/>
                </a:lnTo>
                <a:lnTo>
                  <a:pt x="1492" y="12612"/>
                </a:lnTo>
                <a:lnTo>
                  <a:pt x="1497" y="12608"/>
                </a:lnTo>
                <a:lnTo>
                  <a:pt x="1526" y="12590"/>
                </a:lnTo>
                <a:lnTo>
                  <a:pt x="1541" y="12578"/>
                </a:lnTo>
                <a:lnTo>
                  <a:pt x="1552" y="12565"/>
                </a:lnTo>
                <a:lnTo>
                  <a:pt x="1582" y="12521"/>
                </a:lnTo>
                <a:lnTo>
                  <a:pt x="1586" y="12506"/>
                </a:lnTo>
                <a:lnTo>
                  <a:pt x="1588" y="12475"/>
                </a:lnTo>
                <a:lnTo>
                  <a:pt x="1591" y="12469"/>
                </a:lnTo>
                <a:lnTo>
                  <a:pt x="1604" y="12456"/>
                </a:lnTo>
                <a:lnTo>
                  <a:pt x="1607" y="12447"/>
                </a:lnTo>
                <a:lnTo>
                  <a:pt x="1607" y="12442"/>
                </a:lnTo>
                <a:lnTo>
                  <a:pt x="1603" y="12433"/>
                </a:lnTo>
                <a:lnTo>
                  <a:pt x="1601" y="12423"/>
                </a:lnTo>
                <a:lnTo>
                  <a:pt x="1602" y="12422"/>
                </a:lnTo>
                <a:lnTo>
                  <a:pt x="1600" y="12420"/>
                </a:lnTo>
                <a:lnTo>
                  <a:pt x="1589" y="12394"/>
                </a:lnTo>
                <a:lnTo>
                  <a:pt x="1580" y="12367"/>
                </a:lnTo>
                <a:lnTo>
                  <a:pt x="1575" y="12360"/>
                </a:lnTo>
                <a:lnTo>
                  <a:pt x="1569" y="12356"/>
                </a:lnTo>
                <a:lnTo>
                  <a:pt x="1563" y="12354"/>
                </a:lnTo>
                <a:lnTo>
                  <a:pt x="1554" y="12355"/>
                </a:lnTo>
                <a:lnTo>
                  <a:pt x="1536" y="12363"/>
                </a:lnTo>
                <a:lnTo>
                  <a:pt x="1502" y="12370"/>
                </a:lnTo>
                <a:lnTo>
                  <a:pt x="1489" y="12368"/>
                </a:lnTo>
                <a:lnTo>
                  <a:pt x="1479" y="12363"/>
                </a:lnTo>
                <a:lnTo>
                  <a:pt x="1469" y="12350"/>
                </a:lnTo>
                <a:lnTo>
                  <a:pt x="1457" y="12340"/>
                </a:lnTo>
                <a:lnTo>
                  <a:pt x="1453" y="12336"/>
                </a:lnTo>
                <a:lnTo>
                  <a:pt x="1448" y="12322"/>
                </a:lnTo>
                <a:lnTo>
                  <a:pt x="1444" y="12316"/>
                </a:lnTo>
                <a:lnTo>
                  <a:pt x="1435" y="12311"/>
                </a:lnTo>
                <a:lnTo>
                  <a:pt x="1427" y="12310"/>
                </a:lnTo>
                <a:lnTo>
                  <a:pt x="1419" y="12312"/>
                </a:lnTo>
                <a:lnTo>
                  <a:pt x="1411" y="12318"/>
                </a:lnTo>
                <a:lnTo>
                  <a:pt x="1407" y="12329"/>
                </a:lnTo>
                <a:lnTo>
                  <a:pt x="1407" y="12342"/>
                </a:lnTo>
                <a:lnTo>
                  <a:pt x="1406" y="12348"/>
                </a:lnTo>
                <a:lnTo>
                  <a:pt x="1397" y="12361"/>
                </a:lnTo>
                <a:lnTo>
                  <a:pt x="1387" y="12366"/>
                </a:lnTo>
                <a:lnTo>
                  <a:pt x="1365" y="12368"/>
                </a:lnTo>
                <a:lnTo>
                  <a:pt x="1348" y="12368"/>
                </a:lnTo>
                <a:lnTo>
                  <a:pt x="1312" y="12370"/>
                </a:lnTo>
                <a:lnTo>
                  <a:pt x="1307" y="12369"/>
                </a:lnTo>
                <a:lnTo>
                  <a:pt x="1293" y="12362"/>
                </a:lnTo>
                <a:lnTo>
                  <a:pt x="1285" y="12360"/>
                </a:lnTo>
                <a:lnTo>
                  <a:pt x="1278" y="12361"/>
                </a:lnTo>
                <a:lnTo>
                  <a:pt x="1259" y="12367"/>
                </a:lnTo>
                <a:lnTo>
                  <a:pt x="1251" y="12366"/>
                </a:lnTo>
                <a:lnTo>
                  <a:pt x="1245" y="12364"/>
                </a:lnTo>
                <a:lnTo>
                  <a:pt x="1239" y="12358"/>
                </a:lnTo>
                <a:lnTo>
                  <a:pt x="1233" y="12350"/>
                </a:lnTo>
                <a:lnTo>
                  <a:pt x="1229" y="12325"/>
                </a:lnTo>
                <a:lnTo>
                  <a:pt x="1229" y="12319"/>
                </a:lnTo>
                <a:lnTo>
                  <a:pt x="1231" y="12313"/>
                </a:lnTo>
                <a:lnTo>
                  <a:pt x="1234" y="12311"/>
                </a:lnTo>
                <a:lnTo>
                  <a:pt x="1236" y="12311"/>
                </a:lnTo>
                <a:lnTo>
                  <a:pt x="1238" y="12301"/>
                </a:lnTo>
                <a:lnTo>
                  <a:pt x="1241" y="12296"/>
                </a:lnTo>
                <a:lnTo>
                  <a:pt x="1241" y="12293"/>
                </a:lnTo>
                <a:lnTo>
                  <a:pt x="1243" y="12289"/>
                </a:lnTo>
                <a:lnTo>
                  <a:pt x="1254" y="12277"/>
                </a:lnTo>
                <a:lnTo>
                  <a:pt x="1281" y="12253"/>
                </a:lnTo>
                <a:lnTo>
                  <a:pt x="1286" y="12246"/>
                </a:lnTo>
                <a:lnTo>
                  <a:pt x="1287" y="12241"/>
                </a:lnTo>
                <a:lnTo>
                  <a:pt x="1282" y="12217"/>
                </a:lnTo>
                <a:lnTo>
                  <a:pt x="1277" y="12208"/>
                </a:lnTo>
                <a:lnTo>
                  <a:pt x="1269" y="12204"/>
                </a:lnTo>
                <a:lnTo>
                  <a:pt x="1253" y="12201"/>
                </a:lnTo>
                <a:lnTo>
                  <a:pt x="1244" y="12202"/>
                </a:lnTo>
                <a:lnTo>
                  <a:pt x="1231" y="12208"/>
                </a:lnTo>
                <a:lnTo>
                  <a:pt x="1221" y="12209"/>
                </a:lnTo>
                <a:lnTo>
                  <a:pt x="1196" y="12212"/>
                </a:lnTo>
                <a:lnTo>
                  <a:pt x="1184" y="12211"/>
                </a:lnTo>
                <a:lnTo>
                  <a:pt x="1157" y="12214"/>
                </a:lnTo>
                <a:lnTo>
                  <a:pt x="1154" y="12208"/>
                </a:lnTo>
                <a:lnTo>
                  <a:pt x="1141" y="12163"/>
                </a:lnTo>
                <a:lnTo>
                  <a:pt x="1143" y="12163"/>
                </a:lnTo>
                <a:lnTo>
                  <a:pt x="1145" y="12161"/>
                </a:lnTo>
                <a:lnTo>
                  <a:pt x="1148" y="12154"/>
                </a:lnTo>
                <a:lnTo>
                  <a:pt x="1144" y="12150"/>
                </a:lnTo>
                <a:lnTo>
                  <a:pt x="1139" y="12149"/>
                </a:lnTo>
                <a:lnTo>
                  <a:pt x="1130" y="12144"/>
                </a:lnTo>
                <a:lnTo>
                  <a:pt x="1127" y="12143"/>
                </a:lnTo>
                <a:lnTo>
                  <a:pt x="1123" y="12136"/>
                </a:lnTo>
                <a:lnTo>
                  <a:pt x="1121" y="12130"/>
                </a:lnTo>
                <a:lnTo>
                  <a:pt x="1114" y="12123"/>
                </a:lnTo>
                <a:lnTo>
                  <a:pt x="1090" y="12108"/>
                </a:lnTo>
                <a:lnTo>
                  <a:pt x="1086" y="12093"/>
                </a:lnTo>
                <a:lnTo>
                  <a:pt x="1082" y="12092"/>
                </a:lnTo>
                <a:lnTo>
                  <a:pt x="1077" y="12083"/>
                </a:lnTo>
                <a:lnTo>
                  <a:pt x="1073" y="12082"/>
                </a:lnTo>
                <a:lnTo>
                  <a:pt x="1073" y="12074"/>
                </a:lnTo>
                <a:lnTo>
                  <a:pt x="1064" y="12045"/>
                </a:lnTo>
                <a:lnTo>
                  <a:pt x="1071" y="12033"/>
                </a:lnTo>
                <a:lnTo>
                  <a:pt x="1064" y="12023"/>
                </a:lnTo>
                <a:lnTo>
                  <a:pt x="1060" y="12023"/>
                </a:lnTo>
                <a:lnTo>
                  <a:pt x="1053" y="12011"/>
                </a:lnTo>
                <a:lnTo>
                  <a:pt x="1054" y="12001"/>
                </a:lnTo>
                <a:lnTo>
                  <a:pt x="1037" y="11991"/>
                </a:lnTo>
                <a:lnTo>
                  <a:pt x="1030" y="11983"/>
                </a:lnTo>
                <a:lnTo>
                  <a:pt x="1028" y="11977"/>
                </a:lnTo>
                <a:lnTo>
                  <a:pt x="1028" y="11964"/>
                </a:lnTo>
                <a:lnTo>
                  <a:pt x="989" y="11908"/>
                </a:lnTo>
                <a:lnTo>
                  <a:pt x="989" y="11907"/>
                </a:lnTo>
                <a:lnTo>
                  <a:pt x="997" y="11893"/>
                </a:lnTo>
                <a:lnTo>
                  <a:pt x="997" y="11883"/>
                </a:lnTo>
                <a:lnTo>
                  <a:pt x="985" y="11860"/>
                </a:lnTo>
                <a:lnTo>
                  <a:pt x="984" y="11857"/>
                </a:lnTo>
                <a:lnTo>
                  <a:pt x="985" y="11854"/>
                </a:lnTo>
                <a:lnTo>
                  <a:pt x="982" y="11838"/>
                </a:lnTo>
                <a:lnTo>
                  <a:pt x="984" y="11838"/>
                </a:lnTo>
                <a:lnTo>
                  <a:pt x="975" y="11824"/>
                </a:lnTo>
                <a:lnTo>
                  <a:pt x="965" y="11816"/>
                </a:lnTo>
                <a:lnTo>
                  <a:pt x="960" y="11809"/>
                </a:lnTo>
                <a:lnTo>
                  <a:pt x="954" y="11805"/>
                </a:lnTo>
                <a:lnTo>
                  <a:pt x="940" y="11797"/>
                </a:lnTo>
                <a:lnTo>
                  <a:pt x="940" y="11801"/>
                </a:lnTo>
                <a:lnTo>
                  <a:pt x="897" y="11796"/>
                </a:lnTo>
                <a:lnTo>
                  <a:pt x="886" y="11797"/>
                </a:lnTo>
                <a:lnTo>
                  <a:pt x="873" y="11816"/>
                </a:lnTo>
                <a:lnTo>
                  <a:pt x="860" y="11799"/>
                </a:lnTo>
                <a:lnTo>
                  <a:pt x="858" y="11798"/>
                </a:lnTo>
                <a:lnTo>
                  <a:pt x="846" y="11806"/>
                </a:lnTo>
                <a:lnTo>
                  <a:pt x="843" y="11807"/>
                </a:lnTo>
                <a:lnTo>
                  <a:pt x="818" y="11806"/>
                </a:lnTo>
                <a:lnTo>
                  <a:pt x="781" y="11807"/>
                </a:lnTo>
                <a:lnTo>
                  <a:pt x="747" y="11794"/>
                </a:lnTo>
                <a:lnTo>
                  <a:pt x="683" y="11770"/>
                </a:lnTo>
                <a:lnTo>
                  <a:pt x="671" y="11758"/>
                </a:lnTo>
                <a:lnTo>
                  <a:pt x="662" y="11753"/>
                </a:lnTo>
                <a:lnTo>
                  <a:pt x="646" y="11818"/>
                </a:lnTo>
                <a:lnTo>
                  <a:pt x="638" y="11820"/>
                </a:lnTo>
                <a:lnTo>
                  <a:pt x="629" y="11811"/>
                </a:lnTo>
                <a:lnTo>
                  <a:pt x="627" y="11808"/>
                </a:lnTo>
                <a:lnTo>
                  <a:pt x="628" y="11793"/>
                </a:lnTo>
                <a:lnTo>
                  <a:pt x="629" y="11782"/>
                </a:lnTo>
                <a:lnTo>
                  <a:pt x="632" y="11776"/>
                </a:lnTo>
                <a:lnTo>
                  <a:pt x="624" y="11777"/>
                </a:lnTo>
                <a:lnTo>
                  <a:pt x="617" y="11772"/>
                </a:lnTo>
                <a:lnTo>
                  <a:pt x="618" y="11768"/>
                </a:lnTo>
                <a:lnTo>
                  <a:pt x="616" y="11765"/>
                </a:lnTo>
                <a:lnTo>
                  <a:pt x="614" y="11767"/>
                </a:lnTo>
                <a:lnTo>
                  <a:pt x="614" y="11762"/>
                </a:lnTo>
                <a:lnTo>
                  <a:pt x="618" y="11753"/>
                </a:lnTo>
                <a:lnTo>
                  <a:pt x="619" y="11744"/>
                </a:lnTo>
                <a:lnTo>
                  <a:pt x="616" y="11741"/>
                </a:lnTo>
                <a:lnTo>
                  <a:pt x="614" y="11736"/>
                </a:lnTo>
                <a:lnTo>
                  <a:pt x="622" y="11728"/>
                </a:lnTo>
                <a:lnTo>
                  <a:pt x="623" y="11725"/>
                </a:lnTo>
                <a:lnTo>
                  <a:pt x="619" y="11718"/>
                </a:lnTo>
                <a:lnTo>
                  <a:pt x="633" y="11702"/>
                </a:lnTo>
                <a:lnTo>
                  <a:pt x="644" y="11692"/>
                </a:lnTo>
                <a:lnTo>
                  <a:pt x="649" y="11673"/>
                </a:lnTo>
                <a:lnTo>
                  <a:pt x="644" y="11660"/>
                </a:lnTo>
                <a:lnTo>
                  <a:pt x="649" y="11639"/>
                </a:lnTo>
                <a:lnTo>
                  <a:pt x="605" y="11609"/>
                </a:lnTo>
                <a:lnTo>
                  <a:pt x="598" y="11622"/>
                </a:lnTo>
                <a:lnTo>
                  <a:pt x="596" y="11621"/>
                </a:lnTo>
                <a:lnTo>
                  <a:pt x="600" y="11609"/>
                </a:lnTo>
                <a:lnTo>
                  <a:pt x="602" y="11607"/>
                </a:lnTo>
                <a:lnTo>
                  <a:pt x="571" y="11583"/>
                </a:lnTo>
                <a:lnTo>
                  <a:pt x="565" y="11549"/>
                </a:lnTo>
                <a:lnTo>
                  <a:pt x="561" y="11518"/>
                </a:lnTo>
                <a:lnTo>
                  <a:pt x="564" y="11509"/>
                </a:lnTo>
                <a:lnTo>
                  <a:pt x="575" y="11497"/>
                </a:lnTo>
                <a:lnTo>
                  <a:pt x="580" y="11483"/>
                </a:lnTo>
                <a:lnTo>
                  <a:pt x="583" y="11482"/>
                </a:lnTo>
                <a:lnTo>
                  <a:pt x="588" y="11470"/>
                </a:lnTo>
                <a:lnTo>
                  <a:pt x="598" y="11455"/>
                </a:lnTo>
                <a:lnTo>
                  <a:pt x="603" y="11451"/>
                </a:lnTo>
                <a:lnTo>
                  <a:pt x="603" y="11447"/>
                </a:lnTo>
                <a:lnTo>
                  <a:pt x="600" y="11444"/>
                </a:lnTo>
                <a:lnTo>
                  <a:pt x="597" y="11437"/>
                </a:lnTo>
                <a:lnTo>
                  <a:pt x="591" y="11436"/>
                </a:lnTo>
                <a:lnTo>
                  <a:pt x="589" y="11433"/>
                </a:lnTo>
                <a:lnTo>
                  <a:pt x="574" y="11430"/>
                </a:lnTo>
                <a:lnTo>
                  <a:pt x="572" y="11429"/>
                </a:lnTo>
                <a:lnTo>
                  <a:pt x="573" y="11427"/>
                </a:lnTo>
                <a:lnTo>
                  <a:pt x="572" y="11426"/>
                </a:lnTo>
                <a:lnTo>
                  <a:pt x="563" y="11419"/>
                </a:lnTo>
                <a:lnTo>
                  <a:pt x="560" y="11414"/>
                </a:lnTo>
                <a:lnTo>
                  <a:pt x="552" y="11412"/>
                </a:lnTo>
                <a:lnTo>
                  <a:pt x="548" y="11408"/>
                </a:lnTo>
                <a:lnTo>
                  <a:pt x="545" y="11408"/>
                </a:lnTo>
                <a:lnTo>
                  <a:pt x="543" y="11406"/>
                </a:lnTo>
                <a:lnTo>
                  <a:pt x="541" y="11404"/>
                </a:lnTo>
                <a:lnTo>
                  <a:pt x="532" y="11402"/>
                </a:lnTo>
                <a:lnTo>
                  <a:pt x="529" y="11400"/>
                </a:lnTo>
                <a:lnTo>
                  <a:pt x="527" y="11398"/>
                </a:lnTo>
                <a:lnTo>
                  <a:pt x="515" y="11390"/>
                </a:lnTo>
                <a:lnTo>
                  <a:pt x="514" y="11386"/>
                </a:lnTo>
                <a:lnTo>
                  <a:pt x="511" y="11380"/>
                </a:lnTo>
                <a:lnTo>
                  <a:pt x="498" y="11374"/>
                </a:lnTo>
                <a:lnTo>
                  <a:pt x="490" y="11366"/>
                </a:lnTo>
                <a:lnTo>
                  <a:pt x="484" y="11356"/>
                </a:lnTo>
                <a:lnTo>
                  <a:pt x="477" y="11356"/>
                </a:lnTo>
                <a:lnTo>
                  <a:pt x="476" y="11355"/>
                </a:lnTo>
                <a:lnTo>
                  <a:pt x="473" y="11353"/>
                </a:lnTo>
                <a:lnTo>
                  <a:pt x="472" y="11352"/>
                </a:lnTo>
                <a:lnTo>
                  <a:pt x="473" y="11335"/>
                </a:lnTo>
                <a:lnTo>
                  <a:pt x="442" y="11307"/>
                </a:lnTo>
                <a:lnTo>
                  <a:pt x="432" y="11308"/>
                </a:lnTo>
                <a:lnTo>
                  <a:pt x="427" y="11301"/>
                </a:lnTo>
                <a:lnTo>
                  <a:pt x="422" y="11300"/>
                </a:lnTo>
                <a:lnTo>
                  <a:pt x="419" y="11298"/>
                </a:lnTo>
                <a:lnTo>
                  <a:pt x="413" y="11299"/>
                </a:lnTo>
                <a:lnTo>
                  <a:pt x="408" y="11298"/>
                </a:lnTo>
                <a:lnTo>
                  <a:pt x="404" y="11293"/>
                </a:lnTo>
                <a:lnTo>
                  <a:pt x="404" y="11290"/>
                </a:lnTo>
                <a:lnTo>
                  <a:pt x="399" y="11287"/>
                </a:lnTo>
                <a:lnTo>
                  <a:pt x="396" y="11287"/>
                </a:lnTo>
                <a:lnTo>
                  <a:pt x="393" y="11283"/>
                </a:lnTo>
                <a:lnTo>
                  <a:pt x="386" y="11278"/>
                </a:lnTo>
                <a:lnTo>
                  <a:pt x="392" y="11249"/>
                </a:lnTo>
                <a:lnTo>
                  <a:pt x="401" y="11232"/>
                </a:lnTo>
                <a:lnTo>
                  <a:pt x="405" y="11235"/>
                </a:lnTo>
                <a:lnTo>
                  <a:pt x="411" y="11228"/>
                </a:lnTo>
                <a:lnTo>
                  <a:pt x="412" y="11217"/>
                </a:lnTo>
                <a:lnTo>
                  <a:pt x="419" y="11207"/>
                </a:lnTo>
                <a:lnTo>
                  <a:pt x="432" y="11197"/>
                </a:lnTo>
                <a:lnTo>
                  <a:pt x="435" y="11196"/>
                </a:lnTo>
                <a:lnTo>
                  <a:pt x="459" y="11215"/>
                </a:lnTo>
                <a:lnTo>
                  <a:pt x="469" y="11225"/>
                </a:lnTo>
                <a:lnTo>
                  <a:pt x="489" y="11242"/>
                </a:lnTo>
                <a:lnTo>
                  <a:pt x="509" y="11260"/>
                </a:lnTo>
                <a:lnTo>
                  <a:pt x="526" y="11252"/>
                </a:lnTo>
                <a:lnTo>
                  <a:pt x="537" y="11244"/>
                </a:lnTo>
                <a:lnTo>
                  <a:pt x="550" y="11228"/>
                </a:lnTo>
                <a:lnTo>
                  <a:pt x="556" y="11217"/>
                </a:lnTo>
                <a:lnTo>
                  <a:pt x="565" y="11207"/>
                </a:lnTo>
                <a:lnTo>
                  <a:pt x="602" y="11180"/>
                </a:lnTo>
                <a:lnTo>
                  <a:pt x="597" y="11176"/>
                </a:lnTo>
                <a:lnTo>
                  <a:pt x="600" y="11169"/>
                </a:lnTo>
                <a:lnTo>
                  <a:pt x="599" y="11167"/>
                </a:lnTo>
                <a:lnTo>
                  <a:pt x="591" y="11161"/>
                </a:lnTo>
                <a:lnTo>
                  <a:pt x="596" y="11155"/>
                </a:lnTo>
                <a:lnTo>
                  <a:pt x="605" y="11147"/>
                </a:lnTo>
                <a:lnTo>
                  <a:pt x="610" y="11141"/>
                </a:lnTo>
                <a:lnTo>
                  <a:pt x="605" y="11131"/>
                </a:lnTo>
                <a:lnTo>
                  <a:pt x="603" y="11130"/>
                </a:lnTo>
                <a:lnTo>
                  <a:pt x="601" y="11106"/>
                </a:lnTo>
                <a:lnTo>
                  <a:pt x="597" y="11096"/>
                </a:lnTo>
                <a:lnTo>
                  <a:pt x="607" y="11089"/>
                </a:lnTo>
                <a:lnTo>
                  <a:pt x="579" y="11075"/>
                </a:lnTo>
                <a:lnTo>
                  <a:pt x="571" y="11047"/>
                </a:lnTo>
                <a:lnTo>
                  <a:pt x="580" y="11025"/>
                </a:lnTo>
                <a:lnTo>
                  <a:pt x="578" y="11022"/>
                </a:lnTo>
                <a:lnTo>
                  <a:pt x="571" y="11014"/>
                </a:lnTo>
                <a:lnTo>
                  <a:pt x="586" y="10965"/>
                </a:lnTo>
                <a:lnTo>
                  <a:pt x="599" y="10964"/>
                </a:lnTo>
                <a:lnTo>
                  <a:pt x="614" y="10957"/>
                </a:lnTo>
                <a:lnTo>
                  <a:pt x="615" y="10960"/>
                </a:lnTo>
                <a:lnTo>
                  <a:pt x="624" y="10957"/>
                </a:lnTo>
                <a:lnTo>
                  <a:pt x="646" y="10942"/>
                </a:lnTo>
                <a:lnTo>
                  <a:pt x="650" y="10941"/>
                </a:lnTo>
                <a:lnTo>
                  <a:pt x="658" y="10941"/>
                </a:lnTo>
                <a:lnTo>
                  <a:pt x="665" y="10937"/>
                </a:lnTo>
                <a:lnTo>
                  <a:pt x="673" y="10937"/>
                </a:lnTo>
                <a:lnTo>
                  <a:pt x="674" y="10936"/>
                </a:lnTo>
                <a:lnTo>
                  <a:pt x="683" y="10936"/>
                </a:lnTo>
                <a:lnTo>
                  <a:pt x="689" y="10932"/>
                </a:lnTo>
                <a:lnTo>
                  <a:pt x="691" y="10931"/>
                </a:lnTo>
                <a:lnTo>
                  <a:pt x="692" y="10928"/>
                </a:lnTo>
                <a:lnTo>
                  <a:pt x="694" y="10926"/>
                </a:lnTo>
                <a:lnTo>
                  <a:pt x="695" y="10929"/>
                </a:lnTo>
                <a:lnTo>
                  <a:pt x="703" y="10925"/>
                </a:lnTo>
                <a:lnTo>
                  <a:pt x="707" y="10921"/>
                </a:lnTo>
                <a:lnTo>
                  <a:pt x="717" y="10918"/>
                </a:lnTo>
                <a:lnTo>
                  <a:pt x="721" y="10910"/>
                </a:lnTo>
                <a:lnTo>
                  <a:pt x="728" y="10909"/>
                </a:lnTo>
                <a:lnTo>
                  <a:pt x="735" y="10900"/>
                </a:lnTo>
                <a:lnTo>
                  <a:pt x="740" y="10898"/>
                </a:lnTo>
                <a:lnTo>
                  <a:pt x="745" y="10898"/>
                </a:lnTo>
                <a:lnTo>
                  <a:pt x="747" y="10902"/>
                </a:lnTo>
                <a:lnTo>
                  <a:pt x="748" y="10910"/>
                </a:lnTo>
                <a:lnTo>
                  <a:pt x="746" y="10917"/>
                </a:lnTo>
                <a:lnTo>
                  <a:pt x="747" y="10918"/>
                </a:lnTo>
                <a:lnTo>
                  <a:pt x="747" y="10932"/>
                </a:lnTo>
                <a:lnTo>
                  <a:pt x="747" y="10936"/>
                </a:lnTo>
                <a:lnTo>
                  <a:pt x="745" y="10937"/>
                </a:lnTo>
                <a:lnTo>
                  <a:pt x="746" y="10939"/>
                </a:lnTo>
                <a:lnTo>
                  <a:pt x="748" y="10939"/>
                </a:lnTo>
                <a:lnTo>
                  <a:pt x="755" y="10939"/>
                </a:lnTo>
                <a:lnTo>
                  <a:pt x="764" y="10944"/>
                </a:lnTo>
                <a:lnTo>
                  <a:pt x="772" y="10946"/>
                </a:lnTo>
                <a:lnTo>
                  <a:pt x="818" y="10972"/>
                </a:lnTo>
                <a:lnTo>
                  <a:pt x="835" y="10878"/>
                </a:lnTo>
                <a:lnTo>
                  <a:pt x="850" y="10867"/>
                </a:lnTo>
                <a:lnTo>
                  <a:pt x="851" y="10854"/>
                </a:lnTo>
                <a:lnTo>
                  <a:pt x="862" y="10852"/>
                </a:lnTo>
                <a:lnTo>
                  <a:pt x="876" y="10822"/>
                </a:lnTo>
                <a:lnTo>
                  <a:pt x="877" y="10814"/>
                </a:lnTo>
                <a:lnTo>
                  <a:pt x="875" y="10808"/>
                </a:lnTo>
                <a:lnTo>
                  <a:pt x="883" y="10804"/>
                </a:lnTo>
                <a:lnTo>
                  <a:pt x="876" y="10782"/>
                </a:lnTo>
                <a:lnTo>
                  <a:pt x="872" y="10776"/>
                </a:lnTo>
                <a:lnTo>
                  <a:pt x="881" y="10764"/>
                </a:lnTo>
                <a:lnTo>
                  <a:pt x="882" y="10762"/>
                </a:lnTo>
                <a:lnTo>
                  <a:pt x="880" y="10755"/>
                </a:lnTo>
                <a:lnTo>
                  <a:pt x="877" y="10752"/>
                </a:lnTo>
                <a:lnTo>
                  <a:pt x="872" y="10750"/>
                </a:lnTo>
                <a:lnTo>
                  <a:pt x="873" y="10749"/>
                </a:lnTo>
                <a:lnTo>
                  <a:pt x="870" y="10746"/>
                </a:lnTo>
                <a:lnTo>
                  <a:pt x="863" y="10742"/>
                </a:lnTo>
                <a:lnTo>
                  <a:pt x="856" y="10730"/>
                </a:lnTo>
                <a:lnTo>
                  <a:pt x="854" y="10730"/>
                </a:lnTo>
                <a:lnTo>
                  <a:pt x="853" y="10735"/>
                </a:lnTo>
                <a:lnTo>
                  <a:pt x="849" y="10733"/>
                </a:lnTo>
                <a:lnTo>
                  <a:pt x="849" y="10729"/>
                </a:lnTo>
                <a:lnTo>
                  <a:pt x="853" y="10727"/>
                </a:lnTo>
                <a:lnTo>
                  <a:pt x="853" y="10726"/>
                </a:lnTo>
                <a:lnTo>
                  <a:pt x="851" y="10722"/>
                </a:lnTo>
                <a:lnTo>
                  <a:pt x="848" y="10722"/>
                </a:lnTo>
                <a:lnTo>
                  <a:pt x="846" y="10715"/>
                </a:lnTo>
                <a:lnTo>
                  <a:pt x="850" y="10711"/>
                </a:lnTo>
                <a:lnTo>
                  <a:pt x="850" y="10705"/>
                </a:lnTo>
                <a:lnTo>
                  <a:pt x="846" y="10697"/>
                </a:lnTo>
                <a:lnTo>
                  <a:pt x="844" y="10698"/>
                </a:lnTo>
                <a:lnTo>
                  <a:pt x="844" y="10700"/>
                </a:lnTo>
                <a:lnTo>
                  <a:pt x="842" y="10699"/>
                </a:lnTo>
                <a:lnTo>
                  <a:pt x="840" y="10691"/>
                </a:lnTo>
                <a:lnTo>
                  <a:pt x="837" y="10685"/>
                </a:lnTo>
                <a:lnTo>
                  <a:pt x="835" y="10679"/>
                </a:lnTo>
                <a:lnTo>
                  <a:pt x="835" y="10675"/>
                </a:lnTo>
                <a:lnTo>
                  <a:pt x="838" y="10673"/>
                </a:lnTo>
                <a:lnTo>
                  <a:pt x="838" y="10672"/>
                </a:lnTo>
                <a:lnTo>
                  <a:pt x="835" y="10664"/>
                </a:lnTo>
                <a:lnTo>
                  <a:pt x="838" y="10653"/>
                </a:lnTo>
                <a:lnTo>
                  <a:pt x="841" y="10652"/>
                </a:lnTo>
                <a:lnTo>
                  <a:pt x="842" y="10640"/>
                </a:lnTo>
                <a:lnTo>
                  <a:pt x="845" y="10637"/>
                </a:lnTo>
                <a:lnTo>
                  <a:pt x="846" y="10622"/>
                </a:lnTo>
                <a:lnTo>
                  <a:pt x="857" y="10598"/>
                </a:lnTo>
                <a:lnTo>
                  <a:pt x="858" y="10587"/>
                </a:lnTo>
                <a:lnTo>
                  <a:pt x="857" y="10581"/>
                </a:lnTo>
                <a:lnTo>
                  <a:pt x="862" y="10562"/>
                </a:lnTo>
                <a:lnTo>
                  <a:pt x="868" y="10553"/>
                </a:lnTo>
                <a:lnTo>
                  <a:pt x="887" y="10536"/>
                </a:lnTo>
                <a:lnTo>
                  <a:pt x="889" y="10530"/>
                </a:lnTo>
                <a:lnTo>
                  <a:pt x="889" y="10526"/>
                </a:lnTo>
                <a:lnTo>
                  <a:pt x="899" y="10513"/>
                </a:lnTo>
                <a:lnTo>
                  <a:pt x="911" y="10505"/>
                </a:lnTo>
                <a:lnTo>
                  <a:pt x="914" y="10500"/>
                </a:lnTo>
                <a:lnTo>
                  <a:pt x="922" y="10487"/>
                </a:lnTo>
                <a:lnTo>
                  <a:pt x="922" y="10482"/>
                </a:lnTo>
                <a:lnTo>
                  <a:pt x="920" y="10479"/>
                </a:lnTo>
                <a:lnTo>
                  <a:pt x="906" y="10489"/>
                </a:lnTo>
                <a:lnTo>
                  <a:pt x="901" y="10496"/>
                </a:lnTo>
                <a:lnTo>
                  <a:pt x="892" y="10491"/>
                </a:lnTo>
                <a:lnTo>
                  <a:pt x="872" y="10475"/>
                </a:lnTo>
                <a:lnTo>
                  <a:pt x="853" y="10467"/>
                </a:lnTo>
                <a:lnTo>
                  <a:pt x="829" y="10463"/>
                </a:lnTo>
                <a:lnTo>
                  <a:pt x="812" y="10478"/>
                </a:lnTo>
                <a:lnTo>
                  <a:pt x="807" y="10478"/>
                </a:lnTo>
                <a:lnTo>
                  <a:pt x="791" y="10468"/>
                </a:lnTo>
                <a:lnTo>
                  <a:pt x="786" y="10473"/>
                </a:lnTo>
                <a:lnTo>
                  <a:pt x="777" y="10471"/>
                </a:lnTo>
                <a:lnTo>
                  <a:pt x="754" y="10465"/>
                </a:lnTo>
                <a:lnTo>
                  <a:pt x="764" y="10435"/>
                </a:lnTo>
                <a:lnTo>
                  <a:pt x="742" y="10414"/>
                </a:lnTo>
                <a:lnTo>
                  <a:pt x="734" y="10417"/>
                </a:lnTo>
                <a:lnTo>
                  <a:pt x="726" y="10424"/>
                </a:lnTo>
                <a:lnTo>
                  <a:pt x="719" y="10425"/>
                </a:lnTo>
                <a:lnTo>
                  <a:pt x="715" y="10416"/>
                </a:lnTo>
                <a:lnTo>
                  <a:pt x="696" y="10405"/>
                </a:lnTo>
                <a:lnTo>
                  <a:pt x="691" y="10405"/>
                </a:lnTo>
                <a:lnTo>
                  <a:pt x="606" y="10376"/>
                </a:lnTo>
                <a:lnTo>
                  <a:pt x="597" y="10288"/>
                </a:lnTo>
                <a:lnTo>
                  <a:pt x="605" y="10257"/>
                </a:lnTo>
                <a:lnTo>
                  <a:pt x="558" y="10228"/>
                </a:lnTo>
                <a:lnTo>
                  <a:pt x="564" y="10219"/>
                </a:lnTo>
                <a:lnTo>
                  <a:pt x="574" y="10210"/>
                </a:lnTo>
                <a:lnTo>
                  <a:pt x="581" y="10207"/>
                </a:lnTo>
                <a:lnTo>
                  <a:pt x="591" y="10205"/>
                </a:lnTo>
                <a:lnTo>
                  <a:pt x="601" y="10192"/>
                </a:lnTo>
                <a:lnTo>
                  <a:pt x="620" y="10149"/>
                </a:lnTo>
                <a:lnTo>
                  <a:pt x="628" y="10137"/>
                </a:lnTo>
                <a:lnTo>
                  <a:pt x="655" y="10067"/>
                </a:lnTo>
                <a:lnTo>
                  <a:pt x="654" y="10057"/>
                </a:lnTo>
                <a:lnTo>
                  <a:pt x="639" y="10054"/>
                </a:lnTo>
                <a:lnTo>
                  <a:pt x="622" y="10050"/>
                </a:lnTo>
                <a:lnTo>
                  <a:pt x="615" y="10050"/>
                </a:lnTo>
                <a:lnTo>
                  <a:pt x="615" y="10052"/>
                </a:lnTo>
                <a:lnTo>
                  <a:pt x="477" y="10056"/>
                </a:lnTo>
                <a:lnTo>
                  <a:pt x="464" y="10048"/>
                </a:lnTo>
                <a:lnTo>
                  <a:pt x="458" y="10049"/>
                </a:lnTo>
                <a:lnTo>
                  <a:pt x="431" y="10064"/>
                </a:lnTo>
                <a:lnTo>
                  <a:pt x="406" y="10071"/>
                </a:lnTo>
                <a:lnTo>
                  <a:pt x="399" y="10067"/>
                </a:lnTo>
                <a:lnTo>
                  <a:pt x="395" y="10060"/>
                </a:lnTo>
                <a:lnTo>
                  <a:pt x="363" y="10032"/>
                </a:lnTo>
                <a:lnTo>
                  <a:pt x="356" y="10008"/>
                </a:lnTo>
                <a:lnTo>
                  <a:pt x="334" y="10015"/>
                </a:lnTo>
                <a:lnTo>
                  <a:pt x="265" y="10025"/>
                </a:lnTo>
                <a:lnTo>
                  <a:pt x="238" y="10045"/>
                </a:lnTo>
                <a:lnTo>
                  <a:pt x="218" y="10062"/>
                </a:lnTo>
                <a:lnTo>
                  <a:pt x="199" y="10073"/>
                </a:lnTo>
                <a:lnTo>
                  <a:pt x="193" y="10071"/>
                </a:lnTo>
                <a:lnTo>
                  <a:pt x="187" y="10072"/>
                </a:lnTo>
                <a:lnTo>
                  <a:pt x="169" y="10080"/>
                </a:lnTo>
                <a:lnTo>
                  <a:pt x="140" y="10091"/>
                </a:lnTo>
                <a:lnTo>
                  <a:pt x="108" y="10088"/>
                </a:lnTo>
                <a:lnTo>
                  <a:pt x="106" y="10077"/>
                </a:lnTo>
                <a:lnTo>
                  <a:pt x="102" y="10072"/>
                </a:lnTo>
                <a:lnTo>
                  <a:pt x="95" y="10057"/>
                </a:lnTo>
                <a:lnTo>
                  <a:pt x="90" y="10051"/>
                </a:lnTo>
                <a:lnTo>
                  <a:pt x="96" y="10047"/>
                </a:lnTo>
                <a:lnTo>
                  <a:pt x="103" y="10045"/>
                </a:lnTo>
                <a:lnTo>
                  <a:pt x="121" y="10025"/>
                </a:lnTo>
                <a:lnTo>
                  <a:pt x="139" y="10008"/>
                </a:lnTo>
                <a:lnTo>
                  <a:pt x="144" y="9948"/>
                </a:lnTo>
                <a:lnTo>
                  <a:pt x="151" y="9908"/>
                </a:lnTo>
                <a:lnTo>
                  <a:pt x="111" y="9891"/>
                </a:lnTo>
                <a:lnTo>
                  <a:pt x="110" y="9883"/>
                </a:lnTo>
                <a:lnTo>
                  <a:pt x="112" y="9848"/>
                </a:lnTo>
                <a:lnTo>
                  <a:pt x="100" y="9839"/>
                </a:lnTo>
                <a:lnTo>
                  <a:pt x="82" y="9830"/>
                </a:lnTo>
                <a:lnTo>
                  <a:pt x="70" y="9827"/>
                </a:lnTo>
                <a:lnTo>
                  <a:pt x="65" y="9829"/>
                </a:lnTo>
                <a:lnTo>
                  <a:pt x="42" y="9799"/>
                </a:lnTo>
                <a:lnTo>
                  <a:pt x="42" y="9794"/>
                </a:lnTo>
                <a:lnTo>
                  <a:pt x="45" y="9781"/>
                </a:lnTo>
                <a:lnTo>
                  <a:pt x="36" y="9760"/>
                </a:lnTo>
                <a:lnTo>
                  <a:pt x="36" y="9753"/>
                </a:lnTo>
                <a:lnTo>
                  <a:pt x="32" y="9740"/>
                </a:lnTo>
                <a:lnTo>
                  <a:pt x="28" y="9723"/>
                </a:lnTo>
                <a:lnTo>
                  <a:pt x="39" y="9707"/>
                </a:lnTo>
                <a:lnTo>
                  <a:pt x="46" y="9669"/>
                </a:lnTo>
                <a:lnTo>
                  <a:pt x="41" y="9663"/>
                </a:lnTo>
                <a:lnTo>
                  <a:pt x="31" y="9656"/>
                </a:lnTo>
                <a:lnTo>
                  <a:pt x="3" y="9609"/>
                </a:lnTo>
                <a:lnTo>
                  <a:pt x="0" y="9576"/>
                </a:lnTo>
                <a:lnTo>
                  <a:pt x="2" y="9575"/>
                </a:lnTo>
                <a:lnTo>
                  <a:pt x="1" y="9572"/>
                </a:lnTo>
                <a:lnTo>
                  <a:pt x="10" y="9572"/>
                </a:lnTo>
                <a:lnTo>
                  <a:pt x="37" y="9575"/>
                </a:lnTo>
                <a:lnTo>
                  <a:pt x="66" y="9572"/>
                </a:lnTo>
                <a:lnTo>
                  <a:pt x="88" y="9572"/>
                </a:lnTo>
                <a:lnTo>
                  <a:pt x="109" y="9567"/>
                </a:lnTo>
                <a:lnTo>
                  <a:pt x="127" y="9541"/>
                </a:lnTo>
                <a:lnTo>
                  <a:pt x="168" y="9512"/>
                </a:lnTo>
                <a:lnTo>
                  <a:pt x="201" y="9479"/>
                </a:lnTo>
                <a:lnTo>
                  <a:pt x="224" y="9500"/>
                </a:lnTo>
                <a:lnTo>
                  <a:pt x="227" y="9510"/>
                </a:lnTo>
                <a:lnTo>
                  <a:pt x="251" y="9605"/>
                </a:lnTo>
                <a:lnTo>
                  <a:pt x="283" y="9654"/>
                </a:lnTo>
                <a:lnTo>
                  <a:pt x="296" y="9687"/>
                </a:lnTo>
                <a:lnTo>
                  <a:pt x="297" y="9695"/>
                </a:lnTo>
                <a:lnTo>
                  <a:pt x="308" y="9692"/>
                </a:lnTo>
                <a:lnTo>
                  <a:pt x="311" y="9693"/>
                </a:lnTo>
                <a:lnTo>
                  <a:pt x="318" y="9689"/>
                </a:lnTo>
                <a:lnTo>
                  <a:pt x="318" y="9686"/>
                </a:lnTo>
                <a:lnTo>
                  <a:pt x="333" y="9684"/>
                </a:lnTo>
                <a:lnTo>
                  <a:pt x="332" y="9686"/>
                </a:lnTo>
                <a:lnTo>
                  <a:pt x="346" y="9684"/>
                </a:lnTo>
                <a:lnTo>
                  <a:pt x="363" y="9688"/>
                </a:lnTo>
                <a:lnTo>
                  <a:pt x="368" y="9693"/>
                </a:lnTo>
                <a:lnTo>
                  <a:pt x="370" y="9697"/>
                </a:lnTo>
                <a:lnTo>
                  <a:pt x="379" y="9701"/>
                </a:lnTo>
                <a:lnTo>
                  <a:pt x="381" y="9692"/>
                </a:lnTo>
                <a:lnTo>
                  <a:pt x="387" y="9677"/>
                </a:lnTo>
                <a:lnTo>
                  <a:pt x="381" y="9659"/>
                </a:lnTo>
                <a:lnTo>
                  <a:pt x="393" y="9653"/>
                </a:lnTo>
                <a:lnTo>
                  <a:pt x="398" y="9654"/>
                </a:lnTo>
                <a:lnTo>
                  <a:pt x="407" y="9642"/>
                </a:lnTo>
                <a:lnTo>
                  <a:pt x="410" y="9642"/>
                </a:lnTo>
                <a:lnTo>
                  <a:pt x="412" y="9643"/>
                </a:lnTo>
                <a:lnTo>
                  <a:pt x="416" y="9640"/>
                </a:lnTo>
                <a:lnTo>
                  <a:pt x="419" y="9641"/>
                </a:lnTo>
                <a:lnTo>
                  <a:pt x="424" y="9636"/>
                </a:lnTo>
                <a:lnTo>
                  <a:pt x="426" y="9626"/>
                </a:lnTo>
                <a:lnTo>
                  <a:pt x="431" y="9622"/>
                </a:lnTo>
                <a:lnTo>
                  <a:pt x="427" y="9615"/>
                </a:lnTo>
                <a:lnTo>
                  <a:pt x="432" y="9607"/>
                </a:lnTo>
                <a:lnTo>
                  <a:pt x="429" y="9604"/>
                </a:lnTo>
                <a:lnTo>
                  <a:pt x="427" y="9595"/>
                </a:lnTo>
                <a:lnTo>
                  <a:pt x="433" y="9587"/>
                </a:lnTo>
                <a:lnTo>
                  <a:pt x="437" y="9574"/>
                </a:lnTo>
                <a:lnTo>
                  <a:pt x="434" y="9568"/>
                </a:lnTo>
                <a:lnTo>
                  <a:pt x="429" y="9564"/>
                </a:lnTo>
                <a:lnTo>
                  <a:pt x="437" y="9555"/>
                </a:lnTo>
                <a:lnTo>
                  <a:pt x="440" y="9549"/>
                </a:lnTo>
                <a:lnTo>
                  <a:pt x="440" y="9537"/>
                </a:lnTo>
                <a:lnTo>
                  <a:pt x="440" y="9533"/>
                </a:lnTo>
                <a:lnTo>
                  <a:pt x="437" y="9531"/>
                </a:lnTo>
                <a:lnTo>
                  <a:pt x="440" y="9526"/>
                </a:lnTo>
                <a:lnTo>
                  <a:pt x="451" y="9516"/>
                </a:lnTo>
                <a:lnTo>
                  <a:pt x="459" y="9515"/>
                </a:lnTo>
                <a:lnTo>
                  <a:pt x="463" y="9505"/>
                </a:lnTo>
                <a:lnTo>
                  <a:pt x="466" y="9504"/>
                </a:lnTo>
                <a:lnTo>
                  <a:pt x="475" y="9493"/>
                </a:lnTo>
                <a:lnTo>
                  <a:pt x="476" y="9485"/>
                </a:lnTo>
                <a:lnTo>
                  <a:pt x="489" y="9474"/>
                </a:lnTo>
                <a:lnTo>
                  <a:pt x="481" y="9461"/>
                </a:lnTo>
                <a:lnTo>
                  <a:pt x="484" y="9454"/>
                </a:lnTo>
                <a:lnTo>
                  <a:pt x="487" y="9453"/>
                </a:lnTo>
                <a:lnTo>
                  <a:pt x="489" y="9450"/>
                </a:lnTo>
                <a:lnTo>
                  <a:pt x="504" y="9447"/>
                </a:lnTo>
                <a:lnTo>
                  <a:pt x="519" y="9440"/>
                </a:lnTo>
                <a:lnTo>
                  <a:pt x="536" y="9407"/>
                </a:lnTo>
                <a:lnTo>
                  <a:pt x="547" y="9393"/>
                </a:lnTo>
                <a:lnTo>
                  <a:pt x="561" y="9379"/>
                </a:lnTo>
                <a:lnTo>
                  <a:pt x="587" y="9362"/>
                </a:lnTo>
                <a:lnTo>
                  <a:pt x="593" y="9357"/>
                </a:lnTo>
                <a:lnTo>
                  <a:pt x="606" y="9344"/>
                </a:lnTo>
                <a:lnTo>
                  <a:pt x="612" y="9336"/>
                </a:lnTo>
                <a:lnTo>
                  <a:pt x="617" y="9334"/>
                </a:lnTo>
                <a:lnTo>
                  <a:pt x="624" y="9336"/>
                </a:lnTo>
                <a:lnTo>
                  <a:pt x="631" y="9333"/>
                </a:lnTo>
                <a:lnTo>
                  <a:pt x="638" y="9328"/>
                </a:lnTo>
                <a:lnTo>
                  <a:pt x="646" y="9312"/>
                </a:lnTo>
                <a:lnTo>
                  <a:pt x="660" y="9325"/>
                </a:lnTo>
                <a:lnTo>
                  <a:pt x="673" y="9322"/>
                </a:lnTo>
                <a:lnTo>
                  <a:pt x="681" y="9317"/>
                </a:lnTo>
                <a:lnTo>
                  <a:pt x="699" y="9315"/>
                </a:lnTo>
                <a:lnTo>
                  <a:pt x="720" y="9307"/>
                </a:lnTo>
                <a:lnTo>
                  <a:pt x="734" y="9296"/>
                </a:lnTo>
                <a:lnTo>
                  <a:pt x="751" y="9275"/>
                </a:lnTo>
                <a:lnTo>
                  <a:pt x="756" y="9272"/>
                </a:lnTo>
                <a:lnTo>
                  <a:pt x="760" y="9273"/>
                </a:lnTo>
                <a:lnTo>
                  <a:pt x="796" y="9241"/>
                </a:lnTo>
                <a:lnTo>
                  <a:pt x="815" y="9220"/>
                </a:lnTo>
                <a:lnTo>
                  <a:pt x="814" y="9216"/>
                </a:lnTo>
                <a:lnTo>
                  <a:pt x="809" y="9213"/>
                </a:lnTo>
                <a:lnTo>
                  <a:pt x="810" y="9210"/>
                </a:lnTo>
                <a:lnTo>
                  <a:pt x="820" y="9193"/>
                </a:lnTo>
                <a:lnTo>
                  <a:pt x="831" y="9178"/>
                </a:lnTo>
                <a:lnTo>
                  <a:pt x="841" y="9173"/>
                </a:lnTo>
                <a:lnTo>
                  <a:pt x="861" y="9165"/>
                </a:lnTo>
                <a:lnTo>
                  <a:pt x="875" y="9165"/>
                </a:lnTo>
                <a:lnTo>
                  <a:pt x="877" y="9166"/>
                </a:lnTo>
                <a:lnTo>
                  <a:pt x="888" y="9161"/>
                </a:lnTo>
                <a:lnTo>
                  <a:pt x="897" y="9160"/>
                </a:lnTo>
                <a:lnTo>
                  <a:pt x="899" y="9156"/>
                </a:lnTo>
                <a:lnTo>
                  <a:pt x="897" y="9148"/>
                </a:lnTo>
                <a:lnTo>
                  <a:pt x="918" y="9140"/>
                </a:lnTo>
                <a:lnTo>
                  <a:pt x="917" y="9124"/>
                </a:lnTo>
                <a:lnTo>
                  <a:pt x="921" y="9114"/>
                </a:lnTo>
                <a:lnTo>
                  <a:pt x="927" y="9122"/>
                </a:lnTo>
                <a:lnTo>
                  <a:pt x="930" y="9128"/>
                </a:lnTo>
                <a:lnTo>
                  <a:pt x="934" y="9128"/>
                </a:lnTo>
                <a:lnTo>
                  <a:pt x="946" y="9125"/>
                </a:lnTo>
                <a:lnTo>
                  <a:pt x="944" y="9117"/>
                </a:lnTo>
                <a:lnTo>
                  <a:pt x="935" y="9115"/>
                </a:lnTo>
                <a:lnTo>
                  <a:pt x="945" y="9106"/>
                </a:lnTo>
                <a:lnTo>
                  <a:pt x="949" y="9106"/>
                </a:lnTo>
                <a:lnTo>
                  <a:pt x="953" y="9103"/>
                </a:lnTo>
                <a:lnTo>
                  <a:pt x="953" y="9098"/>
                </a:lnTo>
                <a:lnTo>
                  <a:pt x="948" y="9095"/>
                </a:lnTo>
                <a:lnTo>
                  <a:pt x="957" y="9088"/>
                </a:lnTo>
                <a:lnTo>
                  <a:pt x="957" y="9083"/>
                </a:lnTo>
                <a:lnTo>
                  <a:pt x="964" y="9071"/>
                </a:lnTo>
                <a:lnTo>
                  <a:pt x="969" y="9057"/>
                </a:lnTo>
                <a:lnTo>
                  <a:pt x="970" y="9056"/>
                </a:lnTo>
                <a:lnTo>
                  <a:pt x="973" y="9058"/>
                </a:lnTo>
                <a:lnTo>
                  <a:pt x="988" y="9059"/>
                </a:lnTo>
                <a:lnTo>
                  <a:pt x="1002" y="9052"/>
                </a:lnTo>
                <a:lnTo>
                  <a:pt x="1004" y="9049"/>
                </a:lnTo>
                <a:lnTo>
                  <a:pt x="1010" y="9048"/>
                </a:lnTo>
                <a:lnTo>
                  <a:pt x="1011" y="9047"/>
                </a:lnTo>
                <a:lnTo>
                  <a:pt x="1013" y="9048"/>
                </a:lnTo>
                <a:lnTo>
                  <a:pt x="1016" y="9048"/>
                </a:lnTo>
                <a:lnTo>
                  <a:pt x="1016" y="9049"/>
                </a:lnTo>
                <a:lnTo>
                  <a:pt x="1029" y="9043"/>
                </a:lnTo>
                <a:lnTo>
                  <a:pt x="1042" y="9043"/>
                </a:lnTo>
                <a:lnTo>
                  <a:pt x="1054" y="9036"/>
                </a:lnTo>
                <a:lnTo>
                  <a:pt x="1060" y="9036"/>
                </a:lnTo>
                <a:lnTo>
                  <a:pt x="1062" y="9033"/>
                </a:lnTo>
                <a:lnTo>
                  <a:pt x="1072" y="9033"/>
                </a:lnTo>
                <a:lnTo>
                  <a:pt x="1078" y="9026"/>
                </a:lnTo>
                <a:lnTo>
                  <a:pt x="1080" y="9028"/>
                </a:lnTo>
                <a:lnTo>
                  <a:pt x="1092" y="9022"/>
                </a:lnTo>
                <a:lnTo>
                  <a:pt x="1094" y="9019"/>
                </a:lnTo>
                <a:lnTo>
                  <a:pt x="1092" y="9013"/>
                </a:lnTo>
                <a:lnTo>
                  <a:pt x="1094" y="9011"/>
                </a:lnTo>
                <a:lnTo>
                  <a:pt x="1103" y="9006"/>
                </a:lnTo>
                <a:lnTo>
                  <a:pt x="1104" y="9003"/>
                </a:lnTo>
                <a:lnTo>
                  <a:pt x="1104" y="9005"/>
                </a:lnTo>
                <a:lnTo>
                  <a:pt x="1106" y="9004"/>
                </a:lnTo>
                <a:lnTo>
                  <a:pt x="1106" y="8998"/>
                </a:lnTo>
                <a:lnTo>
                  <a:pt x="1108" y="8997"/>
                </a:lnTo>
                <a:lnTo>
                  <a:pt x="1111" y="8999"/>
                </a:lnTo>
                <a:lnTo>
                  <a:pt x="1114" y="8997"/>
                </a:lnTo>
                <a:lnTo>
                  <a:pt x="1113" y="8996"/>
                </a:lnTo>
                <a:lnTo>
                  <a:pt x="1114" y="8995"/>
                </a:lnTo>
                <a:lnTo>
                  <a:pt x="1117" y="8997"/>
                </a:lnTo>
                <a:lnTo>
                  <a:pt x="1119" y="8997"/>
                </a:lnTo>
                <a:lnTo>
                  <a:pt x="1120" y="8995"/>
                </a:lnTo>
                <a:lnTo>
                  <a:pt x="1126" y="8997"/>
                </a:lnTo>
                <a:lnTo>
                  <a:pt x="1129" y="8996"/>
                </a:lnTo>
                <a:lnTo>
                  <a:pt x="1130" y="8997"/>
                </a:lnTo>
                <a:lnTo>
                  <a:pt x="1131" y="8996"/>
                </a:lnTo>
                <a:lnTo>
                  <a:pt x="1134" y="8995"/>
                </a:lnTo>
                <a:lnTo>
                  <a:pt x="1137" y="8996"/>
                </a:lnTo>
                <a:lnTo>
                  <a:pt x="1138" y="8995"/>
                </a:lnTo>
                <a:lnTo>
                  <a:pt x="1141" y="8996"/>
                </a:lnTo>
                <a:lnTo>
                  <a:pt x="1146" y="8996"/>
                </a:lnTo>
                <a:lnTo>
                  <a:pt x="1148" y="8995"/>
                </a:lnTo>
                <a:lnTo>
                  <a:pt x="1150" y="8996"/>
                </a:lnTo>
                <a:lnTo>
                  <a:pt x="1156" y="8993"/>
                </a:lnTo>
                <a:lnTo>
                  <a:pt x="1158" y="8994"/>
                </a:lnTo>
                <a:lnTo>
                  <a:pt x="1166" y="8989"/>
                </a:lnTo>
                <a:lnTo>
                  <a:pt x="1174" y="8990"/>
                </a:lnTo>
                <a:lnTo>
                  <a:pt x="1181" y="8989"/>
                </a:lnTo>
                <a:lnTo>
                  <a:pt x="1189" y="8985"/>
                </a:lnTo>
                <a:lnTo>
                  <a:pt x="1194" y="8985"/>
                </a:lnTo>
                <a:lnTo>
                  <a:pt x="1196" y="8982"/>
                </a:lnTo>
                <a:lnTo>
                  <a:pt x="1196" y="8980"/>
                </a:lnTo>
                <a:lnTo>
                  <a:pt x="1197" y="8981"/>
                </a:lnTo>
                <a:lnTo>
                  <a:pt x="1202" y="8977"/>
                </a:lnTo>
                <a:lnTo>
                  <a:pt x="1205" y="8976"/>
                </a:lnTo>
                <a:lnTo>
                  <a:pt x="1209" y="8976"/>
                </a:lnTo>
                <a:lnTo>
                  <a:pt x="1209" y="8977"/>
                </a:lnTo>
                <a:lnTo>
                  <a:pt x="1210" y="8976"/>
                </a:lnTo>
                <a:lnTo>
                  <a:pt x="1214" y="8976"/>
                </a:lnTo>
                <a:lnTo>
                  <a:pt x="1215" y="8978"/>
                </a:lnTo>
                <a:lnTo>
                  <a:pt x="1219" y="8977"/>
                </a:lnTo>
                <a:lnTo>
                  <a:pt x="1219" y="8978"/>
                </a:lnTo>
                <a:lnTo>
                  <a:pt x="1225" y="8980"/>
                </a:lnTo>
                <a:lnTo>
                  <a:pt x="1229" y="8978"/>
                </a:lnTo>
                <a:lnTo>
                  <a:pt x="1235" y="8980"/>
                </a:lnTo>
                <a:lnTo>
                  <a:pt x="1238" y="8980"/>
                </a:lnTo>
                <a:lnTo>
                  <a:pt x="1238" y="8978"/>
                </a:lnTo>
                <a:lnTo>
                  <a:pt x="1247" y="8977"/>
                </a:lnTo>
                <a:lnTo>
                  <a:pt x="1247" y="8975"/>
                </a:lnTo>
                <a:lnTo>
                  <a:pt x="1253" y="8976"/>
                </a:lnTo>
                <a:lnTo>
                  <a:pt x="1254" y="8973"/>
                </a:lnTo>
                <a:lnTo>
                  <a:pt x="1260" y="8973"/>
                </a:lnTo>
                <a:lnTo>
                  <a:pt x="1271" y="8977"/>
                </a:lnTo>
                <a:lnTo>
                  <a:pt x="1271" y="8952"/>
                </a:lnTo>
                <a:lnTo>
                  <a:pt x="1277" y="8950"/>
                </a:lnTo>
                <a:lnTo>
                  <a:pt x="1290" y="8941"/>
                </a:lnTo>
                <a:lnTo>
                  <a:pt x="1302" y="8934"/>
                </a:lnTo>
                <a:lnTo>
                  <a:pt x="1324" y="8914"/>
                </a:lnTo>
                <a:lnTo>
                  <a:pt x="1176" y="8809"/>
                </a:lnTo>
                <a:lnTo>
                  <a:pt x="1329" y="8741"/>
                </a:lnTo>
                <a:lnTo>
                  <a:pt x="1354" y="8730"/>
                </a:lnTo>
                <a:lnTo>
                  <a:pt x="1291" y="8673"/>
                </a:lnTo>
                <a:lnTo>
                  <a:pt x="1273" y="8683"/>
                </a:lnTo>
                <a:lnTo>
                  <a:pt x="1185" y="8719"/>
                </a:lnTo>
                <a:lnTo>
                  <a:pt x="1140" y="8738"/>
                </a:lnTo>
                <a:lnTo>
                  <a:pt x="1128" y="8747"/>
                </a:lnTo>
                <a:lnTo>
                  <a:pt x="1108" y="8754"/>
                </a:lnTo>
                <a:lnTo>
                  <a:pt x="1087" y="8768"/>
                </a:lnTo>
                <a:lnTo>
                  <a:pt x="1087" y="8770"/>
                </a:lnTo>
                <a:lnTo>
                  <a:pt x="1080" y="8774"/>
                </a:lnTo>
                <a:lnTo>
                  <a:pt x="1073" y="8787"/>
                </a:lnTo>
                <a:lnTo>
                  <a:pt x="1066" y="8795"/>
                </a:lnTo>
                <a:lnTo>
                  <a:pt x="1061" y="8796"/>
                </a:lnTo>
                <a:lnTo>
                  <a:pt x="1059" y="8802"/>
                </a:lnTo>
                <a:lnTo>
                  <a:pt x="1055" y="8804"/>
                </a:lnTo>
                <a:lnTo>
                  <a:pt x="1053" y="8803"/>
                </a:lnTo>
                <a:lnTo>
                  <a:pt x="1047" y="8806"/>
                </a:lnTo>
                <a:lnTo>
                  <a:pt x="1044" y="8808"/>
                </a:lnTo>
                <a:lnTo>
                  <a:pt x="1044" y="8809"/>
                </a:lnTo>
                <a:lnTo>
                  <a:pt x="1037" y="8812"/>
                </a:lnTo>
                <a:lnTo>
                  <a:pt x="1034" y="8813"/>
                </a:lnTo>
                <a:lnTo>
                  <a:pt x="1029" y="8812"/>
                </a:lnTo>
                <a:lnTo>
                  <a:pt x="1021" y="8815"/>
                </a:lnTo>
                <a:lnTo>
                  <a:pt x="1015" y="8819"/>
                </a:lnTo>
                <a:lnTo>
                  <a:pt x="1015" y="8823"/>
                </a:lnTo>
                <a:lnTo>
                  <a:pt x="1012" y="8826"/>
                </a:lnTo>
                <a:lnTo>
                  <a:pt x="1003" y="8823"/>
                </a:lnTo>
                <a:lnTo>
                  <a:pt x="1002" y="8821"/>
                </a:lnTo>
                <a:lnTo>
                  <a:pt x="997" y="8820"/>
                </a:lnTo>
                <a:lnTo>
                  <a:pt x="996" y="8817"/>
                </a:lnTo>
                <a:lnTo>
                  <a:pt x="994" y="8816"/>
                </a:lnTo>
                <a:lnTo>
                  <a:pt x="986" y="8822"/>
                </a:lnTo>
                <a:lnTo>
                  <a:pt x="983" y="8820"/>
                </a:lnTo>
                <a:lnTo>
                  <a:pt x="979" y="8821"/>
                </a:lnTo>
                <a:lnTo>
                  <a:pt x="979" y="8820"/>
                </a:lnTo>
                <a:lnTo>
                  <a:pt x="976" y="8819"/>
                </a:lnTo>
                <a:lnTo>
                  <a:pt x="970" y="8821"/>
                </a:lnTo>
                <a:lnTo>
                  <a:pt x="966" y="8820"/>
                </a:lnTo>
                <a:lnTo>
                  <a:pt x="967" y="8817"/>
                </a:lnTo>
                <a:lnTo>
                  <a:pt x="963" y="8819"/>
                </a:lnTo>
                <a:lnTo>
                  <a:pt x="938" y="8811"/>
                </a:lnTo>
                <a:lnTo>
                  <a:pt x="924" y="8774"/>
                </a:lnTo>
                <a:lnTo>
                  <a:pt x="902" y="8735"/>
                </a:lnTo>
                <a:lnTo>
                  <a:pt x="896" y="8533"/>
                </a:lnTo>
                <a:lnTo>
                  <a:pt x="892" y="8531"/>
                </a:lnTo>
                <a:lnTo>
                  <a:pt x="892" y="8484"/>
                </a:lnTo>
                <a:lnTo>
                  <a:pt x="904" y="8474"/>
                </a:lnTo>
                <a:lnTo>
                  <a:pt x="914" y="8472"/>
                </a:lnTo>
                <a:lnTo>
                  <a:pt x="946" y="8473"/>
                </a:lnTo>
                <a:lnTo>
                  <a:pt x="957" y="8476"/>
                </a:lnTo>
                <a:lnTo>
                  <a:pt x="967" y="8472"/>
                </a:lnTo>
                <a:lnTo>
                  <a:pt x="958" y="8440"/>
                </a:lnTo>
                <a:lnTo>
                  <a:pt x="917" y="8338"/>
                </a:lnTo>
                <a:lnTo>
                  <a:pt x="971" y="8307"/>
                </a:lnTo>
                <a:lnTo>
                  <a:pt x="1142" y="8133"/>
                </a:lnTo>
                <a:lnTo>
                  <a:pt x="1143" y="8113"/>
                </a:lnTo>
                <a:lnTo>
                  <a:pt x="1164" y="8060"/>
                </a:lnTo>
                <a:lnTo>
                  <a:pt x="1234" y="7980"/>
                </a:lnTo>
                <a:lnTo>
                  <a:pt x="1272" y="7919"/>
                </a:lnTo>
                <a:lnTo>
                  <a:pt x="1275" y="7896"/>
                </a:lnTo>
                <a:lnTo>
                  <a:pt x="1281" y="7887"/>
                </a:lnTo>
                <a:lnTo>
                  <a:pt x="1298" y="7866"/>
                </a:lnTo>
                <a:lnTo>
                  <a:pt x="1300" y="7839"/>
                </a:lnTo>
                <a:lnTo>
                  <a:pt x="1309" y="7826"/>
                </a:lnTo>
                <a:lnTo>
                  <a:pt x="1311" y="7818"/>
                </a:lnTo>
                <a:lnTo>
                  <a:pt x="1320" y="7801"/>
                </a:lnTo>
                <a:lnTo>
                  <a:pt x="1343" y="7776"/>
                </a:lnTo>
                <a:lnTo>
                  <a:pt x="1339" y="7761"/>
                </a:lnTo>
                <a:lnTo>
                  <a:pt x="1341" y="7752"/>
                </a:lnTo>
                <a:lnTo>
                  <a:pt x="1352" y="7750"/>
                </a:lnTo>
                <a:lnTo>
                  <a:pt x="1364" y="7753"/>
                </a:lnTo>
                <a:lnTo>
                  <a:pt x="1384" y="7750"/>
                </a:lnTo>
                <a:lnTo>
                  <a:pt x="1389" y="7748"/>
                </a:lnTo>
                <a:lnTo>
                  <a:pt x="1402" y="7747"/>
                </a:lnTo>
                <a:lnTo>
                  <a:pt x="1424" y="7742"/>
                </a:lnTo>
                <a:lnTo>
                  <a:pt x="1440" y="7745"/>
                </a:lnTo>
                <a:lnTo>
                  <a:pt x="1448" y="7744"/>
                </a:lnTo>
                <a:lnTo>
                  <a:pt x="1432" y="7713"/>
                </a:lnTo>
                <a:lnTo>
                  <a:pt x="1589" y="7579"/>
                </a:lnTo>
                <a:lnTo>
                  <a:pt x="1582" y="7548"/>
                </a:lnTo>
                <a:lnTo>
                  <a:pt x="1548" y="7397"/>
                </a:lnTo>
                <a:lnTo>
                  <a:pt x="1554" y="7388"/>
                </a:lnTo>
                <a:lnTo>
                  <a:pt x="1547" y="7382"/>
                </a:lnTo>
                <a:lnTo>
                  <a:pt x="1561" y="7369"/>
                </a:lnTo>
                <a:lnTo>
                  <a:pt x="1587" y="7338"/>
                </a:lnTo>
                <a:lnTo>
                  <a:pt x="1601" y="7319"/>
                </a:lnTo>
                <a:lnTo>
                  <a:pt x="1598" y="7318"/>
                </a:lnTo>
                <a:lnTo>
                  <a:pt x="1600" y="7314"/>
                </a:lnTo>
                <a:lnTo>
                  <a:pt x="1537" y="7306"/>
                </a:lnTo>
                <a:lnTo>
                  <a:pt x="1511" y="7315"/>
                </a:lnTo>
                <a:lnTo>
                  <a:pt x="1559" y="7089"/>
                </a:lnTo>
                <a:lnTo>
                  <a:pt x="1559" y="7006"/>
                </a:lnTo>
                <a:lnTo>
                  <a:pt x="1561" y="7003"/>
                </a:lnTo>
                <a:lnTo>
                  <a:pt x="1587" y="7004"/>
                </a:lnTo>
                <a:lnTo>
                  <a:pt x="1587" y="6947"/>
                </a:lnTo>
                <a:lnTo>
                  <a:pt x="1596" y="6910"/>
                </a:lnTo>
                <a:lnTo>
                  <a:pt x="1599" y="6875"/>
                </a:lnTo>
                <a:lnTo>
                  <a:pt x="1605" y="6859"/>
                </a:lnTo>
                <a:lnTo>
                  <a:pt x="1602" y="6853"/>
                </a:lnTo>
                <a:lnTo>
                  <a:pt x="1606" y="6817"/>
                </a:lnTo>
                <a:lnTo>
                  <a:pt x="1591" y="6755"/>
                </a:lnTo>
                <a:lnTo>
                  <a:pt x="1590" y="6750"/>
                </a:lnTo>
                <a:lnTo>
                  <a:pt x="1588" y="6753"/>
                </a:lnTo>
                <a:lnTo>
                  <a:pt x="1565" y="6706"/>
                </a:lnTo>
                <a:lnTo>
                  <a:pt x="1566" y="6693"/>
                </a:lnTo>
                <a:lnTo>
                  <a:pt x="1575" y="6629"/>
                </a:lnTo>
                <a:lnTo>
                  <a:pt x="1572" y="6583"/>
                </a:lnTo>
                <a:lnTo>
                  <a:pt x="1568" y="6559"/>
                </a:lnTo>
                <a:lnTo>
                  <a:pt x="1551" y="6520"/>
                </a:lnTo>
                <a:lnTo>
                  <a:pt x="1524" y="6469"/>
                </a:lnTo>
                <a:lnTo>
                  <a:pt x="1522" y="6465"/>
                </a:lnTo>
                <a:lnTo>
                  <a:pt x="1512" y="6455"/>
                </a:lnTo>
                <a:lnTo>
                  <a:pt x="1477" y="6422"/>
                </a:lnTo>
                <a:lnTo>
                  <a:pt x="1428" y="6386"/>
                </a:lnTo>
                <a:lnTo>
                  <a:pt x="1354" y="6196"/>
                </a:lnTo>
                <a:lnTo>
                  <a:pt x="1312" y="6168"/>
                </a:lnTo>
                <a:lnTo>
                  <a:pt x="1287" y="6143"/>
                </a:lnTo>
                <a:lnTo>
                  <a:pt x="1247" y="6095"/>
                </a:lnTo>
                <a:lnTo>
                  <a:pt x="1213" y="6016"/>
                </a:lnTo>
                <a:lnTo>
                  <a:pt x="1204" y="6010"/>
                </a:lnTo>
                <a:lnTo>
                  <a:pt x="1196" y="6009"/>
                </a:lnTo>
                <a:lnTo>
                  <a:pt x="1185" y="6001"/>
                </a:lnTo>
                <a:lnTo>
                  <a:pt x="1091" y="5924"/>
                </a:lnTo>
                <a:lnTo>
                  <a:pt x="1104" y="5873"/>
                </a:lnTo>
                <a:lnTo>
                  <a:pt x="1106" y="5856"/>
                </a:lnTo>
                <a:lnTo>
                  <a:pt x="1106" y="5856"/>
                </a:lnTo>
                <a:close/>
                <a:moveTo>
                  <a:pt x="1183" y="12953"/>
                </a:moveTo>
                <a:lnTo>
                  <a:pt x="1184" y="12936"/>
                </a:lnTo>
                <a:lnTo>
                  <a:pt x="1174" y="12922"/>
                </a:lnTo>
                <a:lnTo>
                  <a:pt x="1166" y="12920"/>
                </a:lnTo>
                <a:lnTo>
                  <a:pt x="1169" y="12909"/>
                </a:lnTo>
                <a:lnTo>
                  <a:pt x="1174" y="12908"/>
                </a:lnTo>
                <a:lnTo>
                  <a:pt x="1182" y="12903"/>
                </a:lnTo>
                <a:lnTo>
                  <a:pt x="1197" y="12891"/>
                </a:lnTo>
                <a:lnTo>
                  <a:pt x="1202" y="12885"/>
                </a:lnTo>
                <a:lnTo>
                  <a:pt x="1208" y="12884"/>
                </a:lnTo>
                <a:lnTo>
                  <a:pt x="1210" y="12877"/>
                </a:lnTo>
                <a:lnTo>
                  <a:pt x="1217" y="12875"/>
                </a:lnTo>
                <a:lnTo>
                  <a:pt x="1219" y="12870"/>
                </a:lnTo>
                <a:lnTo>
                  <a:pt x="1222" y="12868"/>
                </a:lnTo>
                <a:lnTo>
                  <a:pt x="1226" y="12868"/>
                </a:lnTo>
                <a:lnTo>
                  <a:pt x="1230" y="12869"/>
                </a:lnTo>
                <a:lnTo>
                  <a:pt x="1232" y="12868"/>
                </a:lnTo>
                <a:lnTo>
                  <a:pt x="1230" y="12862"/>
                </a:lnTo>
                <a:lnTo>
                  <a:pt x="1233" y="12857"/>
                </a:lnTo>
                <a:lnTo>
                  <a:pt x="1244" y="12861"/>
                </a:lnTo>
                <a:lnTo>
                  <a:pt x="1292" y="12837"/>
                </a:lnTo>
                <a:lnTo>
                  <a:pt x="1298" y="12826"/>
                </a:lnTo>
                <a:lnTo>
                  <a:pt x="1295" y="12823"/>
                </a:lnTo>
                <a:lnTo>
                  <a:pt x="1295" y="12818"/>
                </a:lnTo>
                <a:lnTo>
                  <a:pt x="1303" y="12813"/>
                </a:lnTo>
                <a:lnTo>
                  <a:pt x="1303" y="12810"/>
                </a:lnTo>
                <a:lnTo>
                  <a:pt x="1306" y="12808"/>
                </a:lnTo>
                <a:lnTo>
                  <a:pt x="1309" y="12803"/>
                </a:lnTo>
                <a:lnTo>
                  <a:pt x="1306" y="12800"/>
                </a:lnTo>
                <a:lnTo>
                  <a:pt x="1307" y="12792"/>
                </a:lnTo>
                <a:lnTo>
                  <a:pt x="1313" y="12793"/>
                </a:lnTo>
                <a:lnTo>
                  <a:pt x="1325" y="12786"/>
                </a:lnTo>
                <a:lnTo>
                  <a:pt x="1349" y="12771"/>
                </a:lnTo>
                <a:lnTo>
                  <a:pt x="1356" y="12765"/>
                </a:lnTo>
                <a:lnTo>
                  <a:pt x="1360" y="12762"/>
                </a:lnTo>
                <a:lnTo>
                  <a:pt x="1365" y="12758"/>
                </a:lnTo>
                <a:lnTo>
                  <a:pt x="1369" y="12752"/>
                </a:lnTo>
                <a:lnTo>
                  <a:pt x="1377" y="12740"/>
                </a:lnTo>
                <a:lnTo>
                  <a:pt x="1380" y="12723"/>
                </a:lnTo>
                <a:lnTo>
                  <a:pt x="1388" y="12709"/>
                </a:lnTo>
                <a:lnTo>
                  <a:pt x="1392" y="12701"/>
                </a:lnTo>
                <a:lnTo>
                  <a:pt x="1407" y="12702"/>
                </a:lnTo>
                <a:lnTo>
                  <a:pt x="1455" y="12726"/>
                </a:lnTo>
                <a:lnTo>
                  <a:pt x="1449" y="12742"/>
                </a:lnTo>
                <a:lnTo>
                  <a:pt x="1447" y="12762"/>
                </a:lnTo>
                <a:lnTo>
                  <a:pt x="1447" y="12787"/>
                </a:lnTo>
                <a:lnTo>
                  <a:pt x="1444" y="12800"/>
                </a:lnTo>
                <a:lnTo>
                  <a:pt x="1433" y="12822"/>
                </a:lnTo>
                <a:lnTo>
                  <a:pt x="1432" y="12838"/>
                </a:lnTo>
                <a:lnTo>
                  <a:pt x="1432" y="12855"/>
                </a:lnTo>
                <a:lnTo>
                  <a:pt x="1428" y="12863"/>
                </a:lnTo>
                <a:lnTo>
                  <a:pt x="1425" y="12868"/>
                </a:lnTo>
                <a:lnTo>
                  <a:pt x="1421" y="12868"/>
                </a:lnTo>
                <a:lnTo>
                  <a:pt x="1419" y="12871"/>
                </a:lnTo>
                <a:lnTo>
                  <a:pt x="1422" y="12869"/>
                </a:lnTo>
                <a:lnTo>
                  <a:pt x="1424" y="12870"/>
                </a:lnTo>
                <a:lnTo>
                  <a:pt x="1411" y="12874"/>
                </a:lnTo>
                <a:lnTo>
                  <a:pt x="1403" y="12879"/>
                </a:lnTo>
                <a:lnTo>
                  <a:pt x="1393" y="12889"/>
                </a:lnTo>
                <a:lnTo>
                  <a:pt x="1393" y="12887"/>
                </a:lnTo>
                <a:lnTo>
                  <a:pt x="1390" y="12888"/>
                </a:lnTo>
                <a:lnTo>
                  <a:pt x="1392" y="12894"/>
                </a:lnTo>
                <a:lnTo>
                  <a:pt x="1389" y="12897"/>
                </a:lnTo>
                <a:lnTo>
                  <a:pt x="1388" y="12903"/>
                </a:lnTo>
                <a:lnTo>
                  <a:pt x="1388" y="12920"/>
                </a:lnTo>
                <a:lnTo>
                  <a:pt x="1385" y="12929"/>
                </a:lnTo>
                <a:lnTo>
                  <a:pt x="1383" y="12931"/>
                </a:lnTo>
                <a:lnTo>
                  <a:pt x="1375" y="12936"/>
                </a:lnTo>
                <a:lnTo>
                  <a:pt x="1369" y="12936"/>
                </a:lnTo>
                <a:lnTo>
                  <a:pt x="1361" y="12934"/>
                </a:lnTo>
                <a:lnTo>
                  <a:pt x="1351" y="12926"/>
                </a:lnTo>
                <a:lnTo>
                  <a:pt x="1339" y="12924"/>
                </a:lnTo>
                <a:lnTo>
                  <a:pt x="1334" y="12926"/>
                </a:lnTo>
                <a:lnTo>
                  <a:pt x="1320" y="12936"/>
                </a:lnTo>
                <a:lnTo>
                  <a:pt x="1316" y="12942"/>
                </a:lnTo>
                <a:lnTo>
                  <a:pt x="1313" y="12957"/>
                </a:lnTo>
                <a:lnTo>
                  <a:pt x="1306" y="12973"/>
                </a:lnTo>
                <a:lnTo>
                  <a:pt x="1303" y="12989"/>
                </a:lnTo>
                <a:lnTo>
                  <a:pt x="1295" y="12998"/>
                </a:lnTo>
                <a:lnTo>
                  <a:pt x="1281" y="13004"/>
                </a:lnTo>
                <a:lnTo>
                  <a:pt x="1275" y="13011"/>
                </a:lnTo>
                <a:lnTo>
                  <a:pt x="1272" y="13018"/>
                </a:lnTo>
                <a:lnTo>
                  <a:pt x="1262" y="13032"/>
                </a:lnTo>
                <a:lnTo>
                  <a:pt x="1262" y="13041"/>
                </a:lnTo>
                <a:lnTo>
                  <a:pt x="1260" y="13041"/>
                </a:lnTo>
                <a:lnTo>
                  <a:pt x="1261" y="13051"/>
                </a:lnTo>
                <a:lnTo>
                  <a:pt x="1257" y="13057"/>
                </a:lnTo>
                <a:lnTo>
                  <a:pt x="1251" y="13056"/>
                </a:lnTo>
                <a:lnTo>
                  <a:pt x="1230" y="13040"/>
                </a:lnTo>
                <a:lnTo>
                  <a:pt x="1223" y="13027"/>
                </a:lnTo>
                <a:lnTo>
                  <a:pt x="1220" y="13027"/>
                </a:lnTo>
                <a:lnTo>
                  <a:pt x="1207" y="13019"/>
                </a:lnTo>
                <a:lnTo>
                  <a:pt x="1189" y="13021"/>
                </a:lnTo>
                <a:lnTo>
                  <a:pt x="1183" y="13018"/>
                </a:lnTo>
                <a:lnTo>
                  <a:pt x="1180" y="13018"/>
                </a:lnTo>
                <a:lnTo>
                  <a:pt x="1183" y="12953"/>
                </a:lnTo>
                <a:lnTo>
                  <a:pt x="1183" y="12953"/>
                </a:lnTo>
                <a:close/>
                <a:moveTo>
                  <a:pt x="1513" y="12462"/>
                </a:moveTo>
                <a:lnTo>
                  <a:pt x="1448" y="12466"/>
                </a:lnTo>
                <a:lnTo>
                  <a:pt x="1441" y="12463"/>
                </a:lnTo>
                <a:lnTo>
                  <a:pt x="1436" y="12462"/>
                </a:lnTo>
                <a:lnTo>
                  <a:pt x="1367" y="12421"/>
                </a:lnTo>
                <a:lnTo>
                  <a:pt x="1359" y="12428"/>
                </a:lnTo>
                <a:lnTo>
                  <a:pt x="1350" y="12423"/>
                </a:lnTo>
                <a:lnTo>
                  <a:pt x="1341" y="12428"/>
                </a:lnTo>
                <a:lnTo>
                  <a:pt x="1331" y="12422"/>
                </a:lnTo>
                <a:lnTo>
                  <a:pt x="1329" y="12427"/>
                </a:lnTo>
                <a:lnTo>
                  <a:pt x="1307" y="12418"/>
                </a:lnTo>
                <a:lnTo>
                  <a:pt x="1303" y="12418"/>
                </a:lnTo>
                <a:lnTo>
                  <a:pt x="1298" y="12423"/>
                </a:lnTo>
                <a:lnTo>
                  <a:pt x="1293" y="12423"/>
                </a:lnTo>
                <a:lnTo>
                  <a:pt x="1290" y="12418"/>
                </a:lnTo>
                <a:lnTo>
                  <a:pt x="1283" y="12414"/>
                </a:lnTo>
                <a:lnTo>
                  <a:pt x="1281" y="12415"/>
                </a:lnTo>
                <a:lnTo>
                  <a:pt x="1274" y="12412"/>
                </a:lnTo>
                <a:lnTo>
                  <a:pt x="1271" y="12408"/>
                </a:lnTo>
                <a:lnTo>
                  <a:pt x="1260" y="12412"/>
                </a:lnTo>
                <a:lnTo>
                  <a:pt x="1249" y="12431"/>
                </a:lnTo>
                <a:lnTo>
                  <a:pt x="1240" y="12430"/>
                </a:lnTo>
                <a:lnTo>
                  <a:pt x="1245" y="12448"/>
                </a:lnTo>
                <a:lnTo>
                  <a:pt x="1235" y="12453"/>
                </a:lnTo>
                <a:lnTo>
                  <a:pt x="1216" y="12472"/>
                </a:lnTo>
                <a:lnTo>
                  <a:pt x="1193" y="12458"/>
                </a:lnTo>
                <a:lnTo>
                  <a:pt x="1191" y="12447"/>
                </a:lnTo>
                <a:lnTo>
                  <a:pt x="1209" y="12440"/>
                </a:lnTo>
                <a:lnTo>
                  <a:pt x="1225" y="12416"/>
                </a:lnTo>
                <a:lnTo>
                  <a:pt x="1214" y="12409"/>
                </a:lnTo>
                <a:lnTo>
                  <a:pt x="1157" y="12338"/>
                </a:lnTo>
                <a:lnTo>
                  <a:pt x="1163" y="12334"/>
                </a:lnTo>
                <a:lnTo>
                  <a:pt x="1169" y="12331"/>
                </a:lnTo>
                <a:lnTo>
                  <a:pt x="1178" y="12331"/>
                </a:lnTo>
                <a:lnTo>
                  <a:pt x="1181" y="12336"/>
                </a:lnTo>
                <a:lnTo>
                  <a:pt x="1191" y="12330"/>
                </a:lnTo>
                <a:lnTo>
                  <a:pt x="1193" y="12331"/>
                </a:lnTo>
                <a:lnTo>
                  <a:pt x="1196" y="12336"/>
                </a:lnTo>
                <a:lnTo>
                  <a:pt x="1204" y="12332"/>
                </a:lnTo>
                <a:lnTo>
                  <a:pt x="1206" y="12335"/>
                </a:lnTo>
                <a:lnTo>
                  <a:pt x="1223" y="12317"/>
                </a:lnTo>
                <a:lnTo>
                  <a:pt x="1229" y="12318"/>
                </a:lnTo>
                <a:lnTo>
                  <a:pt x="1228" y="12327"/>
                </a:lnTo>
                <a:lnTo>
                  <a:pt x="1232" y="12353"/>
                </a:lnTo>
                <a:lnTo>
                  <a:pt x="1239" y="12362"/>
                </a:lnTo>
                <a:lnTo>
                  <a:pt x="1252" y="12367"/>
                </a:lnTo>
                <a:lnTo>
                  <a:pt x="1260" y="12368"/>
                </a:lnTo>
                <a:lnTo>
                  <a:pt x="1265" y="12368"/>
                </a:lnTo>
                <a:lnTo>
                  <a:pt x="1271" y="12365"/>
                </a:lnTo>
                <a:lnTo>
                  <a:pt x="1272" y="12364"/>
                </a:lnTo>
                <a:lnTo>
                  <a:pt x="1283" y="12361"/>
                </a:lnTo>
                <a:lnTo>
                  <a:pt x="1292" y="12363"/>
                </a:lnTo>
                <a:lnTo>
                  <a:pt x="1304" y="12370"/>
                </a:lnTo>
                <a:lnTo>
                  <a:pt x="1309" y="12371"/>
                </a:lnTo>
                <a:lnTo>
                  <a:pt x="1352" y="12368"/>
                </a:lnTo>
                <a:lnTo>
                  <a:pt x="1385" y="12368"/>
                </a:lnTo>
                <a:lnTo>
                  <a:pt x="1389" y="12367"/>
                </a:lnTo>
                <a:lnTo>
                  <a:pt x="1397" y="12363"/>
                </a:lnTo>
                <a:lnTo>
                  <a:pt x="1407" y="12351"/>
                </a:lnTo>
                <a:lnTo>
                  <a:pt x="1409" y="12344"/>
                </a:lnTo>
                <a:lnTo>
                  <a:pt x="1409" y="12328"/>
                </a:lnTo>
                <a:lnTo>
                  <a:pt x="1412" y="12321"/>
                </a:lnTo>
                <a:lnTo>
                  <a:pt x="1419" y="12314"/>
                </a:lnTo>
                <a:lnTo>
                  <a:pt x="1431" y="12312"/>
                </a:lnTo>
                <a:lnTo>
                  <a:pt x="1437" y="12314"/>
                </a:lnTo>
                <a:lnTo>
                  <a:pt x="1442" y="12317"/>
                </a:lnTo>
                <a:lnTo>
                  <a:pt x="1447" y="12323"/>
                </a:lnTo>
                <a:lnTo>
                  <a:pt x="1453" y="12340"/>
                </a:lnTo>
                <a:lnTo>
                  <a:pt x="1467" y="12351"/>
                </a:lnTo>
                <a:lnTo>
                  <a:pt x="1477" y="12363"/>
                </a:lnTo>
                <a:lnTo>
                  <a:pt x="1485" y="12368"/>
                </a:lnTo>
                <a:lnTo>
                  <a:pt x="1492" y="12371"/>
                </a:lnTo>
                <a:lnTo>
                  <a:pt x="1501" y="12373"/>
                </a:lnTo>
                <a:lnTo>
                  <a:pt x="1529" y="12367"/>
                </a:lnTo>
                <a:lnTo>
                  <a:pt x="1540" y="12364"/>
                </a:lnTo>
                <a:lnTo>
                  <a:pt x="1552" y="12358"/>
                </a:lnTo>
                <a:lnTo>
                  <a:pt x="1560" y="12356"/>
                </a:lnTo>
                <a:lnTo>
                  <a:pt x="1569" y="12358"/>
                </a:lnTo>
                <a:lnTo>
                  <a:pt x="1575" y="12363"/>
                </a:lnTo>
                <a:lnTo>
                  <a:pt x="1580" y="12375"/>
                </a:lnTo>
                <a:lnTo>
                  <a:pt x="1598" y="12423"/>
                </a:lnTo>
                <a:lnTo>
                  <a:pt x="1604" y="12435"/>
                </a:lnTo>
                <a:lnTo>
                  <a:pt x="1606" y="12447"/>
                </a:lnTo>
                <a:lnTo>
                  <a:pt x="1603" y="12456"/>
                </a:lnTo>
                <a:lnTo>
                  <a:pt x="1589" y="12469"/>
                </a:lnTo>
                <a:lnTo>
                  <a:pt x="1587" y="12474"/>
                </a:lnTo>
                <a:lnTo>
                  <a:pt x="1582" y="12473"/>
                </a:lnTo>
                <a:lnTo>
                  <a:pt x="1577" y="12463"/>
                </a:lnTo>
                <a:lnTo>
                  <a:pt x="1552" y="12454"/>
                </a:lnTo>
                <a:lnTo>
                  <a:pt x="1529" y="12462"/>
                </a:lnTo>
                <a:lnTo>
                  <a:pt x="1513" y="12462"/>
                </a:lnTo>
                <a:lnTo>
                  <a:pt x="1513" y="12462"/>
                </a:lnTo>
                <a:close/>
                <a:moveTo>
                  <a:pt x="1253" y="12204"/>
                </a:moveTo>
                <a:lnTo>
                  <a:pt x="1254" y="12205"/>
                </a:lnTo>
                <a:lnTo>
                  <a:pt x="1261" y="12205"/>
                </a:lnTo>
                <a:lnTo>
                  <a:pt x="1270" y="12206"/>
                </a:lnTo>
                <a:lnTo>
                  <a:pt x="1277" y="12211"/>
                </a:lnTo>
                <a:lnTo>
                  <a:pt x="1280" y="12217"/>
                </a:lnTo>
                <a:lnTo>
                  <a:pt x="1285" y="12237"/>
                </a:lnTo>
                <a:lnTo>
                  <a:pt x="1284" y="12245"/>
                </a:lnTo>
                <a:lnTo>
                  <a:pt x="1281" y="12252"/>
                </a:lnTo>
                <a:lnTo>
                  <a:pt x="1243" y="12287"/>
                </a:lnTo>
                <a:lnTo>
                  <a:pt x="1230" y="12311"/>
                </a:lnTo>
                <a:lnTo>
                  <a:pt x="1231" y="12306"/>
                </a:lnTo>
                <a:lnTo>
                  <a:pt x="1219" y="12300"/>
                </a:lnTo>
                <a:lnTo>
                  <a:pt x="1227" y="12292"/>
                </a:lnTo>
                <a:lnTo>
                  <a:pt x="1225" y="12289"/>
                </a:lnTo>
                <a:lnTo>
                  <a:pt x="1230" y="12284"/>
                </a:lnTo>
                <a:lnTo>
                  <a:pt x="1214" y="12270"/>
                </a:lnTo>
                <a:lnTo>
                  <a:pt x="1188" y="12254"/>
                </a:lnTo>
                <a:lnTo>
                  <a:pt x="1170" y="12234"/>
                </a:lnTo>
                <a:lnTo>
                  <a:pt x="1158" y="12217"/>
                </a:lnTo>
                <a:lnTo>
                  <a:pt x="1182" y="12213"/>
                </a:lnTo>
                <a:lnTo>
                  <a:pt x="1198" y="12214"/>
                </a:lnTo>
                <a:lnTo>
                  <a:pt x="1226" y="12211"/>
                </a:lnTo>
                <a:lnTo>
                  <a:pt x="1247" y="12204"/>
                </a:lnTo>
                <a:lnTo>
                  <a:pt x="1253" y="12206"/>
                </a:lnTo>
                <a:lnTo>
                  <a:pt x="1253" y="12204"/>
                </a:lnTo>
                <a:lnTo>
                  <a:pt x="1253" y="12204"/>
                </a:lnTo>
                <a:close/>
                <a:moveTo>
                  <a:pt x="1214" y="13122"/>
                </a:moveTo>
                <a:lnTo>
                  <a:pt x="1215" y="13116"/>
                </a:lnTo>
                <a:lnTo>
                  <a:pt x="1235" y="13092"/>
                </a:lnTo>
                <a:lnTo>
                  <a:pt x="1253" y="13091"/>
                </a:lnTo>
                <a:lnTo>
                  <a:pt x="1255" y="13099"/>
                </a:lnTo>
                <a:lnTo>
                  <a:pt x="1262" y="13115"/>
                </a:lnTo>
                <a:lnTo>
                  <a:pt x="1269" y="13121"/>
                </a:lnTo>
                <a:lnTo>
                  <a:pt x="1278" y="13123"/>
                </a:lnTo>
                <a:lnTo>
                  <a:pt x="1283" y="13128"/>
                </a:lnTo>
                <a:lnTo>
                  <a:pt x="1293" y="13139"/>
                </a:lnTo>
                <a:lnTo>
                  <a:pt x="1295" y="13146"/>
                </a:lnTo>
                <a:lnTo>
                  <a:pt x="1294" y="13158"/>
                </a:lnTo>
                <a:lnTo>
                  <a:pt x="1293" y="13160"/>
                </a:lnTo>
                <a:lnTo>
                  <a:pt x="1275" y="13159"/>
                </a:lnTo>
                <a:lnTo>
                  <a:pt x="1267" y="13157"/>
                </a:lnTo>
                <a:lnTo>
                  <a:pt x="1253" y="13156"/>
                </a:lnTo>
                <a:lnTo>
                  <a:pt x="1233" y="13158"/>
                </a:lnTo>
                <a:lnTo>
                  <a:pt x="1229" y="13150"/>
                </a:lnTo>
                <a:lnTo>
                  <a:pt x="1226" y="13135"/>
                </a:lnTo>
                <a:lnTo>
                  <a:pt x="1222" y="13131"/>
                </a:lnTo>
                <a:lnTo>
                  <a:pt x="1214" y="13122"/>
                </a:lnTo>
                <a:lnTo>
                  <a:pt x="1214" y="13122"/>
                </a:lnTo>
                <a:close/>
                <a:moveTo>
                  <a:pt x="1491" y="12657"/>
                </a:moveTo>
                <a:lnTo>
                  <a:pt x="1490" y="12660"/>
                </a:lnTo>
                <a:lnTo>
                  <a:pt x="1489" y="12661"/>
                </a:lnTo>
                <a:lnTo>
                  <a:pt x="1484" y="12658"/>
                </a:lnTo>
                <a:lnTo>
                  <a:pt x="1485" y="12652"/>
                </a:lnTo>
                <a:lnTo>
                  <a:pt x="1491" y="12654"/>
                </a:lnTo>
                <a:lnTo>
                  <a:pt x="1491" y="12657"/>
                </a:lnTo>
                <a:lnTo>
                  <a:pt x="1491" y="12657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804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2076450" y="2103438"/>
            <a:ext cx="2387600" cy="2579688"/>
          </a:xfrm>
          <a:custGeom>
            <a:avLst/>
            <a:gdLst>
              <a:gd name="T0" fmla="*/ 1889 w 12031"/>
              <a:gd name="T1" fmla="*/ 563 h 12999"/>
              <a:gd name="T2" fmla="*/ 1559 w 12031"/>
              <a:gd name="T3" fmla="*/ 93 h 12999"/>
              <a:gd name="T4" fmla="*/ 2651 w 12031"/>
              <a:gd name="T5" fmla="*/ 547 h 12999"/>
              <a:gd name="T6" fmla="*/ 3696 w 12031"/>
              <a:gd name="T7" fmla="*/ 896 h 12999"/>
              <a:gd name="T8" fmla="*/ 4261 w 12031"/>
              <a:gd name="T9" fmla="*/ 1371 h 12999"/>
              <a:gd name="T10" fmla="*/ 5192 w 12031"/>
              <a:gd name="T11" fmla="*/ 1492 h 12999"/>
              <a:gd name="T12" fmla="*/ 5777 w 12031"/>
              <a:gd name="T13" fmla="*/ 1624 h 12999"/>
              <a:gd name="T14" fmla="*/ 6838 w 12031"/>
              <a:gd name="T15" fmla="*/ 2035 h 12999"/>
              <a:gd name="T16" fmla="*/ 7404 w 12031"/>
              <a:gd name="T17" fmla="*/ 2474 h 12999"/>
              <a:gd name="T18" fmla="*/ 7714 w 12031"/>
              <a:gd name="T19" fmla="*/ 2533 h 12999"/>
              <a:gd name="T20" fmla="*/ 8698 w 12031"/>
              <a:gd name="T21" fmla="*/ 2802 h 12999"/>
              <a:gd name="T22" fmla="*/ 8454 w 12031"/>
              <a:gd name="T23" fmla="*/ 3720 h 12999"/>
              <a:gd name="T24" fmla="*/ 8052 w 12031"/>
              <a:gd name="T25" fmla="*/ 4431 h 12999"/>
              <a:gd name="T26" fmla="*/ 8022 w 12031"/>
              <a:gd name="T27" fmla="*/ 4789 h 12999"/>
              <a:gd name="T28" fmla="*/ 7844 w 12031"/>
              <a:gd name="T29" fmla="*/ 4886 h 12999"/>
              <a:gd name="T30" fmla="*/ 7988 w 12031"/>
              <a:gd name="T31" fmla="*/ 5030 h 12999"/>
              <a:gd name="T32" fmla="*/ 8232 w 12031"/>
              <a:gd name="T33" fmla="*/ 5511 h 12999"/>
              <a:gd name="T34" fmla="*/ 9179 w 12031"/>
              <a:gd name="T35" fmla="*/ 5897 h 12999"/>
              <a:gd name="T36" fmla="*/ 9647 w 12031"/>
              <a:gd name="T37" fmla="*/ 5894 h 12999"/>
              <a:gd name="T38" fmla="*/ 9958 w 12031"/>
              <a:gd name="T39" fmla="*/ 6353 h 12999"/>
              <a:gd name="T40" fmla="*/ 10272 w 12031"/>
              <a:gd name="T41" fmla="*/ 6697 h 12999"/>
              <a:gd name="T42" fmla="*/ 10509 w 12031"/>
              <a:gd name="T43" fmla="*/ 7239 h 12999"/>
              <a:gd name="T44" fmla="*/ 10277 w 12031"/>
              <a:gd name="T45" fmla="*/ 7502 h 12999"/>
              <a:gd name="T46" fmla="*/ 10399 w 12031"/>
              <a:gd name="T47" fmla="*/ 7841 h 12999"/>
              <a:gd name="T48" fmla="*/ 10651 w 12031"/>
              <a:gd name="T49" fmla="*/ 7997 h 12999"/>
              <a:gd name="T50" fmla="*/ 10574 w 12031"/>
              <a:gd name="T51" fmla="*/ 8479 h 12999"/>
              <a:gd name="T52" fmla="*/ 10826 w 12031"/>
              <a:gd name="T53" fmla="*/ 8887 h 12999"/>
              <a:gd name="T54" fmla="*/ 11037 w 12031"/>
              <a:gd name="T55" fmla="*/ 9048 h 12999"/>
              <a:gd name="T56" fmla="*/ 11575 w 12031"/>
              <a:gd name="T57" fmla="*/ 8836 h 12999"/>
              <a:gd name="T58" fmla="*/ 11645 w 12031"/>
              <a:gd name="T59" fmla="*/ 9671 h 12999"/>
              <a:gd name="T60" fmla="*/ 11971 w 12031"/>
              <a:gd name="T61" fmla="*/ 9900 h 12999"/>
              <a:gd name="T62" fmla="*/ 11885 w 12031"/>
              <a:gd name="T63" fmla="*/ 10262 h 12999"/>
              <a:gd name="T64" fmla="*/ 11911 w 12031"/>
              <a:gd name="T65" fmla="*/ 10543 h 12999"/>
              <a:gd name="T66" fmla="*/ 11889 w 12031"/>
              <a:gd name="T67" fmla="*/ 10912 h 12999"/>
              <a:gd name="T68" fmla="*/ 11653 w 12031"/>
              <a:gd name="T69" fmla="*/ 11261 h 12999"/>
              <a:gd name="T70" fmla="*/ 11258 w 12031"/>
              <a:gd name="T71" fmla="*/ 11065 h 12999"/>
              <a:gd name="T72" fmla="*/ 10871 w 12031"/>
              <a:gd name="T73" fmla="*/ 11118 h 12999"/>
              <a:gd name="T74" fmla="*/ 10696 w 12031"/>
              <a:gd name="T75" fmla="*/ 11317 h 12999"/>
              <a:gd name="T76" fmla="*/ 10492 w 12031"/>
              <a:gd name="T77" fmla="*/ 11666 h 12999"/>
              <a:gd name="T78" fmla="*/ 10223 w 12031"/>
              <a:gd name="T79" fmla="*/ 11466 h 12999"/>
              <a:gd name="T80" fmla="*/ 9801 w 12031"/>
              <a:gd name="T81" fmla="*/ 11490 h 12999"/>
              <a:gd name="T82" fmla="*/ 9090 w 12031"/>
              <a:gd name="T83" fmla="*/ 11719 h 12999"/>
              <a:gd name="T84" fmla="*/ 8484 w 12031"/>
              <a:gd name="T85" fmla="*/ 12126 h 12999"/>
              <a:gd name="T86" fmla="*/ 7457 w 12031"/>
              <a:gd name="T87" fmla="*/ 12470 h 12999"/>
              <a:gd name="T88" fmla="*/ 6926 w 12031"/>
              <a:gd name="T89" fmla="*/ 12408 h 12999"/>
              <a:gd name="T90" fmla="*/ 5894 w 12031"/>
              <a:gd name="T91" fmla="*/ 12896 h 12999"/>
              <a:gd name="T92" fmla="*/ 5115 w 12031"/>
              <a:gd name="T93" fmla="*/ 12824 h 12999"/>
              <a:gd name="T94" fmla="*/ 4375 w 12031"/>
              <a:gd name="T95" fmla="*/ 12335 h 12999"/>
              <a:gd name="T96" fmla="*/ 3758 w 12031"/>
              <a:gd name="T97" fmla="*/ 11851 h 12999"/>
              <a:gd name="T98" fmla="*/ 3241 w 12031"/>
              <a:gd name="T99" fmla="*/ 11456 h 12999"/>
              <a:gd name="T100" fmla="*/ 2881 w 12031"/>
              <a:gd name="T101" fmla="*/ 10894 h 12999"/>
              <a:gd name="T102" fmla="*/ 2575 w 12031"/>
              <a:gd name="T103" fmla="*/ 10486 h 12999"/>
              <a:gd name="T104" fmla="*/ 2327 w 12031"/>
              <a:gd name="T105" fmla="*/ 10371 h 12999"/>
              <a:gd name="T106" fmla="*/ 1086 w 12031"/>
              <a:gd name="T107" fmla="*/ 10527 h 12999"/>
              <a:gd name="T108" fmla="*/ 922 w 12031"/>
              <a:gd name="T109" fmla="*/ 9448 h 12999"/>
              <a:gd name="T110" fmla="*/ 2195 w 12031"/>
              <a:gd name="T111" fmla="*/ 6810 h 12999"/>
              <a:gd name="T112" fmla="*/ 1270 w 12031"/>
              <a:gd name="T113" fmla="*/ 4029 h 12999"/>
              <a:gd name="T114" fmla="*/ 714 w 12031"/>
              <a:gd name="T115" fmla="*/ 3270 h 12999"/>
              <a:gd name="T116" fmla="*/ 767 w 12031"/>
              <a:gd name="T117" fmla="*/ 2632 h 12999"/>
              <a:gd name="T118" fmla="*/ 73 w 12031"/>
              <a:gd name="T119" fmla="*/ 2142 h 12999"/>
              <a:gd name="T120" fmla="*/ 188 w 12031"/>
              <a:gd name="T121" fmla="*/ 1383 h 12999"/>
              <a:gd name="T122" fmla="*/ 643 w 12031"/>
              <a:gd name="T123" fmla="*/ 916 h 1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31" h="12999">
                <a:moveTo>
                  <a:pt x="832" y="838"/>
                </a:moveTo>
                <a:lnTo>
                  <a:pt x="878" y="797"/>
                </a:lnTo>
                <a:lnTo>
                  <a:pt x="1002" y="725"/>
                </a:lnTo>
                <a:lnTo>
                  <a:pt x="971" y="665"/>
                </a:lnTo>
                <a:lnTo>
                  <a:pt x="979" y="657"/>
                </a:lnTo>
                <a:lnTo>
                  <a:pt x="993" y="653"/>
                </a:lnTo>
                <a:lnTo>
                  <a:pt x="1043" y="651"/>
                </a:lnTo>
                <a:lnTo>
                  <a:pt x="1053" y="599"/>
                </a:lnTo>
                <a:lnTo>
                  <a:pt x="1064" y="601"/>
                </a:lnTo>
                <a:lnTo>
                  <a:pt x="1071" y="570"/>
                </a:lnTo>
                <a:lnTo>
                  <a:pt x="1083" y="542"/>
                </a:lnTo>
                <a:lnTo>
                  <a:pt x="1164" y="603"/>
                </a:lnTo>
                <a:lnTo>
                  <a:pt x="1291" y="721"/>
                </a:lnTo>
                <a:lnTo>
                  <a:pt x="1336" y="754"/>
                </a:lnTo>
                <a:lnTo>
                  <a:pt x="1383" y="778"/>
                </a:lnTo>
                <a:lnTo>
                  <a:pt x="1440" y="796"/>
                </a:lnTo>
                <a:lnTo>
                  <a:pt x="1505" y="810"/>
                </a:lnTo>
                <a:lnTo>
                  <a:pt x="1563" y="816"/>
                </a:lnTo>
                <a:lnTo>
                  <a:pt x="1656" y="818"/>
                </a:lnTo>
                <a:lnTo>
                  <a:pt x="1737" y="832"/>
                </a:lnTo>
                <a:lnTo>
                  <a:pt x="1797" y="850"/>
                </a:lnTo>
                <a:lnTo>
                  <a:pt x="1989" y="932"/>
                </a:lnTo>
                <a:lnTo>
                  <a:pt x="1986" y="799"/>
                </a:lnTo>
                <a:lnTo>
                  <a:pt x="1983" y="784"/>
                </a:lnTo>
                <a:lnTo>
                  <a:pt x="1972" y="764"/>
                </a:lnTo>
                <a:lnTo>
                  <a:pt x="1969" y="742"/>
                </a:lnTo>
                <a:lnTo>
                  <a:pt x="1981" y="664"/>
                </a:lnTo>
                <a:lnTo>
                  <a:pt x="1987" y="656"/>
                </a:lnTo>
                <a:lnTo>
                  <a:pt x="2005" y="642"/>
                </a:lnTo>
                <a:lnTo>
                  <a:pt x="2006" y="633"/>
                </a:lnTo>
                <a:lnTo>
                  <a:pt x="1992" y="630"/>
                </a:lnTo>
                <a:lnTo>
                  <a:pt x="1982" y="620"/>
                </a:lnTo>
                <a:lnTo>
                  <a:pt x="1957" y="610"/>
                </a:lnTo>
                <a:lnTo>
                  <a:pt x="1945" y="599"/>
                </a:lnTo>
                <a:lnTo>
                  <a:pt x="1922" y="585"/>
                </a:lnTo>
                <a:lnTo>
                  <a:pt x="1902" y="568"/>
                </a:lnTo>
                <a:lnTo>
                  <a:pt x="1889" y="563"/>
                </a:lnTo>
                <a:lnTo>
                  <a:pt x="1857" y="557"/>
                </a:lnTo>
                <a:lnTo>
                  <a:pt x="1849" y="547"/>
                </a:lnTo>
                <a:lnTo>
                  <a:pt x="1846" y="534"/>
                </a:lnTo>
                <a:lnTo>
                  <a:pt x="1839" y="525"/>
                </a:lnTo>
                <a:lnTo>
                  <a:pt x="1809" y="507"/>
                </a:lnTo>
                <a:lnTo>
                  <a:pt x="1810" y="473"/>
                </a:lnTo>
                <a:lnTo>
                  <a:pt x="1803" y="456"/>
                </a:lnTo>
                <a:lnTo>
                  <a:pt x="1804" y="445"/>
                </a:lnTo>
                <a:lnTo>
                  <a:pt x="1800" y="431"/>
                </a:lnTo>
                <a:lnTo>
                  <a:pt x="1804" y="412"/>
                </a:lnTo>
                <a:lnTo>
                  <a:pt x="1798" y="405"/>
                </a:lnTo>
                <a:lnTo>
                  <a:pt x="1790" y="371"/>
                </a:lnTo>
                <a:lnTo>
                  <a:pt x="1775" y="345"/>
                </a:lnTo>
                <a:lnTo>
                  <a:pt x="1766" y="317"/>
                </a:lnTo>
                <a:lnTo>
                  <a:pt x="1758" y="304"/>
                </a:lnTo>
                <a:lnTo>
                  <a:pt x="1757" y="282"/>
                </a:lnTo>
                <a:lnTo>
                  <a:pt x="1751" y="273"/>
                </a:lnTo>
                <a:lnTo>
                  <a:pt x="1737" y="263"/>
                </a:lnTo>
                <a:lnTo>
                  <a:pt x="1716" y="260"/>
                </a:lnTo>
                <a:lnTo>
                  <a:pt x="1696" y="245"/>
                </a:lnTo>
                <a:lnTo>
                  <a:pt x="1690" y="235"/>
                </a:lnTo>
                <a:lnTo>
                  <a:pt x="1678" y="231"/>
                </a:lnTo>
                <a:lnTo>
                  <a:pt x="1662" y="217"/>
                </a:lnTo>
                <a:lnTo>
                  <a:pt x="1640" y="205"/>
                </a:lnTo>
                <a:lnTo>
                  <a:pt x="1623" y="205"/>
                </a:lnTo>
                <a:lnTo>
                  <a:pt x="1610" y="190"/>
                </a:lnTo>
                <a:lnTo>
                  <a:pt x="1587" y="177"/>
                </a:lnTo>
                <a:lnTo>
                  <a:pt x="1562" y="170"/>
                </a:lnTo>
                <a:lnTo>
                  <a:pt x="1540" y="167"/>
                </a:lnTo>
                <a:lnTo>
                  <a:pt x="1479" y="178"/>
                </a:lnTo>
                <a:lnTo>
                  <a:pt x="1456" y="166"/>
                </a:lnTo>
                <a:lnTo>
                  <a:pt x="1516" y="132"/>
                </a:lnTo>
                <a:lnTo>
                  <a:pt x="1510" y="121"/>
                </a:lnTo>
                <a:lnTo>
                  <a:pt x="1515" y="108"/>
                </a:lnTo>
                <a:lnTo>
                  <a:pt x="1533" y="76"/>
                </a:lnTo>
                <a:lnTo>
                  <a:pt x="1538" y="74"/>
                </a:lnTo>
                <a:lnTo>
                  <a:pt x="1559" y="93"/>
                </a:lnTo>
                <a:lnTo>
                  <a:pt x="1589" y="37"/>
                </a:lnTo>
                <a:lnTo>
                  <a:pt x="1617" y="56"/>
                </a:lnTo>
                <a:lnTo>
                  <a:pt x="1642" y="81"/>
                </a:lnTo>
                <a:lnTo>
                  <a:pt x="1656" y="90"/>
                </a:lnTo>
                <a:lnTo>
                  <a:pt x="1684" y="75"/>
                </a:lnTo>
                <a:lnTo>
                  <a:pt x="1724" y="61"/>
                </a:lnTo>
                <a:lnTo>
                  <a:pt x="1911" y="9"/>
                </a:lnTo>
                <a:lnTo>
                  <a:pt x="1915" y="0"/>
                </a:lnTo>
                <a:lnTo>
                  <a:pt x="1930" y="3"/>
                </a:lnTo>
                <a:lnTo>
                  <a:pt x="1936" y="0"/>
                </a:lnTo>
                <a:lnTo>
                  <a:pt x="1945" y="5"/>
                </a:lnTo>
                <a:lnTo>
                  <a:pt x="1953" y="14"/>
                </a:lnTo>
                <a:lnTo>
                  <a:pt x="1985" y="64"/>
                </a:lnTo>
                <a:lnTo>
                  <a:pt x="1988" y="62"/>
                </a:lnTo>
                <a:lnTo>
                  <a:pt x="2013" y="98"/>
                </a:lnTo>
                <a:lnTo>
                  <a:pt x="2035" y="66"/>
                </a:lnTo>
                <a:lnTo>
                  <a:pt x="2044" y="68"/>
                </a:lnTo>
                <a:lnTo>
                  <a:pt x="2050" y="62"/>
                </a:lnTo>
                <a:lnTo>
                  <a:pt x="2171" y="177"/>
                </a:lnTo>
                <a:lnTo>
                  <a:pt x="2204" y="198"/>
                </a:lnTo>
                <a:lnTo>
                  <a:pt x="2235" y="206"/>
                </a:lnTo>
                <a:lnTo>
                  <a:pt x="2238" y="214"/>
                </a:lnTo>
                <a:lnTo>
                  <a:pt x="2220" y="245"/>
                </a:lnTo>
                <a:lnTo>
                  <a:pt x="2237" y="269"/>
                </a:lnTo>
                <a:lnTo>
                  <a:pt x="2188" y="275"/>
                </a:lnTo>
                <a:lnTo>
                  <a:pt x="2152" y="289"/>
                </a:lnTo>
                <a:lnTo>
                  <a:pt x="2165" y="326"/>
                </a:lnTo>
                <a:lnTo>
                  <a:pt x="2164" y="336"/>
                </a:lnTo>
                <a:lnTo>
                  <a:pt x="2216" y="399"/>
                </a:lnTo>
                <a:lnTo>
                  <a:pt x="2271" y="453"/>
                </a:lnTo>
                <a:lnTo>
                  <a:pt x="2331" y="501"/>
                </a:lnTo>
                <a:lnTo>
                  <a:pt x="2394" y="540"/>
                </a:lnTo>
                <a:lnTo>
                  <a:pt x="2435" y="561"/>
                </a:lnTo>
                <a:lnTo>
                  <a:pt x="2521" y="552"/>
                </a:lnTo>
                <a:lnTo>
                  <a:pt x="2604" y="530"/>
                </a:lnTo>
                <a:lnTo>
                  <a:pt x="2628" y="538"/>
                </a:lnTo>
                <a:lnTo>
                  <a:pt x="2651" y="547"/>
                </a:lnTo>
                <a:lnTo>
                  <a:pt x="2677" y="551"/>
                </a:lnTo>
                <a:lnTo>
                  <a:pt x="2716" y="539"/>
                </a:lnTo>
                <a:lnTo>
                  <a:pt x="2737" y="547"/>
                </a:lnTo>
                <a:lnTo>
                  <a:pt x="2813" y="565"/>
                </a:lnTo>
                <a:lnTo>
                  <a:pt x="2855" y="570"/>
                </a:lnTo>
                <a:lnTo>
                  <a:pt x="2888" y="543"/>
                </a:lnTo>
                <a:lnTo>
                  <a:pt x="2921" y="494"/>
                </a:lnTo>
                <a:lnTo>
                  <a:pt x="2928" y="488"/>
                </a:lnTo>
                <a:lnTo>
                  <a:pt x="2956" y="478"/>
                </a:lnTo>
                <a:lnTo>
                  <a:pt x="2987" y="481"/>
                </a:lnTo>
                <a:lnTo>
                  <a:pt x="3015" y="489"/>
                </a:lnTo>
                <a:lnTo>
                  <a:pt x="3038" y="505"/>
                </a:lnTo>
                <a:lnTo>
                  <a:pt x="3050" y="519"/>
                </a:lnTo>
                <a:lnTo>
                  <a:pt x="3086" y="528"/>
                </a:lnTo>
                <a:lnTo>
                  <a:pt x="3155" y="578"/>
                </a:lnTo>
                <a:lnTo>
                  <a:pt x="3183" y="586"/>
                </a:lnTo>
                <a:lnTo>
                  <a:pt x="3186" y="597"/>
                </a:lnTo>
                <a:lnTo>
                  <a:pt x="3179" y="615"/>
                </a:lnTo>
                <a:lnTo>
                  <a:pt x="3184" y="626"/>
                </a:lnTo>
                <a:lnTo>
                  <a:pt x="3195" y="633"/>
                </a:lnTo>
                <a:lnTo>
                  <a:pt x="3197" y="640"/>
                </a:lnTo>
                <a:lnTo>
                  <a:pt x="3198" y="669"/>
                </a:lnTo>
                <a:lnTo>
                  <a:pt x="3214" y="742"/>
                </a:lnTo>
                <a:lnTo>
                  <a:pt x="3213" y="756"/>
                </a:lnTo>
                <a:lnTo>
                  <a:pt x="3221" y="792"/>
                </a:lnTo>
                <a:lnTo>
                  <a:pt x="3228" y="804"/>
                </a:lnTo>
                <a:lnTo>
                  <a:pt x="3241" y="859"/>
                </a:lnTo>
                <a:lnTo>
                  <a:pt x="3271" y="846"/>
                </a:lnTo>
                <a:lnTo>
                  <a:pt x="3293" y="844"/>
                </a:lnTo>
                <a:lnTo>
                  <a:pt x="3367" y="826"/>
                </a:lnTo>
                <a:lnTo>
                  <a:pt x="3401" y="831"/>
                </a:lnTo>
                <a:lnTo>
                  <a:pt x="3424" y="829"/>
                </a:lnTo>
                <a:lnTo>
                  <a:pt x="3483" y="832"/>
                </a:lnTo>
                <a:lnTo>
                  <a:pt x="3541" y="846"/>
                </a:lnTo>
                <a:lnTo>
                  <a:pt x="3574" y="843"/>
                </a:lnTo>
                <a:lnTo>
                  <a:pt x="3607" y="849"/>
                </a:lnTo>
                <a:lnTo>
                  <a:pt x="3696" y="896"/>
                </a:lnTo>
                <a:lnTo>
                  <a:pt x="3706" y="904"/>
                </a:lnTo>
                <a:lnTo>
                  <a:pt x="3720" y="923"/>
                </a:lnTo>
                <a:lnTo>
                  <a:pt x="3740" y="967"/>
                </a:lnTo>
                <a:lnTo>
                  <a:pt x="3752" y="1032"/>
                </a:lnTo>
                <a:lnTo>
                  <a:pt x="3739" y="1068"/>
                </a:lnTo>
                <a:lnTo>
                  <a:pt x="3745" y="1080"/>
                </a:lnTo>
                <a:lnTo>
                  <a:pt x="3788" y="1107"/>
                </a:lnTo>
                <a:lnTo>
                  <a:pt x="3793" y="1107"/>
                </a:lnTo>
                <a:lnTo>
                  <a:pt x="3814" y="1094"/>
                </a:lnTo>
                <a:lnTo>
                  <a:pt x="3834" y="1088"/>
                </a:lnTo>
                <a:lnTo>
                  <a:pt x="3883" y="1086"/>
                </a:lnTo>
                <a:lnTo>
                  <a:pt x="3912" y="1090"/>
                </a:lnTo>
                <a:lnTo>
                  <a:pt x="3917" y="1096"/>
                </a:lnTo>
                <a:lnTo>
                  <a:pt x="3952" y="1104"/>
                </a:lnTo>
                <a:lnTo>
                  <a:pt x="3975" y="1113"/>
                </a:lnTo>
                <a:lnTo>
                  <a:pt x="3980" y="1121"/>
                </a:lnTo>
                <a:lnTo>
                  <a:pt x="3998" y="1130"/>
                </a:lnTo>
                <a:lnTo>
                  <a:pt x="4005" y="1147"/>
                </a:lnTo>
                <a:lnTo>
                  <a:pt x="4015" y="1152"/>
                </a:lnTo>
                <a:lnTo>
                  <a:pt x="4024" y="1161"/>
                </a:lnTo>
                <a:lnTo>
                  <a:pt x="4041" y="1165"/>
                </a:lnTo>
                <a:lnTo>
                  <a:pt x="4067" y="1183"/>
                </a:lnTo>
                <a:lnTo>
                  <a:pt x="4083" y="1205"/>
                </a:lnTo>
                <a:lnTo>
                  <a:pt x="4135" y="1195"/>
                </a:lnTo>
                <a:lnTo>
                  <a:pt x="4141" y="1193"/>
                </a:lnTo>
                <a:lnTo>
                  <a:pt x="4157" y="1219"/>
                </a:lnTo>
                <a:lnTo>
                  <a:pt x="4171" y="1250"/>
                </a:lnTo>
                <a:lnTo>
                  <a:pt x="4180" y="1288"/>
                </a:lnTo>
                <a:lnTo>
                  <a:pt x="4193" y="1314"/>
                </a:lnTo>
                <a:lnTo>
                  <a:pt x="4226" y="1332"/>
                </a:lnTo>
                <a:lnTo>
                  <a:pt x="4255" y="1338"/>
                </a:lnTo>
                <a:lnTo>
                  <a:pt x="4277" y="1339"/>
                </a:lnTo>
                <a:lnTo>
                  <a:pt x="4305" y="1331"/>
                </a:lnTo>
                <a:lnTo>
                  <a:pt x="4306" y="1347"/>
                </a:lnTo>
                <a:lnTo>
                  <a:pt x="4288" y="1345"/>
                </a:lnTo>
                <a:lnTo>
                  <a:pt x="4293" y="1369"/>
                </a:lnTo>
                <a:lnTo>
                  <a:pt x="4261" y="1371"/>
                </a:lnTo>
                <a:lnTo>
                  <a:pt x="4252" y="1374"/>
                </a:lnTo>
                <a:lnTo>
                  <a:pt x="4245" y="1418"/>
                </a:lnTo>
                <a:lnTo>
                  <a:pt x="4265" y="1424"/>
                </a:lnTo>
                <a:lnTo>
                  <a:pt x="4278" y="1454"/>
                </a:lnTo>
                <a:lnTo>
                  <a:pt x="4238" y="1455"/>
                </a:lnTo>
                <a:lnTo>
                  <a:pt x="4261" y="1524"/>
                </a:lnTo>
                <a:lnTo>
                  <a:pt x="4289" y="1519"/>
                </a:lnTo>
                <a:lnTo>
                  <a:pt x="4311" y="1521"/>
                </a:lnTo>
                <a:lnTo>
                  <a:pt x="4322" y="1543"/>
                </a:lnTo>
                <a:lnTo>
                  <a:pt x="4350" y="1566"/>
                </a:lnTo>
                <a:lnTo>
                  <a:pt x="4385" y="1561"/>
                </a:lnTo>
                <a:lnTo>
                  <a:pt x="4387" y="1566"/>
                </a:lnTo>
                <a:lnTo>
                  <a:pt x="4417" y="1554"/>
                </a:lnTo>
                <a:lnTo>
                  <a:pt x="4435" y="1556"/>
                </a:lnTo>
                <a:lnTo>
                  <a:pt x="4437" y="1566"/>
                </a:lnTo>
                <a:lnTo>
                  <a:pt x="4447" y="1568"/>
                </a:lnTo>
                <a:lnTo>
                  <a:pt x="4497" y="1548"/>
                </a:lnTo>
                <a:lnTo>
                  <a:pt x="4522" y="1563"/>
                </a:lnTo>
                <a:lnTo>
                  <a:pt x="4567" y="1552"/>
                </a:lnTo>
                <a:lnTo>
                  <a:pt x="4595" y="1554"/>
                </a:lnTo>
                <a:lnTo>
                  <a:pt x="4641" y="1547"/>
                </a:lnTo>
                <a:lnTo>
                  <a:pt x="4727" y="1498"/>
                </a:lnTo>
                <a:lnTo>
                  <a:pt x="4820" y="1454"/>
                </a:lnTo>
                <a:lnTo>
                  <a:pt x="4850" y="1460"/>
                </a:lnTo>
                <a:lnTo>
                  <a:pt x="4854" y="1463"/>
                </a:lnTo>
                <a:lnTo>
                  <a:pt x="4856" y="1472"/>
                </a:lnTo>
                <a:lnTo>
                  <a:pt x="4904" y="1473"/>
                </a:lnTo>
                <a:lnTo>
                  <a:pt x="5044" y="1451"/>
                </a:lnTo>
                <a:lnTo>
                  <a:pt x="5082" y="1431"/>
                </a:lnTo>
                <a:lnTo>
                  <a:pt x="5116" y="1395"/>
                </a:lnTo>
                <a:lnTo>
                  <a:pt x="5131" y="1410"/>
                </a:lnTo>
                <a:lnTo>
                  <a:pt x="5151" y="1437"/>
                </a:lnTo>
                <a:lnTo>
                  <a:pt x="5150" y="1464"/>
                </a:lnTo>
                <a:lnTo>
                  <a:pt x="5157" y="1481"/>
                </a:lnTo>
                <a:lnTo>
                  <a:pt x="5168" y="1488"/>
                </a:lnTo>
                <a:lnTo>
                  <a:pt x="5180" y="1490"/>
                </a:lnTo>
                <a:lnTo>
                  <a:pt x="5192" y="1492"/>
                </a:lnTo>
                <a:lnTo>
                  <a:pt x="5199" y="1497"/>
                </a:lnTo>
                <a:lnTo>
                  <a:pt x="5255" y="1564"/>
                </a:lnTo>
                <a:lnTo>
                  <a:pt x="5295" y="1602"/>
                </a:lnTo>
                <a:lnTo>
                  <a:pt x="5308" y="1612"/>
                </a:lnTo>
                <a:lnTo>
                  <a:pt x="5312" y="1621"/>
                </a:lnTo>
                <a:lnTo>
                  <a:pt x="5331" y="1627"/>
                </a:lnTo>
                <a:lnTo>
                  <a:pt x="5335" y="1634"/>
                </a:lnTo>
                <a:lnTo>
                  <a:pt x="5343" y="1640"/>
                </a:lnTo>
                <a:lnTo>
                  <a:pt x="5368" y="1649"/>
                </a:lnTo>
                <a:lnTo>
                  <a:pt x="5387" y="1666"/>
                </a:lnTo>
                <a:lnTo>
                  <a:pt x="5409" y="1668"/>
                </a:lnTo>
                <a:lnTo>
                  <a:pt x="5415" y="1676"/>
                </a:lnTo>
                <a:lnTo>
                  <a:pt x="5427" y="1703"/>
                </a:lnTo>
                <a:lnTo>
                  <a:pt x="5432" y="1709"/>
                </a:lnTo>
                <a:lnTo>
                  <a:pt x="5461" y="1715"/>
                </a:lnTo>
                <a:lnTo>
                  <a:pt x="5475" y="1739"/>
                </a:lnTo>
                <a:lnTo>
                  <a:pt x="5496" y="1754"/>
                </a:lnTo>
                <a:lnTo>
                  <a:pt x="5523" y="1744"/>
                </a:lnTo>
                <a:lnTo>
                  <a:pt x="5556" y="1794"/>
                </a:lnTo>
                <a:lnTo>
                  <a:pt x="5590" y="1759"/>
                </a:lnTo>
                <a:lnTo>
                  <a:pt x="5578" y="1724"/>
                </a:lnTo>
                <a:lnTo>
                  <a:pt x="5632" y="1709"/>
                </a:lnTo>
                <a:lnTo>
                  <a:pt x="5635" y="1719"/>
                </a:lnTo>
                <a:lnTo>
                  <a:pt x="5645" y="1723"/>
                </a:lnTo>
                <a:lnTo>
                  <a:pt x="5657" y="1716"/>
                </a:lnTo>
                <a:lnTo>
                  <a:pt x="5674" y="1715"/>
                </a:lnTo>
                <a:lnTo>
                  <a:pt x="5689" y="1744"/>
                </a:lnTo>
                <a:lnTo>
                  <a:pt x="5692" y="1748"/>
                </a:lnTo>
                <a:lnTo>
                  <a:pt x="5698" y="1745"/>
                </a:lnTo>
                <a:lnTo>
                  <a:pt x="5719" y="1722"/>
                </a:lnTo>
                <a:lnTo>
                  <a:pt x="5713" y="1712"/>
                </a:lnTo>
                <a:lnTo>
                  <a:pt x="5729" y="1702"/>
                </a:lnTo>
                <a:lnTo>
                  <a:pt x="5725" y="1697"/>
                </a:lnTo>
                <a:lnTo>
                  <a:pt x="5734" y="1658"/>
                </a:lnTo>
                <a:lnTo>
                  <a:pt x="5751" y="1667"/>
                </a:lnTo>
                <a:lnTo>
                  <a:pt x="5767" y="1626"/>
                </a:lnTo>
                <a:lnTo>
                  <a:pt x="5777" y="1624"/>
                </a:lnTo>
                <a:lnTo>
                  <a:pt x="5804" y="1645"/>
                </a:lnTo>
                <a:lnTo>
                  <a:pt x="5855" y="1662"/>
                </a:lnTo>
                <a:lnTo>
                  <a:pt x="5920" y="1660"/>
                </a:lnTo>
                <a:lnTo>
                  <a:pt x="5920" y="1743"/>
                </a:lnTo>
                <a:lnTo>
                  <a:pt x="5937" y="1737"/>
                </a:lnTo>
                <a:lnTo>
                  <a:pt x="5940" y="1744"/>
                </a:lnTo>
                <a:lnTo>
                  <a:pt x="5970" y="1727"/>
                </a:lnTo>
                <a:lnTo>
                  <a:pt x="5972" y="1733"/>
                </a:lnTo>
                <a:lnTo>
                  <a:pt x="5992" y="1725"/>
                </a:lnTo>
                <a:lnTo>
                  <a:pt x="5994" y="1732"/>
                </a:lnTo>
                <a:lnTo>
                  <a:pt x="6029" y="1714"/>
                </a:lnTo>
                <a:lnTo>
                  <a:pt x="6039" y="1705"/>
                </a:lnTo>
                <a:lnTo>
                  <a:pt x="6060" y="1697"/>
                </a:lnTo>
                <a:lnTo>
                  <a:pt x="6128" y="1678"/>
                </a:lnTo>
                <a:lnTo>
                  <a:pt x="6185" y="1694"/>
                </a:lnTo>
                <a:lnTo>
                  <a:pt x="6272" y="1760"/>
                </a:lnTo>
                <a:lnTo>
                  <a:pt x="6303" y="1784"/>
                </a:lnTo>
                <a:lnTo>
                  <a:pt x="6306" y="1798"/>
                </a:lnTo>
                <a:lnTo>
                  <a:pt x="6316" y="1800"/>
                </a:lnTo>
                <a:lnTo>
                  <a:pt x="6353" y="1827"/>
                </a:lnTo>
                <a:lnTo>
                  <a:pt x="6378" y="1863"/>
                </a:lnTo>
                <a:lnTo>
                  <a:pt x="6382" y="1873"/>
                </a:lnTo>
                <a:lnTo>
                  <a:pt x="6416" y="1917"/>
                </a:lnTo>
                <a:lnTo>
                  <a:pt x="6435" y="1986"/>
                </a:lnTo>
                <a:lnTo>
                  <a:pt x="6444" y="2007"/>
                </a:lnTo>
                <a:lnTo>
                  <a:pt x="6523" y="1996"/>
                </a:lnTo>
                <a:lnTo>
                  <a:pt x="6682" y="2008"/>
                </a:lnTo>
                <a:lnTo>
                  <a:pt x="6705" y="2012"/>
                </a:lnTo>
                <a:lnTo>
                  <a:pt x="6710" y="2001"/>
                </a:lnTo>
                <a:lnTo>
                  <a:pt x="6726" y="1986"/>
                </a:lnTo>
                <a:lnTo>
                  <a:pt x="6782" y="1966"/>
                </a:lnTo>
                <a:lnTo>
                  <a:pt x="6801" y="1963"/>
                </a:lnTo>
                <a:lnTo>
                  <a:pt x="6844" y="1981"/>
                </a:lnTo>
                <a:lnTo>
                  <a:pt x="6845" y="1972"/>
                </a:lnTo>
                <a:lnTo>
                  <a:pt x="6850" y="1974"/>
                </a:lnTo>
                <a:lnTo>
                  <a:pt x="6851" y="2001"/>
                </a:lnTo>
                <a:lnTo>
                  <a:pt x="6838" y="2035"/>
                </a:lnTo>
                <a:lnTo>
                  <a:pt x="6829" y="2041"/>
                </a:lnTo>
                <a:lnTo>
                  <a:pt x="6788" y="2054"/>
                </a:lnTo>
                <a:lnTo>
                  <a:pt x="6799" y="2075"/>
                </a:lnTo>
                <a:lnTo>
                  <a:pt x="6796" y="2090"/>
                </a:lnTo>
                <a:lnTo>
                  <a:pt x="6789" y="2093"/>
                </a:lnTo>
                <a:lnTo>
                  <a:pt x="6795" y="2093"/>
                </a:lnTo>
                <a:lnTo>
                  <a:pt x="6799" y="2098"/>
                </a:lnTo>
                <a:lnTo>
                  <a:pt x="6915" y="2139"/>
                </a:lnTo>
                <a:lnTo>
                  <a:pt x="6918" y="2146"/>
                </a:lnTo>
                <a:lnTo>
                  <a:pt x="7085" y="2134"/>
                </a:lnTo>
                <a:lnTo>
                  <a:pt x="7093" y="2129"/>
                </a:lnTo>
                <a:lnTo>
                  <a:pt x="7137" y="2129"/>
                </a:lnTo>
                <a:lnTo>
                  <a:pt x="7154" y="2113"/>
                </a:lnTo>
                <a:lnTo>
                  <a:pt x="7158" y="2104"/>
                </a:lnTo>
                <a:lnTo>
                  <a:pt x="7160" y="2081"/>
                </a:lnTo>
                <a:lnTo>
                  <a:pt x="7157" y="2071"/>
                </a:lnTo>
                <a:lnTo>
                  <a:pt x="7159" y="2066"/>
                </a:lnTo>
                <a:lnTo>
                  <a:pt x="7181" y="2058"/>
                </a:lnTo>
                <a:lnTo>
                  <a:pt x="7224" y="2048"/>
                </a:lnTo>
                <a:lnTo>
                  <a:pt x="7239" y="2042"/>
                </a:lnTo>
                <a:lnTo>
                  <a:pt x="7247" y="2044"/>
                </a:lnTo>
                <a:lnTo>
                  <a:pt x="7266" y="2075"/>
                </a:lnTo>
                <a:lnTo>
                  <a:pt x="7284" y="2086"/>
                </a:lnTo>
                <a:lnTo>
                  <a:pt x="7300" y="2127"/>
                </a:lnTo>
                <a:lnTo>
                  <a:pt x="7339" y="2197"/>
                </a:lnTo>
                <a:lnTo>
                  <a:pt x="7335" y="2214"/>
                </a:lnTo>
                <a:lnTo>
                  <a:pt x="7339" y="2247"/>
                </a:lnTo>
                <a:lnTo>
                  <a:pt x="7336" y="2297"/>
                </a:lnTo>
                <a:lnTo>
                  <a:pt x="7345" y="2339"/>
                </a:lnTo>
                <a:lnTo>
                  <a:pt x="7357" y="2373"/>
                </a:lnTo>
                <a:lnTo>
                  <a:pt x="7358" y="2393"/>
                </a:lnTo>
                <a:lnTo>
                  <a:pt x="7353" y="2422"/>
                </a:lnTo>
                <a:lnTo>
                  <a:pt x="7361" y="2460"/>
                </a:lnTo>
                <a:lnTo>
                  <a:pt x="7359" y="2487"/>
                </a:lnTo>
                <a:lnTo>
                  <a:pt x="7383" y="2479"/>
                </a:lnTo>
                <a:lnTo>
                  <a:pt x="7395" y="2480"/>
                </a:lnTo>
                <a:lnTo>
                  <a:pt x="7404" y="2474"/>
                </a:lnTo>
                <a:lnTo>
                  <a:pt x="7416" y="2473"/>
                </a:lnTo>
                <a:lnTo>
                  <a:pt x="7425" y="2468"/>
                </a:lnTo>
                <a:lnTo>
                  <a:pt x="7432" y="2472"/>
                </a:lnTo>
                <a:lnTo>
                  <a:pt x="7455" y="2468"/>
                </a:lnTo>
                <a:lnTo>
                  <a:pt x="7458" y="2469"/>
                </a:lnTo>
                <a:lnTo>
                  <a:pt x="7468" y="2463"/>
                </a:lnTo>
                <a:lnTo>
                  <a:pt x="7473" y="2464"/>
                </a:lnTo>
                <a:lnTo>
                  <a:pt x="7474" y="2456"/>
                </a:lnTo>
                <a:lnTo>
                  <a:pt x="7480" y="2450"/>
                </a:lnTo>
                <a:lnTo>
                  <a:pt x="7497" y="2449"/>
                </a:lnTo>
                <a:lnTo>
                  <a:pt x="7505" y="2456"/>
                </a:lnTo>
                <a:lnTo>
                  <a:pt x="7528" y="2467"/>
                </a:lnTo>
                <a:lnTo>
                  <a:pt x="7531" y="2475"/>
                </a:lnTo>
                <a:lnTo>
                  <a:pt x="7529" y="2482"/>
                </a:lnTo>
                <a:lnTo>
                  <a:pt x="7534" y="2485"/>
                </a:lnTo>
                <a:lnTo>
                  <a:pt x="7537" y="2494"/>
                </a:lnTo>
                <a:lnTo>
                  <a:pt x="7541" y="2494"/>
                </a:lnTo>
                <a:lnTo>
                  <a:pt x="7546" y="2505"/>
                </a:lnTo>
                <a:lnTo>
                  <a:pt x="7554" y="2505"/>
                </a:lnTo>
                <a:lnTo>
                  <a:pt x="7576" y="2537"/>
                </a:lnTo>
                <a:lnTo>
                  <a:pt x="7580" y="2539"/>
                </a:lnTo>
                <a:lnTo>
                  <a:pt x="7583" y="2536"/>
                </a:lnTo>
                <a:lnTo>
                  <a:pt x="7598" y="2548"/>
                </a:lnTo>
                <a:lnTo>
                  <a:pt x="7613" y="2547"/>
                </a:lnTo>
                <a:lnTo>
                  <a:pt x="7615" y="2552"/>
                </a:lnTo>
                <a:lnTo>
                  <a:pt x="7620" y="2553"/>
                </a:lnTo>
                <a:lnTo>
                  <a:pt x="7631" y="2546"/>
                </a:lnTo>
                <a:lnTo>
                  <a:pt x="7646" y="2545"/>
                </a:lnTo>
                <a:lnTo>
                  <a:pt x="7648" y="2540"/>
                </a:lnTo>
                <a:lnTo>
                  <a:pt x="7672" y="2532"/>
                </a:lnTo>
                <a:lnTo>
                  <a:pt x="7679" y="2537"/>
                </a:lnTo>
                <a:lnTo>
                  <a:pt x="7681" y="2534"/>
                </a:lnTo>
                <a:lnTo>
                  <a:pt x="7683" y="2537"/>
                </a:lnTo>
                <a:lnTo>
                  <a:pt x="7684" y="2533"/>
                </a:lnTo>
                <a:lnTo>
                  <a:pt x="7696" y="2535"/>
                </a:lnTo>
                <a:lnTo>
                  <a:pt x="7704" y="2528"/>
                </a:lnTo>
                <a:lnTo>
                  <a:pt x="7714" y="2533"/>
                </a:lnTo>
                <a:lnTo>
                  <a:pt x="7729" y="2530"/>
                </a:lnTo>
                <a:lnTo>
                  <a:pt x="7733" y="2538"/>
                </a:lnTo>
                <a:lnTo>
                  <a:pt x="7744" y="2534"/>
                </a:lnTo>
                <a:lnTo>
                  <a:pt x="7751" y="2539"/>
                </a:lnTo>
                <a:lnTo>
                  <a:pt x="7760" y="2537"/>
                </a:lnTo>
                <a:lnTo>
                  <a:pt x="7759" y="2542"/>
                </a:lnTo>
                <a:lnTo>
                  <a:pt x="7766" y="2542"/>
                </a:lnTo>
                <a:lnTo>
                  <a:pt x="7768" y="2546"/>
                </a:lnTo>
                <a:lnTo>
                  <a:pt x="7770" y="2542"/>
                </a:lnTo>
                <a:lnTo>
                  <a:pt x="7773" y="2585"/>
                </a:lnTo>
                <a:lnTo>
                  <a:pt x="7780" y="2617"/>
                </a:lnTo>
                <a:lnTo>
                  <a:pt x="7845" y="2732"/>
                </a:lnTo>
                <a:lnTo>
                  <a:pt x="7891" y="2711"/>
                </a:lnTo>
                <a:lnTo>
                  <a:pt x="7905" y="2686"/>
                </a:lnTo>
                <a:lnTo>
                  <a:pt x="7959" y="2652"/>
                </a:lnTo>
                <a:lnTo>
                  <a:pt x="7970" y="2641"/>
                </a:lnTo>
                <a:lnTo>
                  <a:pt x="7970" y="2657"/>
                </a:lnTo>
                <a:lnTo>
                  <a:pt x="8037" y="2637"/>
                </a:lnTo>
                <a:lnTo>
                  <a:pt x="8047" y="2657"/>
                </a:lnTo>
                <a:lnTo>
                  <a:pt x="8081" y="2648"/>
                </a:lnTo>
                <a:lnTo>
                  <a:pt x="8097" y="2657"/>
                </a:lnTo>
                <a:lnTo>
                  <a:pt x="8099" y="2677"/>
                </a:lnTo>
                <a:lnTo>
                  <a:pt x="8121" y="2713"/>
                </a:lnTo>
                <a:lnTo>
                  <a:pt x="8117" y="2754"/>
                </a:lnTo>
                <a:lnTo>
                  <a:pt x="8191" y="2722"/>
                </a:lnTo>
                <a:lnTo>
                  <a:pt x="8228" y="2700"/>
                </a:lnTo>
                <a:lnTo>
                  <a:pt x="8279" y="2664"/>
                </a:lnTo>
                <a:lnTo>
                  <a:pt x="8415" y="2618"/>
                </a:lnTo>
                <a:lnTo>
                  <a:pt x="8513" y="2570"/>
                </a:lnTo>
                <a:lnTo>
                  <a:pt x="8594" y="2520"/>
                </a:lnTo>
                <a:lnTo>
                  <a:pt x="8612" y="2535"/>
                </a:lnTo>
                <a:lnTo>
                  <a:pt x="8646" y="2579"/>
                </a:lnTo>
                <a:lnTo>
                  <a:pt x="8722" y="2718"/>
                </a:lnTo>
                <a:lnTo>
                  <a:pt x="8719" y="2738"/>
                </a:lnTo>
                <a:lnTo>
                  <a:pt x="8682" y="2773"/>
                </a:lnTo>
                <a:lnTo>
                  <a:pt x="8688" y="2779"/>
                </a:lnTo>
                <a:lnTo>
                  <a:pt x="8698" y="2802"/>
                </a:lnTo>
                <a:lnTo>
                  <a:pt x="8735" y="2862"/>
                </a:lnTo>
                <a:lnTo>
                  <a:pt x="8762" y="2880"/>
                </a:lnTo>
                <a:lnTo>
                  <a:pt x="8744" y="2892"/>
                </a:lnTo>
                <a:lnTo>
                  <a:pt x="8824" y="2918"/>
                </a:lnTo>
                <a:lnTo>
                  <a:pt x="8829" y="2923"/>
                </a:lnTo>
                <a:lnTo>
                  <a:pt x="8851" y="2969"/>
                </a:lnTo>
                <a:lnTo>
                  <a:pt x="8819" y="2984"/>
                </a:lnTo>
                <a:lnTo>
                  <a:pt x="8815" y="3150"/>
                </a:lnTo>
                <a:lnTo>
                  <a:pt x="8620" y="3187"/>
                </a:lnTo>
                <a:lnTo>
                  <a:pt x="8608" y="3291"/>
                </a:lnTo>
                <a:lnTo>
                  <a:pt x="8618" y="3358"/>
                </a:lnTo>
                <a:lnTo>
                  <a:pt x="8609" y="3366"/>
                </a:lnTo>
                <a:lnTo>
                  <a:pt x="8604" y="3379"/>
                </a:lnTo>
                <a:lnTo>
                  <a:pt x="8604" y="3424"/>
                </a:lnTo>
                <a:lnTo>
                  <a:pt x="8584" y="3500"/>
                </a:lnTo>
                <a:lnTo>
                  <a:pt x="8591" y="3502"/>
                </a:lnTo>
                <a:lnTo>
                  <a:pt x="8580" y="3519"/>
                </a:lnTo>
                <a:lnTo>
                  <a:pt x="8520" y="3501"/>
                </a:lnTo>
                <a:lnTo>
                  <a:pt x="8509" y="3524"/>
                </a:lnTo>
                <a:lnTo>
                  <a:pt x="8491" y="3530"/>
                </a:lnTo>
                <a:lnTo>
                  <a:pt x="8481" y="3538"/>
                </a:lnTo>
                <a:lnTo>
                  <a:pt x="8478" y="3553"/>
                </a:lnTo>
                <a:lnTo>
                  <a:pt x="8501" y="3565"/>
                </a:lnTo>
                <a:lnTo>
                  <a:pt x="8510" y="3578"/>
                </a:lnTo>
                <a:lnTo>
                  <a:pt x="8526" y="3582"/>
                </a:lnTo>
                <a:lnTo>
                  <a:pt x="8528" y="3589"/>
                </a:lnTo>
                <a:lnTo>
                  <a:pt x="8503" y="3590"/>
                </a:lnTo>
                <a:lnTo>
                  <a:pt x="8495" y="3594"/>
                </a:lnTo>
                <a:lnTo>
                  <a:pt x="8486" y="3606"/>
                </a:lnTo>
                <a:lnTo>
                  <a:pt x="8482" y="3625"/>
                </a:lnTo>
                <a:lnTo>
                  <a:pt x="8488" y="3651"/>
                </a:lnTo>
                <a:lnTo>
                  <a:pt x="8481" y="3679"/>
                </a:lnTo>
                <a:lnTo>
                  <a:pt x="8471" y="3675"/>
                </a:lnTo>
                <a:lnTo>
                  <a:pt x="8471" y="3702"/>
                </a:lnTo>
                <a:lnTo>
                  <a:pt x="8455" y="3699"/>
                </a:lnTo>
                <a:lnTo>
                  <a:pt x="8448" y="3715"/>
                </a:lnTo>
                <a:lnTo>
                  <a:pt x="8454" y="3720"/>
                </a:lnTo>
                <a:lnTo>
                  <a:pt x="8455" y="3750"/>
                </a:lnTo>
                <a:lnTo>
                  <a:pt x="8440" y="3749"/>
                </a:lnTo>
                <a:lnTo>
                  <a:pt x="8433" y="3771"/>
                </a:lnTo>
                <a:lnTo>
                  <a:pt x="8434" y="3775"/>
                </a:lnTo>
                <a:lnTo>
                  <a:pt x="8411" y="3817"/>
                </a:lnTo>
                <a:lnTo>
                  <a:pt x="8407" y="3851"/>
                </a:lnTo>
                <a:lnTo>
                  <a:pt x="8460" y="3853"/>
                </a:lnTo>
                <a:lnTo>
                  <a:pt x="8453" y="3911"/>
                </a:lnTo>
                <a:lnTo>
                  <a:pt x="8470" y="3937"/>
                </a:lnTo>
                <a:lnTo>
                  <a:pt x="8453" y="3957"/>
                </a:lnTo>
                <a:lnTo>
                  <a:pt x="8470" y="3970"/>
                </a:lnTo>
                <a:lnTo>
                  <a:pt x="8466" y="3976"/>
                </a:lnTo>
                <a:lnTo>
                  <a:pt x="8476" y="3995"/>
                </a:lnTo>
                <a:lnTo>
                  <a:pt x="8470" y="4045"/>
                </a:lnTo>
                <a:lnTo>
                  <a:pt x="8473" y="4059"/>
                </a:lnTo>
                <a:lnTo>
                  <a:pt x="8459" y="4079"/>
                </a:lnTo>
                <a:lnTo>
                  <a:pt x="8474" y="4106"/>
                </a:lnTo>
                <a:lnTo>
                  <a:pt x="8451" y="4119"/>
                </a:lnTo>
                <a:lnTo>
                  <a:pt x="8396" y="4127"/>
                </a:lnTo>
                <a:lnTo>
                  <a:pt x="8373" y="4135"/>
                </a:lnTo>
                <a:lnTo>
                  <a:pt x="8370" y="4132"/>
                </a:lnTo>
                <a:lnTo>
                  <a:pt x="8305" y="4142"/>
                </a:lnTo>
                <a:lnTo>
                  <a:pt x="8301" y="4146"/>
                </a:lnTo>
                <a:lnTo>
                  <a:pt x="8297" y="4144"/>
                </a:lnTo>
                <a:lnTo>
                  <a:pt x="8161" y="4167"/>
                </a:lnTo>
                <a:lnTo>
                  <a:pt x="8149" y="4184"/>
                </a:lnTo>
                <a:lnTo>
                  <a:pt x="8148" y="4192"/>
                </a:lnTo>
                <a:lnTo>
                  <a:pt x="8153" y="4212"/>
                </a:lnTo>
                <a:lnTo>
                  <a:pt x="8165" y="4237"/>
                </a:lnTo>
                <a:lnTo>
                  <a:pt x="8165" y="4252"/>
                </a:lnTo>
                <a:lnTo>
                  <a:pt x="8192" y="4290"/>
                </a:lnTo>
                <a:lnTo>
                  <a:pt x="8193" y="4296"/>
                </a:lnTo>
                <a:lnTo>
                  <a:pt x="8173" y="4326"/>
                </a:lnTo>
                <a:lnTo>
                  <a:pt x="8120" y="4388"/>
                </a:lnTo>
                <a:lnTo>
                  <a:pt x="8116" y="4389"/>
                </a:lnTo>
                <a:lnTo>
                  <a:pt x="8121" y="4413"/>
                </a:lnTo>
                <a:lnTo>
                  <a:pt x="8052" y="4431"/>
                </a:lnTo>
                <a:lnTo>
                  <a:pt x="8057" y="4456"/>
                </a:lnTo>
                <a:lnTo>
                  <a:pt x="8046" y="4460"/>
                </a:lnTo>
                <a:lnTo>
                  <a:pt x="8020" y="4462"/>
                </a:lnTo>
                <a:lnTo>
                  <a:pt x="8025" y="4490"/>
                </a:lnTo>
                <a:lnTo>
                  <a:pt x="8002" y="4492"/>
                </a:lnTo>
                <a:lnTo>
                  <a:pt x="8004" y="4509"/>
                </a:lnTo>
                <a:lnTo>
                  <a:pt x="8022" y="4536"/>
                </a:lnTo>
                <a:lnTo>
                  <a:pt x="8059" y="4571"/>
                </a:lnTo>
                <a:lnTo>
                  <a:pt x="8075" y="4575"/>
                </a:lnTo>
                <a:lnTo>
                  <a:pt x="8106" y="4604"/>
                </a:lnTo>
                <a:lnTo>
                  <a:pt x="8109" y="4616"/>
                </a:lnTo>
                <a:lnTo>
                  <a:pt x="8122" y="4636"/>
                </a:lnTo>
                <a:lnTo>
                  <a:pt x="8123" y="4642"/>
                </a:lnTo>
                <a:lnTo>
                  <a:pt x="8131" y="4650"/>
                </a:lnTo>
                <a:lnTo>
                  <a:pt x="8131" y="4664"/>
                </a:lnTo>
                <a:lnTo>
                  <a:pt x="8124" y="4668"/>
                </a:lnTo>
                <a:lnTo>
                  <a:pt x="8117" y="4677"/>
                </a:lnTo>
                <a:lnTo>
                  <a:pt x="8102" y="4680"/>
                </a:lnTo>
                <a:lnTo>
                  <a:pt x="8100" y="4683"/>
                </a:lnTo>
                <a:lnTo>
                  <a:pt x="8101" y="4691"/>
                </a:lnTo>
                <a:lnTo>
                  <a:pt x="8097" y="4703"/>
                </a:lnTo>
                <a:lnTo>
                  <a:pt x="8083" y="4710"/>
                </a:lnTo>
                <a:lnTo>
                  <a:pt x="8082" y="4725"/>
                </a:lnTo>
                <a:lnTo>
                  <a:pt x="8078" y="4725"/>
                </a:lnTo>
                <a:lnTo>
                  <a:pt x="8075" y="4741"/>
                </a:lnTo>
                <a:lnTo>
                  <a:pt x="8071" y="4747"/>
                </a:lnTo>
                <a:lnTo>
                  <a:pt x="8075" y="4755"/>
                </a:lnTo>
                <a:lnTo>
                  <a:pt x="8071" y="4757"/>
                </a:lnTo>
                <a:lnTo>
                  <a:pt x="8070" y="4753"/>
                </a:lnTo>
                <a:lnTo>
                  <a:pt x="8063" y="4760"/>
                </a:lnTo>
                <a:lnTo>
                  <a:pt x="8058" y="4759"/>
                </a:lnTo>
                <a:lnTo>
                  <a:pt x="8049" y="4771"/>
                </a:lnTo>
                <a:lnTo>
                  <a:pt x="8047" y="4768"/>
                </a:lnTo>
                <a:lnTo>
                  <a:pt x="8044" y="4770"/>
                </a:lnTo>
                <a:lnTo>
                  <a:pt x="8038" y="4780"/>
                </a:lnTo>
                <a:lnTo>
                  <a:pt x="8025" y="4784"/>
                </a:lnTo>
                <a:lnTo>
                  <a:pt x="8022" y="4789"/>
                </a:lnTo>
                <a:lnTo>
                  <a:pt x="8019" y="4786"/>
                </a:lnTo>
                <a:lnTo>
                  <a:pt x="8017" y="4794"/>
                </a:lnTo>
                <a:lnTo>
                  <a:pt x="8013" y="4792"/>
                </a:lnTo>
                <a:lnTo>
                  <a:pt x="7997" y="4796"/>
                </a:lnTo>
                <a:lnTo>
                  <a:pt x="7994" y="4805"/>
                </a:lnTo>
                <a:lnTo>
                  <a:pt x="7990" y="4805"/>
                </a:lnTo>
                <a:lnTo>
                  <a:pt x="7986" y="4813"/>
                </a:lnTo>
                <a:lnTo>
                  <a:pt x="7978" y="4814"/>
                </a:lnTo>
                <a:lnTo>
                  <a:pt x="7975" y="4823"/>
                </a:lnTo>
                <a:lnTo>
                  <a:pt x="7973" y="4820"/>
                </a:lnTo>
                <a:lnTo>
                  <a:pt x="7964" y="4829"/>
                </a:lnTo>
                <a:lnTo>
                  <a:pt x="7964" y="4825"/>
                </a:lnTo>
                <a:lnTo>
                  <a:pt x="7962" y="4829"/>
                </a:lnTo>
                <a:lnTo>
                  <a:pt x="7944" y="4835"/>
                </a:lnTo>
                <a:lnTo>
                  <a:pt x="7940" y="4837"/>
                </a:lnTo>
                <a:lnTo>
                  <a:pt x="7940" y="4842"/>
                </a:lnTo>
                <a:lnTo>
                  <a:pt x="7937" y="4840"/>
                </a:lnTo>
                <a:lnTo>
                  <a:pt x="7929" y="4845"/>
                </a:lnTo>
                <a:lnTo>
                  <a:pt x="7930" y="4849"/>
                </a:lnTo>
                <a:lnTo>
                  <a:pt x="7922" y="4851"/>
                </a:lnTo>
                <a:lnTo>
                  <a:pt x="7917" y="4861"/>
                </a:lnTo>
                <a:lnTo>
                  <a:pt x="7908" y="4863"/>
                </a:lnTo>
                <a:lnTo>
                  <a:pt x="7908" y="4859"/>
                </a:lnTo>
                <a:lnTo>
                  <a:pt x="7894" y="4860"/>
                </a:lnTo>
                <a:lnTo>
                  <a:pt x="7893" y="4864"/>
                </a:lnTo>
                <a:lnTo>
                  <a:pt x="7889" y="4863"/>
                </a:lnTo>
                <a:lnTo>
                  <a:pt x="7879" y="4877"/>
                </a:lnTo>
                <a:lnTo>
                  <a:pt x="7863" y="4881"/>
                </a:lnTo>
                <a:lnTo>
                  <a:pt x="7860" y="4878"/>
                </a:lnTo>
                <a:lnTo>
                  <a:pt x="7857" y="4881"/>
                </a:lnTo>
                <a:lnTo>
                  <a:pt x="7856" y="4877"/>
                </a:lnTo>
                <a:lnTo>
                  <a:pt x="7854" y="4880"/>
                </a:lnTo>
                <a:lnTo>
                  <a:pt x="7851" y="4877"/>
                </a:lnTo>
                <a:lnTo>
                  <a:pt x="7846" y="4883"/>
                </a:lnTo>
                <a:lnTo>
                  <a:pt x="7851" y="4888"/>
                </a:lnTo>
                <a:lnTo>
                  <a:pt x="7847" y="4889"/>
                </a:lnTo>
                <a:lnTo>
                  <a:pt x="7844" y="4886"/>
                </a:lnTo>
                <a:lnTo>
                  <a:pt x="7838" y="4892"/>
                </a:lnTo>
                <a:lnTo>
                  <a:pt x="7825" y="4893"/>
                </a:lnTo>
                <a:lnTo>
                  <a:pt x="7834" y="4897"/>
                </a:lnTo>
                <a:lnTo>
                  <a:pt x="7841" y="4920"/>
                </a:lnTo>
                <a:lnTo>
                  <a:pt x="7852" y="4918"/>
                </a:lnTo>
                <a:lnTo>
                  <a:pt x="7865" y="4927"/>
                </a:lnTo>
                <a:lnTo>
                  <a:pt x="7864" y="4930"/>
                </a:lnTo>
                <a:lnTo>
                  <a:pt x="7872" y="4949"/>
                </a:lnTo>
                <a:lnTo>
                  <a:pt x="7875" y="4947"/>
                </a:lnTo>
                <a:lnTo>
                  <a:pt x="7887" y="4951"/>
                </a:lnTo>
                <a:lnTo>
                  <a:pt x="7890" y="4949"/>
                </a:lnTo>
                <a:lnTo>
                  <a:pt x="7891" y="4953"/>
                </a:lnTo>
                <a:lnTo>
                  <a:pt x="7895" y="4954"/>
                </a:lnTo>
                <a:lnTo>
                  <a:pt x="7897" y="4951"/>
                </a:lnTo>
                <a:lnTo>
                  <a:pt x="7907" y="4958"/>
                </a:lnTo>
                <a:lnTo>
                  <a:pt x="7919" y="4958"/>
                </a:lnTo>
                <a:lnTo>
                  <a:pt x="7917" y="4961"/>
                </a:lnTo>
                <a:lnTo>
                  <a:pt x="7931" y="4971"/>
                </a:lnTo>
                <a:lnTo>
                  <a:pt x="7928" y="4975"/>
                </a:lnTo>
                <a:lnTo>
                  <a:pt x="7941" y="4989"/>
                </a:lnTo>
                <a:lnTo>
                  <a:pt x="7937" y="4989"/>
                </a:lnTo>
                <a:lnTo>
                  <a:pt x="7940" y="4993"/>
                </a:lnTo>
                <a:lnTo>
                  <a:pt x="7945" y="4998"/>
                </a:lnTo>
                <a:lnTo>
                  <a:pt x="7947" y="4994"/>
                </a:lnTo>
                <a:lnTo>
                  <a:pt x="7948" y="5002"/>
                </a:lnTo>
                <a:lnTo>
                  <a:pt x="7953" y="5001"/>
                </a:lnTo>
                <a:lnTo>
                  <a:pt x="7950" y="5004"/>
                </a:lnTo>
                <a:lnTo>
                  <a:pt x="7961" y="5013"/>
                </a:lnTo>
                <a:lnTo>
                  <a:pt x="7959" y="5017"/>
                </a:lnTo>
                <a:lnTo>
                  <a:pt x="7963" y="5016"/>
                </a:lnTo>
                <a:lnTo>
                  <a:pt x="7961" y="5019"/>
                </a:lnTo>
                <a:lnTo>
                  <a:pt x="7962" y="5026"/>
                </a:lnTo>
                <a:lnTo>
                  <a:pt x="7967" y="5028"/>
                </a:lnTo>
                <a:lnTo>
                  <a:pt x="7974" y="5025"/>
                </a:lnTo>
                <a:lnTo>
                  <a:pt x="7981" y="5030"/>
                </a:lnTo>
                <a:lnTo>
                  <a:pt x="7984" y="5027"/>
                </a:lnTo>
                <a:lnTo>
                  <a:pt x="7988" y="5030"/>
                </a:lnTo>
                <a:lnTo>
                  <a:pt x="7985" y="5034"/>
                </a:lnTo>
                <a:lnTo>
                  <a:pt x="7989" y="5036"/>
                </a:lnTo>
                <a:lnTo>
                  <a:pt x="7992" y="5028"/>
                </a:lnTo>
                <a:lnTo>
                  <a:pt x="7998" y="5037"/>
                </a:lnTo>
                <a:lnTo>
                  <a:pt x="8001" y="5036"/>
                </a:lnTo>
                <a:lnTo>
                  <a:pt x="7999" y="5040"/>
                </a:lnTo>
                <a:lnTo>
                  <a:pt x="8004" y="5041"/>
                </a:lnTo>
                <a:lnTo>
                  <a:pt x="8004" y="5045"/>
                </a:lnTo>
                <a:lnTo>
                  <a:pt x="8012" y="5048"/>
                </a:lnTo>
                <a:lnTo>
                  <a:pt x="8013" y="5054"/>
                </a:lnTo>
                <a:lnTo>
                  <a:pt x="8022" y="5053"/>
                </a:lnTo>
                <a:lnTo>
                  <a:pt x="8039" y="5071"/>
                </a:lnTo>
                <a:lnTo>
                  <a:pt x="8048" y="5070"/>
                </a:lnTo>
                <a:lnTo>
                  <a:pt x="8050" y="5066"/>
                </a:lnTo>
                <a:lnTo>
                  <a:pt x="8050" y="5070"/>
                </a:lnTo>
                <a:lnTo>
                  <a:pt x="8068" y="5079"/>
                </a:lnTo>
                <a:lnTo>
                  <a:pt x="8073" y="5072"/>
                </a:lnTo>
                <a:lnTo>
                  <a:pt x="8078" y="5072"/>
                </a:lnTo>
                <a:lnTo>
                  <a:pt x="8079" y="5078"/>
                </a:lnTo>
                <a:lnTo>
                  <a:pt x="8096" y="5077"/>
                </a:lnTo>
                <a:lnTo>
                  <a:pt x="8097" y="5081"/>
                </a:lnTo>
                <a:lnTo>
                  <a:pt x="8099" y="5077"/>
                </a:lnTo>
                <a:lnTo>
                  <a:pt x="8107" y="5075"/>
                </a:lnTo>
                <a:lnTo>
                  <a:pt x="8111" y="5077"/>
                </a:lnTo>
                <a:lnTo>
                  <a:pt x="8114" y="5074"/>
                </a:lnTo>
                <a:lnTo>
                  <a:pt x="8123" y="5081"/>
                </a:lnTo>
                <a:lnTo>
                  <a:pt x="8124" y="5077"/>
                </a:lnTo>
                <a:lnTo>
                  <a:pt x="8127" y="5080"/>
                </a:lnTo>
                <a:lnTo>
                  <a:pt x="8131" y="5078"/>
                </a:lnTo>
                <a:lnTo>
                  <a:pt x="8143" y="5084"/>
                </a:lnTo>
                <a:lnTo>
                  <a:pt x="8136" y="5096"/>
                </a:lnTo>
                <a:lnTo>
                  <a:pt x="8131" y="5133"/>
                </a:lnTo>
                <a:lnTo>
                  <a:pt x="8065" y="5217"/>
                </a:lnTo>
                <a:lnTo>
                  <a:pt x="8062" y="5226"/>
                </a:lnTo>
                <a:lnTo>
                  <a:pt x="8144" y="5302"/>
                </a:lnTo>
                <a:lnTo>
                  <a:pt x="8217" y="5426"/>
                </a:lnTo>
                <a:lnTo>
                  <a:pt x="8232" y="5511"/>
                </a:lnTo>
                <a:lnTo>
                  <a:pt x="8251" y="5504"/>
                </a:lnTo>
                <a:lnTo>
                  <a:pt x="8280" y="5534"/>
                </a:lnTo>
                <a:lnTo>
                  <a:pt x="8278" y="5664"/>
                </a:lnTo>
                <a:lnTo>
                  <a:pt x="8317" y="5692"/>
                </a:lnTo>
                <a:lnTo>
                  <a:pt x="8331" y="5708"/>
                </a:lnTo>
                <a:lnTo>
                  <a:pt x="8335" y="5708"/>
                </a:lnTo>
                <a:lnTo>
                  <a:pt x="8354" y="5724"/>
                </a:lnTo>
                <a:lnTo>
                  <a:pt x="8352" y="5834"/>
                </a:lnTo>
                <a:lnTo>
                  <a:pt x="8410" y="5877"/>
                </a:lnTo>
                <a:lnTo>
                  <a:pt x="8414" y="5884"/>
                </a:lnTo>
                <a:lnTo>
                  <a:pt x="8404" y="5899"/>
                </a:lnTo>
                <a:lnTo>
                  <a:pt x="8413" y="5912"/>
                </a:lnTo>
                <a:lnTo>
                  <a:pt x="8434" y="5924"/>
                </a:lnTo>
                <a:lnTo>
                  <a:pt x="8473" y="5978"/>
                </a:lnTo>
                <a:lnTo>
                  <a:pt x="8475" y="6010"/>
                </a:lnTo>
                <a:lnTo>
                  <a:pt x="8469" y="6028"/>
                </a:lnTo>
                <a:lnTo>
                  <a:pt x="8499" y="6038"/>
                </a:lnTo>
                <a:lnTo>
                  <a:pt x="8522" y="6039"/>
                </a:lnTo>
                <a:lnTo>
                  <a:pt x="8612" y="6018"/>
                </a:lnTo>
                <a:lnTo>
                  <a:pt x="8638" y="6017"/>
                </a:lnTo>
                <a:lnTo>
                  <a:pt x="8653" y="6029"/>
                </a:lnTo>
                <a:lnTo>
                  <a:pt x="8656" y="6037"/>
                </a:lnTo>
                <a:lnTo>
                  <a:pt x="8652" y="6039"/>
                </a:lnTo>
                <a:lnTo>
                  <a:pt x="8654" y="6045"/>
                </a:lnTo>
                <a:lnTo>
                  <a:pt x="8646" y="6071"/>
                </a:lnTo>
                <a:lnTo>
                  <a:pt x="8659" y="6076"/>
                </a:lnTo>
                <a:lnTo>
                  <a:pt x="8666" y="6067"/>
                </a:lnTo>
                <a:lnTo>
                  <a:pt x="8670" y="6069"/>
                </a:lnTo>
                <a:lnTo>
                  <a:pt x="8673" y="6083"/>
                </a:lnTo>
                <a:lnTo>
                  <a:pt x="8654" y="6102"/>
                </a:lnTo>
                <a:lnTo>
                  <a:pt x="8655" y="6111"/>
                </a:lnTo>
                <a:lnTo>
                  <a:pt x="8781" y="6094"/>
                </a:lnTo>
                <a:lnTo>
                  <a:pt x="8897" y="6049"/>
                </a:lnTo>
                <a:lnTo>
                  <a:pt x="9088" y="6013"/>
                </a:lnTo>
                <a:lnTo>
                  <a:pt x="9192" y="5960"/>
                </a:lnTo>
                <a:lnTo>
                  <a:pt x="9178" y="5935"/>
                </a:lnTo>
                <a:lnTo>
                  <a:pt x="9179" y="5897"/>
                </a:lnTo>
                <a:lnTo>
                  <a:pt x="9229" y="5825"/>
                </a:lnTo>
                <a:lnTo>
                  <a:pt x="9243" y="5793"/>
                </a:lnTo>
                <a:lnTo>
                  <a:pt x="9264" y="5763"/>
                </a:lnTo>
                <a:lnTo>
                  <a:pt x="9266" y="5641"/>
                </a:lnTo>
                <a:lnTo>
                  <a:pt x="9282" y="5628"/>
                </a:lnTo>
                <a:lnTo>
                  <a:pt x="9287" y="5631"/>
                </a:lnTo>
                <a:lnTo>
                  <a:pt x="9302" y="5620"/>
                </a:lnTo>
                <a:lnTo>
                  <a:pt x="9301" y="5602"/>
                </a:lnTo>
                <a:lnTo>
                  <a:pt x="9334" y="5595"/>
                </a:lnTo>
                <a:lnTo>
                  <a:pt x="9342" y="5600"/>
                </a:lnTo>
                <a:lnTo>
                  <a:pt x="9354" y="5597"/>
                </a:lnTo>
                <a:lnTo>
                  <a:pt x="9358" y="5604"/>
                </a:lnTo>
                <a:lnTo>
                  <a:pt x="9375" y="5608"/>
                </a:lnTo>
                <a:lnTo>
                  <a:pt x="9374" y="5612"/>
                </a:lnTo>
                <a:lnTo>
                  <a:pt x="9383" y="5618"/>
                </a:lnTo>
                <a:lnTo>
                  <a:pt x="9397" y="5619"/>
                </a:lnTo>
                <a:lnTo>
                  <a:pt x="9437" y="5625"/>
                </a:lnTo>
                <a:lnTo>
                  <a:pt x="9431" y="5638"/>
                </a:lnTo>
                <a:lnTo>
                  <a:pt x="9428" y="5660"/>
                </a:lnTo>
                <a:lnTo>
                  <a:pt x="9429" y="5672"/>
                </a:lnTo>
                <a:lnTo>
                  <a:pt x="9448" y="5708"/>
                </a:lnTo>
                <a:lnTo>
                  <a:pt x="9459" y="5758"/>
                </a:lnTo>
                <a:lnTo>
                  <a:pt x="9468" y="5767"/>
                </a:lnTo>
                <a:lnTo>
                  <a:pt x="9484" y="5831"/>
                </a:lnTo>
                <a:lnTo>
                  <a:pt x="9505" y="5818"/>
                </a:lnTo>
                <a:lnTo>
                  <a:pt x="9510" y="5819"/>
                </a:lnTo>
                <a:lnTo>
                  <a:pt x="9530" y="5848"/>
                </a:lnTo>
                <a:lnTo>
                  <a:pt x="9545" y="5847"/>
                </a:lnTo>
                <a:lnTo>
                  <a:pt x="9598" y="5859"/>
                </a:lnTo>
                <a:lnTo>
                  <a:pt x="9604" y="5864"/>
                </a:lnTo>
                <a:lnTo>
                  <a:pt x="9601" y="5879"/>
                </a:lnTo>
                <a:lnTo>
                  <a:pt x="9596" y="5879"/>
                </a:lnTo>
                <a:lnTo>
                  <a:pt x="9596" y="5886"/>
                </a:lnTo>
                <a:lnTo>
                  <a:pt x="9636" y="5883"/>
                </a:lnTo>
                <a:lnTo>
                  <a:pt x="9640" y="5885"/>
                </a:lnTo>
                <a:lnTo>
                  <a:pt x="9641" y="5889"/>
                </a:lnTo>
                <a:lnTo>
                  <a:pt x="9647" y="5894"/>
                </a:lnTo>
                <a:lnTo>
                  <a:pt x="9664" y="5897"/>
                </a:lnTo>
                <a:lnTo>
                  <a:pt x="9672" y="5905"/>
                </a:lnTo>
                <a:lnTo>
                  <a:pt x="9673" y="5920"/>
                </a:lnTo>
                <a:lnTo>
                  <a:pt x="9681" y="5935"/>
                </a:lnTo>
                <a:lnTo>
                  <a:pt x="9711" y="5936"/>
                </a:lnTo>
                <a:lnTo>
                  <a:pt x="9728" y="5927"/>
                </a:lnTo>
                <a:lnTo>
                  <a:pt x="9757" y="5928"/>
                </a:lnTo>
                <a:lnTo>
                  <a:pt x="9752" y="5958"/>
                </a:lnTo>
                <a:lnTo>
                  <a:pt x="9756" y="5985"/>
                </a:lnTo>
                <a:lnTo>
                  <a:pt x="9769" y="6021"/>
                </a:lnTo>
                <a:lnTo>
                  <a:pt x="9772" y="6023"/>
                </a:lnTo>
                <a:lnTo>
                  <a:pt x="9788" y="6020"/>
                </a:lnTo>
                <a:lnTo>
                  <a:pt x="9792" y="6022"/>
                </a:lnTo>
                <a:lnTo>
                  <a:pt x="9788" y="6038"/>
                </a:lnTo>
                <a:lnTo>
                  <a:pt x="9790" y="6052"/>
                </a:lnTo>
                <a:lnTo>
                  <a:pt x="9800" y="6052"/>
                </a:lnTo>
                <a:lnTo>
                  <a:pt x="9811" y="6076"/>
                </a:lnTo>
                <a:lnTo>
                  <a:pt x="9816" y="6122"/>
                </a:lnTo>
                <a:lnTo>
                  <a:pt x="9827" y="6115"/>
                </a:lnTo>
                <a:lnTo>
                  <a:pt x="9846" y="6150"/>
                </a:lnTo>
                <a:lnTo>
                  <a:pt x="9890" y="6137"/>
                </a:lnTo>
                <a:lnTo>
                  <a:pt x="9901" y="6139"/>
                </a:lnTo>
                <a:lnTo>
                  <a:pt x="9940" y="6179"/>
                </a:lnTo>
                <a:lnTo>
                  <a:pt x="9944" y="6178"/>
                </a:lnTo>
                <a:lnTo>
                  <a:pt x="9960" y="6202"/>
                </a:lnTo>
                <a:lnTo>
                  <a:pt x="9964" y="6214"/>
                </a:lnTo>
                <a:lnTo>
                  <a:pt x="9954" y="6227"/>
                </a:lnTo>
                <a:lnTo>
                  <a:pt x="9956" y="6233"/>
                </a:lnTo>
                <a:lnTo>
                  <a:pt x="9948" y="6236"/>
                </a:lnTo>
                <a:lnTo>
                  <a:pt x="9953" y="6247"/>
                </a:lnTo>
                <a:lnTo>
                  <a:pt x="9934" y="6259"/>
                </a:lnTo>
                <a:lnTo>
                  <a:pt x="9937" y="6278"/>
                </a:lnTo>
                <a:lnTo>
                  <a:pt x="9931" y="6314"/>
                </a:lnTo>
                <a:lnTo>
                  <a:pt x="9932" y="6321"/>
                </a:lnTo>
                <a:lnTo>
                  <a:pt x="9948" y="6319"/>
                </a:lnTo>
                <a:lnTo>
                  <a:pt x="9955" y="6337"/>
                </a:lnTo>
                <a:lnTo>
                  <a:pt x="9958" y="6353"/>
                </a:lnTo>
                <a:lnTo>
                  <a:pt x="10032" y="6349"/>
                </a:lnTo>
                <a:lnTo>
                  <a:pt x="10044" y="6350"/>
                </a:lnTo>
                <a:lnTo>
                  <a:pt x="10046" y="6338"/>
                </a:lnTo>
                <a:lnTo>
                  <a:pt x="10056" y="6336"/>
                </a:lnTo>
                <a:lnTo>
                  <a:pt x="10098" y="6349"/>
                </a:lnTo>
                <a:lnTo>
                  <a:pt x="10103" y="6358"/>
                </a:lnTo>
                <a:lnTo>
                  <a:pt x="10107" y="6361"/>
                </a:lnTo>
                <a:lnTo>
                  <a:pt x="10124" y="6357"/>
                </a:lnTo>
                <a:lnTo>
                  <a:pt x="10128" y="6364"/>
                </a:lnTo>
                <a:lnTo>
                  <a:pt x="10171" y="6363"/>
                </a:lnTo>
                <a:lnTo>
                  <a:pt x="10174" y="6360"/>
                </a:lnTo>
                <a:lnTo>
                  <a:pt x="10206" y="6386"/>
                </a:lnTo>
                <a:lnTo>
                  <a:pt x="10211" y="6386"/>
                </a:lnTo>
                <a:lnTo>
                  <a:pt x="10218" y="6394"/>
                </a:lnTo>
                <a:lnTo>
                  <a:pt x="10227" y="6397"/>
                </a:lnTo>
                <a:lnTo>
                  <a:pt x="10241" y="6420"/>
                </a:lnTo>
                <a:lnTo>
                  <a:pt x="10240" y="6428"/>
                </a:lnTo>
                <a:lnTo>
                  <a:pt x="10263" y="6451"/>
                </a:lnTo>
                <a:lnTo>
                  <a:pt x="10268" y="6467"/>
                </a:lnTo>
                <a:lnTo>
                  <a:pt x="10286" y="6483"/>
                </a:lnTo>
                <a:lnTo>
                  <a:pt x="10293" y="6495"/>
                </a:lnTo>
                <a:lnTo>
                  <a:pt x="10302" y="6497"/>
                </a:lnTo>
                <a:lnTo>
                  <a:pt x="10315" y="6520"/>
                </a:lnTo>
                <a:lnTo>
                  <a:pt x="10312" y="6523"/>
                </a:lnTo>
                <a:lnTo>
                  <a:pt x="10313" y="6543"/>
                </a:lnTo>
                <a:lnTo>
                  <a:pt x="10309" y="6555"/>
                </a:lnTo>
                <a:lnTo>
                  <a:pt x="10311" y="6578"/>
                </a:lnTo>
                <a:lnTo>
                  <a:pt x="10308" y="6601"/>
                </a:lnTo>
                <a:lnTo>
                  <a:pt x="10311" y="6610"/>
                </a:lnTo>
                <a:lnTo>
                  <a:pt x="10305" y="6625"/>
                </a:lnTo>
                <a:lnTo>
                  <a:pt x="10293" y="6635"/>
                </a:lnTo>
                <a:lnTo>
                  <a:pt x="10284" y="6636"/>
                </a:lnTo>
                <a:lnTo>
                  <a:pt x="10260" y="6654"/>
                </a:lnTo>
                <a:lnTo>
                  <a:pt x="10260" y="6670"/>
                </a:lnTo>
                <a:lnTo>
                  <a:pt x="10267" y="6683"/>
                </a:lnTo>
                <a:lnTo>
                  <a:pt x="10269" y="6695"/>
                </a:lnTo>
                <a:lnTo>
                  <a:pt x="10272" y="6697"/>
                </a:lnTo>
                <a:lnTo>
                  <a:pt x="10301" y="6690"/>
                </a:lnTo>
                <a:lnTo>
                  <a:pt x="10315" y="6717"/>
                </a:lnTo>
                <a:lnTo>
                  <a:pt x="10324" y="6744"/>
                </a:lnTo>
                <a:lnTo>
                  <a:pt x="10326" y="6764"/>
                </a:lnTo>
                <a:lnTo>
                  <a:pt x="10349" y="6759"/>
                </a:lnTo>
                <a:lnTo>
                  <a:pt x="10374" y="6765"/>
                </a:lnTo>
                <a:lnTo>
                  <a:pt x="10386" y="6800"/>
                </a:lnTo>
                <a:lnTo>
                  <a:pt x="10414" y="6837"/>
                </a:lnTo>
                <a:lnTo>
                  <a:pt x="10439" y="6887"/>
                </a:lnTo>
                <a:lnTo>
                  <a:pt x="10433" y="6895"/>
                </a:lnTo>
                <a:lnTo>
                  <a:pt x="10439" y="6902"/>
                </a:lnTo>
                <a:lnTo>
                  <a:pt x="10432" y="6908"/>
                </a:lnTo>
                <a:lnTo>
                  <a:pt x="10446" y="6924"/>
                </a:lnTo>
                <a:lnTo>
                  <a:pt x="10450" y="6921"/>
                </a:lnTo>
                <a:lnTo>
                  <a:pt x="10464" y="6933"/>
                </a:lnTo>
                <a:lnTo>
                  <a:pt x="10457" y="6940"/>
                </a:lnTo>
                <a:lnTo>
                  <a:pt x="10459" y="6944"/>
                </a:lnTo>
                <a:lnTo>
                  <a:pt x="10476" y="6953"/>
                </a:lnTo>
                <a:lnTo>
                  <a:pt x="10482" y="6952"/>
                </a:lnTo>
                <a:lnTo>
                  <a:pt x="10480" y="6963"/>
                </a:lnTo>
                <a:lnTo>
                  <a:pt x="10474" y="6967"/>
                </a:lnTo>
                <a:lnTo>
                  <a:pt x="10475" y="6972"/>
                </a:lnTo>
                <a:lnTo>
                  <a:pt x="10469" y="6977"/>
                </a:lnTo>
                <a:lnTo>
                  <a:pt x="10471" y="6987"/>
                </a:lnTo>
                <a:lnTo>
                  <a:pt x="10469" y="6991"/>
                </a:lnTo>
                <a:lnTo>
                  <a:pt x="10454" y="7000"/>
                </a:lnTo>
                <a:lnTo>
                  <a:pt x="10378" y="7068"/>
                </a:lnTo>
                <a:lnTo>
                  <a:pt x="10380" y="7101"/>
                </a:lnTo>
                <a:lnTo>
                  <a:pt x="10344" y="7107"/>
                </a:lnTo>
                <a:lnTo>
                  <a:pt x="10349" y="7111"/>
                </a:lnTo>
                <a:lnTo>
                  <a:pt x="10368" y="7110"/>
                </a:lnTo>
                <a:lnTo>
                  <a:pt x="10393" y="7113"/>
                </a:lnTo>
                <a:lnTo>
                  <a:pt x="10427" y="7126"/>
                </a:lnTo>
                <a:lnTo>
                  <a:pt x="10457" y="7147"/>
                </a:lnTo>
                <a:lnTo>
                  <a:pt x="10509" y="7196"/>
                </a:lnTo>
                <a:lnTo>
                  <a:pt x="10497" y="7207"/>
                </a:lnTo>
                <a:lnTo>
                  <a:pt x="10509" y="7239"/>
                </a:lnTo>
                <a:lnTo>
                  <a:pt x="10496" y="7242"/>
                </a:lnTo>
                <a:lnTo>
                  <a:pt x="10502" y="7266"/>
                </a:lnTo>
                <a:lnTo>
                  <a:pt x="10490" y="7275"/>
                </a:lnTo>
                <a:lnTo>
                  <a:pt x="10491" y="7280"/>
                </a:lnTo>
                <a:lnTo>
                  <a:pt x="10482" y="7288"/>
                </a:lnTo>
                <a:lnTo>
                  <a:pt x="10486" y="7293"/>
                </a:lnTo>
                <a:lnTo>
                  <a:pt x="10481" y="7296"/>
                </a:lnTo>
                <a:lnTo>
                  <a:pt x="10477" y="7309"/>
                </a:lnTo>
                <a:lnTo>
                  <a:pt x="10455" y="7340"/>
                </a:lnTo>
                <a:lnTo>
                  <a:pt x="10429" y="7356"/>
                </a:lnTo>
                <a:lnTo>
                  <a:pt x="10436" y="7377"/>
                </a:lnTo>
                <a:lnTo>
                  <a:pt x="10431" y="7376"/>
                </a:lnTo>
                <a:lnTo>
                  <a:pt x="10427" y="7378"/>
                </a:lnTo>
                <a:lnTo>
                  <a:pt x="10410" y="7393"/>
                </a:lnTo>
                <a:lnTo>
                  <a:pt x="10414" y="7402"/>
                </a:lnTo>
                <a:lnTo>
                  <a:pt x="10412" y="7406"/>
                </a:lnTo>
                <a:lnTo>
                  <a:pt x="10405" y="7393"/>
                </a:lnTo>
                <a:lnTo>
                  <a:pt x="10408" y="7388"/>
                </a:lnTo>
                <a:lnTo>
                  <a:pt x="10395" y="7396"/>
                </a:lnTo>
                <a:lnTo>
                  <a:pt x="10384" y="7409"/>
                </a:lnTo>
                <a:lnTo>
                  <a:pt x="10380" y="7405"/>
                </a:lnTo>
                <a:lnTo>
                  <a:pt x="10371" y="7414"/>
                </a:lnTo>
                <a:lnTo>
                  <a:pt x="10362" y="7414"/>
                </a:lnTo>
                <a:lnTo>
                  <a:pt x="10367" y="7424"/>
                </a:lnTo>
                <a:lnTo>
                  <a:pt x="10360" y="7434"/>
                </a:lnTo>
                <a:lnTo>
                  <a:pt x="10350" y="7430"/>
                </a:lnTo>
                <a:lnTo>
                  <a:pt x="10317" y="7444"/>
                </a:lnTo>
                <a:lnTo>
                  <a:pt x="10304" y="7430"/>
                </a:lnTo>
                <a:lnTo>
                  <a:pt x="10287" y="7433"/>
                </a:lnTo>
                <a:lnTo>
                  <a:pt x="10276" y="7436"/>
                </a:lnTo>
                <a:lnTo>
                  <a:pt x="10277" y="7444"/>
                </a:lnTo>
                <a:lnTo>
                  <a:pt x="10259" y="7446"/>
                </a:lnTo>
                <a:lnTo>
                  <a:pt x="10238" y="7458"/>
                </a:lnTo>
                <a:lnTo>
                  <a:pt x="10267" y="7474"/>
                </a:lnTo>
                <a:lnTo>
                  <a:pt x="10268" y="7489"/>
                </a:lnTo>
                <a:lnTo>
                  <a:pt x="10275" y="7494"/>
                </a:lnTo>
                <a:lnTo>
                  <a:pt x="10277" y="7502"/>
                </a:lnTo>
                <a:lnTo>
                  <a:pt x="10274" y="7510"/>
                </a:lnTo>
                <a:lnTo>
                  <a:pt x="10276" y="7517"/>
                </a:lnTo>
                <a:lnTo>
                  <a:pt x="10272" y="7548"/>
                </a:lnTo>
                <a:lnTo>
                  <a:pt x="10279" y="7566"/>
                </a:lnTo>
                <a:lnTo>
                  <a:pt x="10293" y="7587"/>
                </a:lnTo>
                <a:lnTo>
                  <a:pt x="10305" y="7615"/>
                </a:lnTo>
                <a:lnTo>
                  <a:pt x="10316" y="7626"/>
                </a:lnTo>
                <a:lnTo>
                  <a:pt x="10326" y="7645"/>
                </a:lnTo>
                <a:lnTo>
                  <a:pt x="10326" y="7669"/>
                </a:lnTo>
                <a:lnTo>
                  <a:pt x="10316" y="7698"/>
                </a:lnTo>
                <a:lnTo>
                  <a:pt x="10320" y="7713"/>
                </a:lnTo>
                <a:lnTo>
                  <a:pt x="10314" y="7724"/>
                </a:lnTo>
                <a:lnTo>
                  <a:pt x="10322" y="7719"/>
                </a:lnTo>
                <a:lnTo>
                  <a:pt x="10332" y="7738"/>
                </a:lnTo>
                <a:lnTo>
                  <a:pt x="10324" y="7750"/>
                </a:lnTo>
                <a:lnTo>
                  <a:pt x="10308" y="7760"/>
                </a:lnTo>
                <a:lnTo>
                  <a:pt x="10304" y="7768"/>
                </a:lnTo>
                <a:lnTo>
                  <a:pt x="10301" y="7784"/>
                </a:lnTo>
                <a:lnTo>
                  <a:pt x="10311" y="7798"/>
                </a:lnTo>
                <a:lnTo>
                  <a:pt x="10316" y="7816"/>
                </a:lnTo>
                <a:lnTo>
                  <a:pt x="10311" y="7828"/>
                </a:lnTo>
                <a:lnTo>
                  <a:pt x="10313" y="7835"/>
                </a:lnTo>
                <a:lnTo>
                  <a:pt x="10318" y="7837"/>
                </a:lnTo>
                <a:lnTo>
                  <a:pt x="10320" y="7834"/>
                </a:lnTo>
                <a:lnTo>
                  <a:pt x="10346" y="7834"/>
                </a:lnTo>
                <a:lnTo>
                  <a:pt x="10355" y="7844"/>
                </a:lnTo>
                <a:lnTo>
                  <a:pt x="10358" y="7855"/>
                </a:lnTo>
                <a:lnTo>
                  <a:pt x="10353" y="7862"/>
                </a:lnTo>
                <a:lnTo>
                  <a:pt x="10360" y="7868"/>
                </a:lnTo>
                <a:lnTo>
                  <a:pt x="10364" y="7859"/>
                </a:lnTo>
                <a:lnTo>
                  <a:pt x="10368" y="7861"/>
                </a:lnTo>
                <a:lnTo>
                  <a:pt x="10369" y="7867"/>
                </a:lnTo>
                <a:lnTo>
                  <a:pt x="10379" y="7864"/>
                </a:lnTo>
                <a:lnTo>
                  <a:pt x="10384" y="7854"/>
                </a:lnTo>
                <a:lnTo>
                  <a:pt x="10383" y="7849"/>
                </a:lnTo>
                <a:lnTo>
                  <a:pt x="10388" y="7837"/>
                </a:lnTo>
                <a:lnTo>
                  <a:pt x="10399" y="7841"/>
                </a:lnTo>
                <a:lnTo>
                  <a:pt x="10426" y="7825"/>
                </a:lnTo>
                <a:lnTo>
                  <a:pt x="10429" y="7836"/>
                </a:lnTo>
                <a:lnTo>
                  <a:pt x="10425" y="7839"/>
                </a:lnTo>
                <a:lnTo>
                  <a:pt x="10427" y="7844"/>
                </a:lnTo>
                <a:lnTo>
                  <a:pt x="10441" y="7868"/>
                </a:lnTo>
                <a:lnTo>
                  <a:pt x="10458" y="7884"/>
                </a:lnTo>
                <a:lnTo>
                  <a:pt x="10483" y="7862"/>
                </a:lnTo>
                <a:lnTo>
                  <a:pt x="10487" y="7865"/>
                </a:lnTo>
                <a:lnTo>
                  <a:pt x="10491" y="7857"/>
                </a:lnTo>
                <a:lnTo>
                  <a:pt x="10493" y="7862"/>
                </a:lnTo>
                <a:lnTo>
                  <a:pt x="10503" y="7867"/>
                </a:lnTo>
                <a:lnTo>
                  <a:pt x="10494" y="7880"/>
                </a:lnTo>
                <a:lnTo>
                  <a:pt x="10501" y="7907"/>
                </a:lnTo>
                <a:lnTo>
                  <a:pt x="10508" y="7900"/>
                </a:lnTo>
                <a:lnTo>
                  <a:pt x="10509" y="7924"/>
                </a:lnTo>
                <a:lnTo>
                  <a:pt x="10512" y="7927"/>
                </a:lnTo>
                <a:lnTo>
                  <a:pt x="10519" y="7908"/>
                </a:lnTo>
                <a:lnTo>
                  <a:pt x="10528" y="7917"/>
                </a:lnTo>
                <a:lnTo>
                  <a:pt x="10535" y="7909"/>
                </a:lnTo>
                <a:lnTo>
                  <a:pt x="10541" y="7913"/>
                </a:lnTo>
                <a:lnTo>
                  <a:pt x="10538" y="7925"/>
                </a:lnTo>
                <a:lnTo>
                  <a:pt x="10546" y="7924"/>
                </a:lnTo>
                <a:lnTo>
                  <a:pt x="10554" y="7911"/>
                </a:lnTo>
                <a:lnTo>
                  <a:pt x="10563" y="7909"/>
                </a:lnTo>
                <a:lnTo>
                  <a:pt x="10568" y="7890"/>
                </a:lnTo>
                <a:lnTo>
                  <a:pt x="10589" y="7895"/>
                </a:lnTo>
                <a:lnTo>
                  <a:pt x="10600" y="7894"/>
                </a:lnTo>
                <a:lnTo>
                  <a:pt x="10605" y="7907"/>
                </a:lnTo>
                <a:lnTo>
                  <a:pt x="10589" y="7913"/>
                </a:lnTo>
                <a:lnTo>
                  <a:pt x="10593" y="7922"/>
                </a:lnTo>
                <a:lnTo>
                  <a:pt x="10630" y="7930"/>
                </a:lnTo>
                <a:lnTo>
                  <a:pt x="10629" y="7947"/>
                </a:lnTo>
                <a:lnTo>
                  <a:pt x="10619" y="7964"/>
                </a:lnTo>
                <a:lnTo>
                  <a:pt x="10618" y="7972"/>
                </a:lnTo>
                <a:lnTo>
                  <a:pt x="10632" y="7970"/>
                </a:lnTo>
                <a:lnTo>
                  <a:pt x="10640" y="7986"/>
                </a:lnTo>
                <a:lnTo>
                  <a:pt x="10651" y="7997"/>
                </a:lnTo>
                <a:lnTo>
                  <a:pt x="10673" y="8050"/>
                </a:lnTo>
                <a:lnTo>
                  <a:pt x="10686" y="8069"/>
                </a:lnTo>
                <a:lnTo>
                  <a:pt x="10672" y="8082"/>
                </a:lnTo>
                <a:lnTo>
                  <a:pt x="10670" y="8110"/>
                </a:lnTo>
                <a:lnTo>
                  <a:pt x="10661" y="8127"/>
                </a:lnTo>
                <a:lnTo>
                  <a:pt x="10664" y="8134"/>
                </a:lnTo>
                <a:lnTo>
                  <a:pt x="10662" y="8143"/>
                </a:lnTo>
                <a:lnTo>
                  <a:pt x="10645" y="8165"/>
                </a:lnTo>
                <a:lnTo>
                  <a:pt x="10624" y="8185"/>
                </a:lnTo>
                <a:lnTo>
                  <a:pt x="10619" y="8196"/>
                </a:lnTo>
                <a:lnTo>
                  <a:pt x="10611" y="8204"/>
                </a:lnTo>
                <a:lnTo>
                  <a:pt x="10603" y="8207"/>
                </a:lnTo>
                <a:lnTo>
                  <a:pt x="10592" y="8218"/>
                </a:lnTo>
                <a:lnTo>
                  <a:pt x="10573" y="8248"/>
                </a:lnTo>
                <a:lnTo>
                  <a:pt x="10577" y="8249"/>
                </a:lnTo>
                <a:lnTo>
                  <a:pt x="10571" y="8261"/>
                </a:lnTo>
                <a:lnTo>
                  <a:pt x="10581" y="8268"/>
                </a:lnTo>
                <a:lnTo>
                  <a:pt x="10590" y="8285"/>
                </a:lnTo>
                <a:lnTo>
                  <a:pt x="10600" y="8290"/>
                </a:lnTo>
                <a:lnTo>
                  <a:pt x="10606" y="8285"/>
                </a:lnTo>
                <a:lnTo>
                  <a:pt x="10619" y="8280"/>
                </a:lnTo>
                <a:lnTo>
                  <a:pt x="10623" y="8294"/>
                </a:lnTo>
                <a:lnTo>
                  <a:pt x="10606" y="8302"/>
                </a:lnTo>
                <a:lnTo>
                  <a:pt x="10594" y="8329"/>
                </a:lnTo>
                <a:lnTo>
                  <a:pt x="10588" y="8328"/>
                </a:lnTo>
                <a:lnTo>
                  <a:pt x="10584" y="8339"/>
                </a:lnTo>
                <a:lnTo>
                  <a:pt x="10581" y="8355"/>
                </a:lnTo>
                <a:lnTo>
                  <a:pt x="10593" y="8367"/>
                </a:lnTo>
                <a:lnTo>
                  <a:pt x="10583" y="8372"/>
                </a:lnTo>
                <a:lnTo>
                  <a:pt x="10583" y="8379"/>
                </a:lnTo>
                <a:lnTo>
                  <a:pt x="10550" y="8397"/>
                </a:lnTo>
                <a:lnTo>
                  <a:pt x="10557" y="8409"/>
                </a:lnTo>
                <a:lnTo>
                  <a:pt x="10548" y="8433"/>
                </a:lnTo>
                <a:lnTo>
                  <a:pt x="10558" y="8452"/>
                </a:lnTo>
                <a:lnTo>
                  <a:pt x="10567" y="8448"/>
                </a:lnTo>
                <a:lnTo>
                  <a:pt x="10585" y="8465"/>
                </a:lnTo>
                <a:lnTo>
                  <a:pt x="10574" y="8479"/>
                </a:lnTo>
                <a:lnTo>
                  <a:pt x="10570" y="8492"/>
                </a:lnTo>
                <a:lnTo>
                  <a:pt x="10572" y="8511"/>
                </a:lnTo>
                <a:lnTo>
                  <a:pt x="10578" y="8516"/>
                </a:lnTo>
                <a:lnTo>
                  <a:pt x="10586" y="8516"/>
                </a:lnTo>
                <a:lnTo>
                  <a:pt x="10609" y="8499"/>
                </a:lnTo>
                <a:lnTo>
                  <a:pt x="10619" y="8505"/>
                </a:lnTo>
                <a:lnTo>
                  <a:pt x="10623" y="8503"/>
                </a:lnTo>
                <a:lnTo>
                  <a:pt x="10627" y="8511"/>
                </a:lnTo>
                <a:lnTo>
                  <a:pt x="10629" y="8539"/>
                </a:lnTo>
                <a:lnTo>
                  <a:pt x="10639" y="8542"/>
                </a:lnTo>
                <a:lnTo>
                  <a:pt x="10648" y="8570"/>
                </a:lnTo>
                <a:lnTo>
                  <a:pt x="10667" y="8592"/>
                </a:lnTo>
                <a:lnTo>
                  <a:pt x="10680" y="8594"/>
                </a:lnTo>
                <a:lnTo>
                  <a:pt x="10682" y="8597"/>
                </a:lnTo>
                <a:lnTo>
                  <a:pt x="10712" y="8610"/>
                </a:lnTo>
                <a:lnTo>
                  <a:pt x="10734" y="8640"/>
                </a:lnTo>
                <a:lnTo>
                  <a:pt x="10737" y="8648"/>
                </a:lnTo>
                <a:lnTo>
                  <a:pt x="10731" y="8657"/>
                </a:lnTo>
                <a:lnTo>
                  <a:pt x="10735" y="8674"/>
                </a:lnTo>
                <a:lnTo>
                  <a:pt x="10727" y="8682"/>
                </a:lnTo>
                <a:lnTo>
                  <a:pt x="10727" y="8715"/>
                </a:lnTo>
                <a:lnTo>
                  <a:pt x="10761" y="8760"/>
                </a:lnTo>
                <a:lnTo>
                  <a:pt x="10752" y="8779"/>
                </a:lnTo>
                <a:lnTo>
                  <a:pt x="10742" y="8786"/>
                </a:lnTo>
                <a:lnTo>
                  <a:pt x="10736" y="8796"/>
                </a:lnTo>
                <a:lnTo>
                  <a:pt x="10731" y="8810"/>
                </a:lnTo>
                <a:lnTo>
                  <a:pt x="10736" y="8823"/>
                </a:lnTo>
                <a:lnTo>
                  <a:pt x="10747" y="8828"/>
                </a:lnTo>
                <a:lnTo>
                  <a:pt x="10763" y="8829"/>
                </a:lnTo>
                <a:lnTo>
                  <a:pt x="10766" y="8849"/>
                </a:lnTo>
                <a:lnTo>
                  <a:pt x="10775" y="8856"/>
                </a:lnTo>
                <a:lnTo>
                  <a:pt x="10783" y="8857"/>
                </a:lnTo>
                <a:lnTo>
                  <a:pt x="10787" y="8863"/>
                </a:lnTo>
                <a:lnTo>
                  <a:pt x="10802" y="8862"/>
                </a:lnTo>
                <a:lnTo>
                  <a:pt x="10805" y="8865"/>
                </a:lnTo>
                <a:lnTo>
                  <a:pt x="10813" y="8867"/>
                </a:lnTo>
                <a:lnTo>
                  <a:pt x="10826" y="8887"/>
                </a:lnTo>
                <a:lnTo>
                  <a:pt x="10827" y="8911"/>
                </a:lnTo>
                <a:lnTo>
                  <a:pt x="10836" y="8920"/>
                </a:lnTo>
                <a:lnTo>
                  <a:pt x="10851" y="8922"/>
                </a:lnTo>
                <a:lnTo>
                  <a:pt x="10851" y="8928"/>
                </a:lnTo>
                <a:lnTo>
                  <a:pt x="10855" y="8928"/>
                </a:lnTo>
                <a:lnTo>
                  <a:pt x="10855" y="8933"/>
                </a:lnTo>
                <a:lnTo>
                  <a:pt x="10837" y="8964"/>
                </a:lnTo>
                <a:lnTo>
                  <a:pt x="10829" y="8969"/>
                </a:lnTo>
                <a:lnTo>
                  <a:pt x="10783" y="9015"/>
                </a:lnTo>
                <a:lnTo>
                  <a:pt x="10767" y="9026"/>
                </a:lnTo>
                <a:lnTo>
                  <a:pt x="10748" y="9033"/>
                </a:lnTo>
                <a:lnTo>
                  <a:pt x="10743" y="9043"/>
                </a:lnTo>
                <a:lnTo>
                  <a:pt x="10768" y="9038"/>
                </a:lnTo>
                <a:lnTo>
                  <a:pt x="10777" y="9034"/>
                </a:lnTo>
                <a:lnTo>
                  <a:pt x="10815" y="9035"/>
                </a:lnTo>
                <a:lnTo>
                  <a:pt x="10840" y="9032"/>
                </a:lnTo>
                <a:lnTo>
                  <a:pt x="10865" y="9024"/>
                </a:lnTo>
                <a:lnTo>
                  <a:pt x="10872" y="9036"/>
                </a:lnTo>
                <a:lnTo>
                  <a:pt x="10881" y="9031"/>
                </a:lnTo>
                <a:lnTo>
                  <a:pt x="10886" y="9046"/>
                </a:lnTo>
                <a:lnTo>
                  <a:pt x="10894" y="9044"/>
                </a:lnTo>
                <a:lnTo>
                  <a:pt x="10898" y="9071"/>
                </a:lnTo>
                <a:lnTo>
                  <a:pt x="10920" y="9065"/>
                </a:lnTo>
                <a:lnTo>
                  <a:pt x="10931" y="9082"/>
                </a:lnTo>
                <a:lnTo>
                  <a:pt x="10949" y="9076"/>
                </a:lnTo>
                <a:lnTo>
                  <a:pt x="10950" y="9084"/>
                </a:lnTo>
                <a:lnTo>
                  <a:pt x="10964" y="9080"/>
                </a:lnTo>
                <a:lnTo>
                  <a:pt x="10967" y="9086"/>
                </a:lnTo>
                <a:lnTo>
                  <a:pt x="10976" y="9084"/>
                </a:lnTo>
                <a:lnTo>
                  <a:pt x="10986" y="9090"/>
                </a:lnTo>
                <a:lnTo>
                  <a:pt x="10999" y="9088"/>
                </a:lnTo>
                <a:lnTo>
                  <a:pt x="11006" y="9092"/>
                </a:lnTo>
                <a:lnTo>
                  <a:pt x="11022" y="9088"/>
                </a:lnTo>
                <a:lnTo>
                  <a:pt x="11021" y="9079"/>
                </a:lnTo>
                <a:lnTo>
                  <a:pt x="11030" y="9077"/>
                </a:lnTo>
                <a:lnTo>
                  <a:pt x="11039" y="9067"/>
                </a:lnTo>
                <a:lnTo>
                  <a:pt x="11037" y="9048"/>
                </a:lnTo>
                <a:lnTo>
                  <a:pt x="11099" y="8989"/>
                </a:lnTo>
                <a:lnTo>
                  <a:pt x="11103" y="8995"/>
                </a:lnTo>
                <a:lnTo>
                  <a:pt x="11128" y="8982"/>
                </a:lnTo>
                <a:lnTo>
                  <a:pt x="11133" y="8984"/>
                </a:lnTo>
                <a:lnTo>
                  <a:pt x="11152" y="8981"/>
                </a:lnTo>
                <a:lnTo>
                  <a:pt x="11199" y="8960"/>
                </a:lnTo>
                <a:lnTo>
                  <a:pt x="11213" y="8949"/>
                </a:lnTo>
                <a:lnTo>
                  <a:pt x="11240" y="8944"/>
                </a:lnTo>
                <a:lnTo>
                  <a:pt x="11240" y="8933"/>
                </a:lnTo>
                <a:lnTo>
                  <a:pt x="11220" y="8909"/>
                </a:lnTo>
                <a:lnTo>
                  <a:pt x="11254" y="8893"/>
                </a:lnTo>
                <a:lnTo>
                  <a:pt x="11263" y="8907"/>
                </a:lnTo>
                <a:lnTo>
                  <a:pt x="11285" y="8890"/>
                </a:lnTo>
                <a:lnTo>
                  <a:pt x="11294" y="8869"/>
                </a:lnTo>
                <a:lnTo>
                  <a:pt x="11336" y="8906"/>
                </a:lnTo>
                <a:lnTo>
                  <a:pt x="11364" y="8879"/>
                </a:lnTo>
                <a:lnTo>
                  <a:pt x="11380" y="8872"/>
                </a:lnTo>
                <a:lnTo>
                  <a:pt x="11404" y="8854"/>
                </a:lnTo>
                <a:lnTo>
                  <a:pt x="11432" y="8842"/>
                </a:lnTo>
                <a:lnTo>
                  <a:pt x="11430" y="8835"/>
                </a:lnTo>
                <a:lnTo>
                  <a:pt x="11446" y="8830"/>
                </a:lnTo>
                <a:lnTo>
                  <a:pt x="11449" y="8833"/>
                </a:lnTo>
                <a:lnTo>
                  <a:pt x="11471" y="8811"/>
                </a:lnTo>
                <a:lnTo>
                  <a:pt x="11487" y="8816"/>
                </a:lnTo>
                <a:lnTo>
                  <a:pt x="11490" y="8813"/>
                </a:lnTo>
                <a:lnTo>
                  <a:pt x="11496" y="8821"/>
                </a:lnTo>
                <a:lnTo>
                  <a:pt x="11520" y="8807"/>
                </a:lnTo>
                <a:lnTo>
                  <a:pt x="11517" y="8801"/>
                </a:lnTo>
                <a:lnTo>
                  <a:pt x="11543" y="8786"/>
                </a:lnTo>
                <a:lnTo>
                  <a:pt x="11548" y="8796"/>
                </a:lnTo>
                <a:lnTo>
                  <a:pt x="11570" y="8793"/>
                </a:lnTo>
                <a:lnTo>
                  <a:pt x="11584" y="8782"/>
                </a:lnTo>
                <a:lnTo>
                  <a:pt x="11591" y="8781"/>
                </a:lnTo>
                <a:lnTo>
                  <a:pt x="11612" y="8768"/>
                </a:lnTo>
                <a:lnTo>
                  <a:pt x="11617" y="8809"/>
                </a:lnTo>
                <a:lnTo>
                  <a:pt x="11605" y="8822"/>
                </a:lnTo>
                <a:lnTo>
                  <a:pt x="11575" y="8836"/>
                </a:lnTo>
                <a:lnTo>
                  <a:pt x="11577" y="8840"/>
                </a:lnTo>
                <a:lnTo>
                  <a:pt x="11597" y="8839"/>
                </a:lnTo>
                <a:lnTo>
                  <a:pt x="11609" y="8843"/>
                </a:lnTo>
                <a:lnTo>
                  <a:pt x="11622" y="8853"/>
                </a:lnTo>
                <a:lnTo>
                  <a:pt x="11628" y="8865"/>
                </a:lnTo>
                <a:lnTo>
                  <a:pt x="11626" y="8885"/>
                </a:lnTo>
                <a:lnTo>
                  <a:pt x="11614" y="8912"/>
                </a:lnTo>
                <a:lnTo>
                  <a:pt x="11605" y="8924"/>
                </a:lnTo>
                <a:lnTo>
                  <a:pt x="11599" y="8941"/>
                </a:lnTo>
                <a:lnTo>
                  <a:pt x="11596" y="8971"/>
                </a:lnTo>
                <a:lnTo>
                  <a:pt x="11580" y="9082"/>
                </a:lnTo>
                <a:lnTo>
                  <a:pt x="11563" y="9114"/>
                </a:lnTo>
                <a:lnTo>
                  <a:pt x="11539" y="9144"/>
                </a:lnTo>
                <a:lnTo>
                  <a:pt x="11532" y="9163"/>
                </a:lnTo>
                <a:lnTo>
                  <a:pt x="11534" y="9181"/>
                </a:lnTo>
                <a:lnTo>
                  <a:pt x="11527" y="9220"/>
                </a:lnTo>
                <a:lnTo>
                  <a:pt x="11534" y="9250"/>
                </a:lnTo>
                <a:lnTo>
                  <a:pt x="11533" y="9264"/>
                </a:lnTo>
                <a:lnTo>
                  <a:pt x="11544" y="9270"/>
                </a:lnTo>
                <a:lnTo>
                  <a:pt x="11560" y="9265"/>
                </a:lnTo>
                <a:lnTo>
                  <a:pt x="11574" y="9246"/>
                </a:lnTo>
                <a:lnTo>
                  <a:pt x="11597" y="9232"/>
                </a:lnTo>
                <a:lnTo>
                  <a:pt x="11608" y="9242"/>
                </a:lnTo>
                <a:lnTo>
                  <a:pt x="11610" y="9253"/>
                </a:lnTo>
                <a:lnTo>
                  <a:pt x="11616" y="9255"/>
                </a:lnTo>
                <a:lnTo>
                  <a:pt x="11624" y="9251"/>
                </a:lnTo>
                <a:lnTo>
                  <a:pt x="11683" y="9343"/>
                </a:lnTo>
                <a:lnTo>
                  <a:pt x="11696" y="9350"/>
                </a:lnTo>
                <a:lnTo>
                  <a:pt x="11702" y="9390"/>
                </a:lnTo>
                <a:lnTo>
                  <a:pt x="11720" y="9430"/>
                </a:lnTo>
                <a:lnTo>
                  <a:pt x="11679" y="9454"/>
                </a:lnTo>
                <a:lnTo>
                  <a:pt x="11668" y="9484"/>
                </a:lnTo>
                <a:lnTo>
                  <a:pt x="11651" y="9512"/>
                </a:lnTo>
                <a:lnTo>
                  <a:pt x="11648" y="9533"/>
                </a:lnTo>
                <a:lnTo>
                  <a:pt x="11620" y="9594"/>
                </a:lnTo>
                <a:lnTo>
                  <a:pt x="11626" y="9668"/>
                </a:lnTo>
                <a:lnTo>
                  <a:pt x="11645" y="9671"/>
                </a:lnTo>
                <a:lnTo>
                  <a:pt x="11645" y="9681"/>
                </a:lnTo>
                <a:lnTo>
                  <a:pt x="11653" y="9677"/>
                </a:lnTo>
                <a:lnTo>
                  <a:pt x="11654" y="9681"/>
                </a:lnTo>
                <a:lnTo>
                  <a:pt x="11664" y="9668"/>
                </a:lnTo>
                <a:lnTo>
                  <a:pt x="11667" y="9617"/>
                </a:lnTo>
                <a:lnTo>
                  <a:pt x="11674" y="9612"/>
                </a:lnTo>
                <a:lnTo>
                  <a:pt x="11688" y="9612"/>
                </a:lnTo>
                <a:lnTo>
                  <a:pt x="11696" y="9616"/>
                </a:lnTo>
                <a:lnTo>
                  <a:pt x="11718" y="9676"/>
                </a:lnTo>
                <a:lnTo>
                  <a:pt x="11757" y="9748"/>
                </a:lnTo>
                <a:lnTo>
                  <a:pt x="11765" y="9758"/>
                </a:lnTo>
                <a:lnTo>
                  <a:pt x="11822" y="9761"/>
                </a:lnTo>
                <a:lnTo>
                  <a:pt x="11836" y="9752"/>
                </a:lnTo>
                <a:lnTo>
                  <a:pt x="11844" y="9750"/>
                </a:lnTo>
                <a:lnTo>
                  <a:pt x="11906" y="9756"/>
                </a:lnTo>
                <a:lnTo>
                  <a:pt x="11916" y="9746"/>
                </a:lnTo>
                <a:lnTo>
                  <a:pt x="11923" y="9731"/>
                </a:lnTo>
                <a:lnTo>
                  <a:pt x="11932" y="9717"/>
                </a:lnTo>
                <a:lnTo>
                  <a:pt x="11944" y="9712"/>
                </a:lnTo>
                <a:lnTo>
                  <a:pt x="11957" y="9717"/>
                </a:lnTo>
                <a:lnTo>
                  <a:pt x="11968" y="9726"/>
                </a:lnTo>
                <a:lnTo>
                  <a:pt x="11975" y="9735"/>
                </a:lnTo>
                <a:lnTo>
                  <a:pt x="11975" y="9739"/>
                </a:lnTo>
                <a:lnTo>
                  <a:pt x="11955" y="9760"/>
                </a:lnTo>
                <a:lnTo>
                  <a:pt x="11942" y="9769"/>
                </a:lnTo>
                <a:lnTo>
                  <a:pt x="11935" y="9771"/>
                </a:lnTo>
                <a:lnTo>
                  <a:pt x="11907" y="9771"/>
                </a:lnTo>
                <a:lnTo>
                  <a:pt x="11894" y="9774"/>
                </a:lnTo>
                <a:lnTo>
                  <a:pt x="11887" y="9781"/>
                </a:lnTo>
                <a:lnTo>
                  <a:pt x="11882" y="9792"/>
                </a:lnTo>
                <a:lnTo>
                  <a:pt x="11884" y="9805"/>
                </a:lnTo>
                <a:lnTo>
                  <a:pt x="11894" y="9819"/>
                </a:lnTo>
                <a:lnTo>
                  <a:pt x="11915" y="9837"/>
                </a:lnTo>
                <a:lnTo>
                  <a:pt x="11938" y="9848"/>
                </a:lnTo>
                <a:lnTo>
                  <a:pt x="11945" y="9863"/>
                </a:lnTo>
                <a:lnTo>
                  <a:pt x="11967" y="9890"/>
                </a:lnTo>
                <a:lnTo>
                  <a:pt x="11971" y="9900"/>
                </a:lnTo>
                <a:lnTo>
                  <a:pt x="11980" y="9928"/>
                </a:lnTo>
                <a:lnTo>
                  <a:pt x="11975" y="9934"/>
                </a:lnTo>
                <a:lnTo>
                  <a:pt x="11980" y="9951"/>
                </a:lnTo>
                <a:lnTo>
                  <a:pt x="11982" y="9971"/>
                </a:lnTo>
                <a:lnTo>
                  <a:pt x="11999" y="9972"/>
                </a:lnTo>
                <a:lnTo>
                  <a:pt x="11998" y="9968"/>
                </a:lnTo>
                <a:lnTo>
                  <a:pt x="12005" y="9969"/>
                </a:lnTo>
                <a:lnTo>
                  <a:pt x="12031" y="9988"/>
                </a:lnTo>
                <a:lnTo>
                  <a:pt x="12018" y="9992"/>
                </a:lnTo>
                <a:lnTo>
                  <a:pt x="12004" y="10034"/>
                </a:lnTo>
                <a:lnTo>
                  <a:pt x="11982" y="10045"/>
                </a:lnTo>
                <a:lnTo>
                  <a:pt x="11977" y="10050"/>
                </a:lnTo>
                <a:lnTo>
                  <a:pt x="11971" y="10063"/>
                </a:lnTo>
                <a:lnTo>
                  <a:pt x="11958" y="10069"/>
                </a:lnTo>
                <a:lnTo>
                  <a:pt x="11947" y="10082"/>
                </a:lnTo>
                <a:lnTo>
                  <a:pt x="11906" y="10105"/>
                </a:lnTo>
                <a:lnTo>
                  <a:pt x="11908" y="10118"/>
                </a:lnTo>
                <a:lnTo>
                  <a:pt x="11901" y="10125"/>
                </a:lnTo>
                <a:lnTo>
                  <a:pt x="11878" y="10132"/>
                </a:lnTo>
                <a:lnTo>
                  <a:pt x="11883" y="10144"/>
                </a:lnTo>
                <a:lnTo>
                  <a:pt x="11885" y="10140"/>
                </a:lnTo>
                <a:lnTo>
                  <a:pt x="11902" y="10143"/>
                </a:lnTo>
                <a:lnTo>
                  <a:pt x="11907" y="10170"/>
                </a:lnTo>
                <a:lnTo>
                  <a:pt x="11901" y="10172"/>
                </a:lnTo>
                <a:lnTo>
                  <a:pt x="11903" y="10177"/>
                </a:lnTo>
                <a:lnTo>
                  <a:pt x="11895" y="10179"/>
                </a:lnTo>
                <a:lnTo>
                  <a:pt x="11897" y="10185"/>
                </a:lnTo>
                <a:lnTo>
                  <a:pt x="11891" y="10186"/>
                </a:lnTo>
                <a:lnTo>
                  <a:pt x="11889" y="10179"/>
                </a:lnTo>
                <a:lnTo>
                  <a:pt x="11869" y="10182"/>
                </a:lnTo>
                <a:lnTo>
                  <a:pt x="11863" y="10178"/>
                </a:lnTo>
                <a:lnTo>
                  <a:pt x="11860" y="10190"/>
                </a:lnTo>
                <a:lnTo>
                  <a:pt x="11863" y="10196"/>
                </a:lnTo>
                <a:lnTo>
                  <a:pt x="11879" y="10205"/>
                </a:lnTo>
                <a:lnTo>
                  <a:pt x="11894" y="10226"/>
                </a:lnTo>
                <a:lnTo>
                  <a:pt x="11881" y="10238"/>
                </a:lnTo>
                <a:lnTo>
                  <a:pt x="11885" y="10262"/>
                </a:lnTo>
                <a:lnTo>
                  <a:pt x="11889" y="10264"/>
                </a:lnTo>
                <a:lnTo>
                  <a:pt x="11896" y="10284"/>
                </a:lnTo>
                <a:lnTo>
                  <a:pt x="11901" y="10283"/>
                </a:lnTo>
                <a:lnTo>
                  <a:pt x="11905" y="10291"/>
                </a:lnTo>
                <a:lnTo>
                  <a:pt x="11908" y="10305"/>
                </a:lnTo>
                <a:lnTo>
                  <a:pt x="11903" y="10321"/>
                </a:lnTo>
                <a:lnTo>
                  <a:pt x="11908" y="10322"/>
                </a:lnTo>
                <a:lnTo>
                  <a:pt x="11913" y="10330"/>
                </a:lnTo>
                <a:lnTo>
                  <a:pt x="11901" y="10338"/>
                </a:lnTo>
                <a:lnTo>
                  <a:pt x="11902" y="10350"/>
                </a:lnTo>
                <a:lnTo>
                  <a:pt x="11898" y="10362"/>
                </a:lnTo>
                <a:lnTo>
                  <a:pt x="11879" y="10387"/>
                </a:lnTo>
                <a:lnTo>
                  <a:pt x="11878" y="10394"/>
                </a:lnTo>
                <a:lnTo>
                  <a:pt x="11864" y="10398"/>
                </a:lnTo>
                <a:lnTo>
                  <a:pt x="11863" y="10420"/>
                </a:lnTo>
                <a:lnTo>
                  <a:pt x="11857" y="10427"/>
                </a:lnTo>
                <a:lnTo>
                  <a:pt x="11860" y="10431"/>
                </a:lnTo>
                <a:lnTo>
                  <a:pt x="11868" y="10426"/>
                </a:lnTo>
                <a:lnTo>
                  <a:pt x="11874" y="10419"/>
                </a:lnTo>
                <a:lnTo>
                  <a:pt x="11890" y="10414"/>
                </a:lnTo>
                <a:lnTo>
                  <a:pt x="11883" y="10421"/>
                </a:lnTo>
                <a:lnTo>
                  <a:pt x="11889" y="10429"/>
                </a:lnTo>
                <a:lnTo>
                  <a:pt x="11869" y="10449"/>
                </a:lnTo>
                <a:lnTo>
                  <a:pt x="11872" y="10460"/>
                </a:lnTo>
                <a:lnTo>
                  <a:pt x="11865" y="10468"/>
                </a:lnTo>
                <a:lnTo>
                  <a:pt x="11869" y="10469"/>
                </a:lnTo>
                <a:lnTo>
                  <a:pt x="11864" y="10474"/>
                </a:lnTo>
                <a:lnTo>
                  <a:pt x="11868" y="10481"/>
                </a:lnTo>
                <a:lnTo>
                  <a:pt x="11876" y="10477"/>
                </a:lnTo>
                <a:lnTo>
                  <a:pt x="11889" y="10503"/>
                </a:lnTo>
                <a:lnTo>
                  <a:pt x="11881" y="10524"/>
                </a:lnTo>
                <a:lnTo>
                  <a:pt x="11876" y="10525"/>
                </a:lnTo>
                <a:lnTo>
                  <a:pt x="11884" y="10536"/>
                </a:lnTo>
                <a:lnTo>
                  <a:pt x="11899" y="10534"/>
                </a:lnTo>
                <a:lnTo>
                  <a:pt x="11904" y="10538"/>
                </a:lnTo>
                <a:lnTo>
                  <a:pt x="11904" y="10543"/>
                </a:lnTo>
                <a:lnTo>
                  <a:pt x="11911" y="10543"/>
                </a:lnTo>
                <a:lnTo>
                  <a:pt x="11913" y="10537"/>
                </a:lnTo>
                <a:lnTo>
                  <a:pt x="11919" y="10534"/>
                </a:lnTo>
                <a:lnTo>
                  <a:pt x="11934" y="10535"/>
                </a:lnTo>
                <a:lnTo>
                  <a:pt x="11942" y="10539"/>
                </a:lnTo>
                <a:lnTo>
                  <a:pt x="11949" y="10551"/>
                </a:lnTo>
                <a:lnTo>
                  <a:pt x="11945" y="10568"/>
                </a:lnTo>
                <a:lnTo>
                  <a:pt x="11927" y="10579"/>
                </a:lnTo>
                <a:lnTo>
                  <a:pt x="11930" y="10590"/>
                </a:lnTo>
                <a:lnTo>
                  <a:pt x="11910" y="10615"/>
                </a:lnTo>
                <a:lnTo>
                  <a:pt x="11897" y="10635"/>
                </a:lnTo>
                <a:lnTo>
                  <a:pt x="11885" y="10663"/>
                </a:lnTo>
                <a:lnTo>
                  <a:pt x="11885" y="10675"/>
                </a:lnTo>
                <a:lnTo>
                  <a:pt x="11897" y="10683"/>
                </a:lnTo>
                <a:lnTo>
                  <a:pt x="11924" y="10685"/>
                </a:lnTo>
                <a:lnTo>
                  <a:pt x="11940" y="10652"/>
                </a:lnTo>
                <a:lnTo>
                  <a:pt x="11958" y="10629"/>
                </a:lnTo>
                <a:lnTo>
                  <a:pt x="11970" y="10631"/>
                </a:lnTo>
                <a:lnTo>
                  <a:pt x="11976" y="10645"/>
                </a:lnTo>
                <a:lnTo>
                  <a:pt x="11961" y="10656"/>
                </a:lnTo>
                <a:lnTo>
                  <a:pt x="11959" y="10661"/>
                </a:lnTo>
                <a:lnTo>
                  <a:pt x="11966" y="10689"/>
                </a:lnTo>
                <a:lnTo>
                  <a:pt x="11977" y="10713"/>
                </a:lnTo>
                <a:lnTo>
                  <a:pt x="11973" y="10736"/>
                </a:lnTo>
                <a:lnTo>
                  <a:pt x="11966" y="10746"/>
                </a:lnTo>
                <a:lnTo>
                  <a:pt x="11941" y="10756"/>
                </a:lnTo>
                <a:lnTo>
                  <a:pt x="11942" y="10772"/>
                </a:lnTo>
                <a:lnTo>
                  <a:pt x="11936" y="10781"/>
                </a:lnTo>
                <a:lnTo>
                  <a:pt x="11942" y="10787"/>
                </a:lnTo>
                <a:lnTo>
                  <a:pt x="11942" y="10794"/>
                </a:lnTo>
                <a:lnTo>
                  <a:pt x="11928" y="10804"/>
                </a:lnTo>
                <a:lnTo>
                  <a:pt x="11929" y="10808"/>
                </a:lnTo>
                <a:lnTo>
                  <a:pt x="11924" y="10831"/>
                </a:lnTo>
                <a:lnTo>
                  <a:pt x="11913" y="10851"/>
                </a:lnTo>
                <a:lnTo>
                  <a:pt x="11910" y="10873"/>
                </a:lnTo>
                <a:lnTo>
                  <a:pt x="11914" y="10893"/>
                </a:lnTo>
                <a:lnTo>
                  <a:pt x="11893" y="10905"/>
                </a:lnTo>
                <a:lnTo>
                  <a:pt x="11889" y="10912"/>
                </a:lnTo>
                <a:lnTo>
                  <a:pt x="11887" y="10934"/>
                </a:lnTo>
                <a:lnTo>
                  <a:pt x="11870" y="10947"/>
                </a:lnTo>
                <a:lnTo>
                  <a:pt x="11873" y="10954"/>
                </a:lnTo>
                <a:lnTo>
                  <a:pt x="11897" y="10971"/>
                </a:lnTo>
                <a:lnTo>
                  <a:pt x="11896" y="10985"/>
                </a:lnTo>
                <a:lnTo>
                  <a:pt x="11882" y="10997"/>
                </a:lnTo>
                <a:lnTo>
                  <a:pt x="11869" y="10994"/>
                </a:lnTo>
                <a:lnTo>
                  <a:pt x="11857" y="10997"/>
                </a:lnTo>
                <a:lnTo>
                  <a:pt x="11834" y="11018"/>
                </a:lnTo>
                <a:lnTo>
                  <a:pt x="11823" y="11039"/>
                </a:lnTo>
                <a:lnTo>
                  <a:pt x="11822" y="11043"/>
                </a:lnTo>
                <a:lnTo>
                  <a:pt x="11829" y="11049"/>
                </a:lnTo>
                <a:lnTo>
                  <a:pt x="11839" y="11068"/>
                </a:lnTo>
                <a:lnTo>
                  <a:pt x="11828" y="11086"/>
                </a:lnTo>
                <a:lnTo>
                  <a:pt x="11833" y="11097"/>
                </a:lnTo>
                <a:lnTo>
                  <a:pt x="11841" y="11100"/>
                </a:lnTo>
                <a:lnTo>
                  <a:pt x="11847" y="11115"/>
                </a:lnTo>
                <a:lnTo>
                  <a:pt x="11847" y="11120"/>
                </a:lnTo>
                <a:lnTo>
                  <a:pt x="11841" y="11125"/>
                </a:lnTo>
                <a:lnTo>
                  <a:pt x="11839" y="11151"/>
                </a:lnTo>
                <a:lnTo>
                  <a:pt x="11854" y="11181"/>
                </a:lnTo>
                <a:lnTo>
                  <a:pt x="11845" y="11200"/>
                </a:lnTo>
                <a:lnTo>
                  <a:pt x="11838" y="11225"/>
                </a:lnTo>
                <a:lnTo>
                  <a:pt x="11831" y="11229"/>
                </a:lnTo>
                <a:lnTo>
                  <a:pt x="11827" y="11237"/>
                </a:lnTo>
                <a:lnTo>
                  <a:pt x="11808" y="11260"/>
                </a:lnTo>
                <a:lnTo>
                  <a:pt x="11790" y="11265"/>
                </a:lnTo>
                <a:lnTo>
                  <a:pt x="11784" y="11270"/>
                </a:lnTo>
                <a:lnTo>
                  <a:pt x="11781" y="11275"/>
                </a:lnTo>
                <a:lnTo>
                  <a:pt x="11769" y="11278"/>
                </a:lnTo>
                <a:lnTo>
                  <a:pt x="11762" y="11284"/>
                </a:lnTo>
                <a:lnTo>
                  <a:pt x="11751" y="11272"/>
                </a:lnTo>
                <a:lnTo>
                  <a:pt x="11747" y="11278"/>
                </a:lnTo>
                <a:lnTo>
                  <a:pt x="11734" y="11280"/>
                </a:lnTo>
                <a:lnTo>
                  <a:pt x="11686" y="11273"/>
                </a:lnTo>
                <a:lnTo>
                  <a:pt x="11686" y="11277"/>
                </a:lnTo>
                <a:lnTo>
                  <a:pt x="11653" y="11261"/>
                </a:lnTo>
                <a:lnTo>
                  <a:pt x="11612" y="11237"/>
                </a:lnTo>
                <a:lnTo>
                  <a:pt x="11606" y="11238"/>
                </a:lnTo>
                <a:lnTo>
                  <a:pt x="11606" y="11246"/>
                </a:lnTo>
                <a:lnTo>
                  <a:pt x="11593" y="11258"/>
                </a:lnTo>
                <a:lnTo>
                  <a:pt x="11590" y="11250"/>
                </a:lnTo>
                <a:lnTo>
                  <a:pt x="11563" y="11240"/>
                </a:lnTo>
                <a:lnTo>
                  <a:pt x="11543" y="11238"/>
                </a:lnTo>
                <a:lnTo>
                  <a:pt x="11522" y="11231"/>
                </a:lnTo>
                <a:lnTo>
                  <a:pt x="11525" y="11199"/>
                </a:lnTo>
                <a:lnTo>
                  <a:pt x="11513" y="11200"/>
                </a:lnTo>
                <a:lnTo>
                  <a:pt x="11497" y="11173"/>
                </a:lnTo>
                <a:lnTo>
                  <a:pt x="11501" y="11171"/>
                </a:lnTo>
                <a:lnTo>
                  <a:pt x="11498" y="11167"/>
                </a:lnTo>
                <a:lnTo>
                  <a:pt x="11493" y="11167"/>
                </a:lnTo>
                <a:lnTo>
                  <a:pt x="11491" y="11161"/>
                </a:lnTo>
                <a:lnTo>
                  <a:pt x="11498" y="11160"/>
                </a:lnTo>
                <a:lnTo>
                  <a:pt x="11501" y="11149"/>
                </a:lnTo>
                <a:lnTo>
                  <a:pt x="11495" y="11135"/>
                </a:lnTo>
                <a:lnTo>
                  <a:pt x="11476" y="11117"/>
                </a:lnTo>
                <a:lnTo>
                  <a:pt x="11483" y="11103"/>
                </a:lnTo>
                <a:lnTo>
                  <a:pt x="11480" y="11098"/>
                </a:lnTo>
                <a:lnTo>
                  <a:pt x="11480" y="11089"/>
                </a:lnTo>
                <a:lnTo>
                  <a:pt x="11434" y="11062"/>
                </a:lnTo>
                <a:lnTo>
                  <a:pt x="11413" y="11070"/>
                </a:lnTo>
                <a:lnTo>
                  <a:pt x="11393" y="11057"/>
                </a:lnTo>
                <a:lnTo>
                  <a:pt x="11381" y="11061"/>
                </a:lnTo>
                <a:lnTo>
                  <a:pt x="11346" y="11062"/>
                </a:lnTo>
                <a:lnTo>
                  <a:pt x="11331" y="11069"/>
                </a:lnTo>
                <a:lnTo>
                  <a:pt x="11333" y="11082"/>
                </a:lnTo>
                <a:lnTo>
                  <a:pt x="11330" y="11084"/>
                </a:lnTo>
                <a:lnTo>
                  <a:pt x="11322" y="11074"/>
                </a:lnTo>
                <a:lnTo>
                  <a:pt x="11313" y="11071"/>
                </a:lnTo>
                <a:lnTo>
                  <a:pt x="11293" y="11074"/>
                </a:lnTo>
                <a:lnTo>
                  <a:pt x="11285" y="11078"/>
                </a:lnTo>
                <a:lnTo>
                  <a:pt x="11272" y="11072"/>
                </a:lnTo>
                <a:lnTo>
                  <a:pt x="11261" y="11062"/>
                </a:lnTo>
                <a:lnTo>
                  <a:pt x="11258" y="11065"/>
                </a:lnTo>
                <a:lnTo>
                  <a:pt x="11240" y="11056"/>
                </a:lnTo>
                <a:lnTo>
                  <a:pt x="11237" y="11053"/>
                </a:lnTo>
                <a:lnTo>
                  <a:pt x="11229" y="11054"/>
                </a:lnTo>
                <a:lnTo>
                  <a:pt x="11228" y="11045"/>
                </a:lnTo>
                <a:lnTo>
                  <a:pt x="11206" y="11052"/>
                </a:lnTo>
                <a:lnTo>
                  <a:pt x="11200" y="11064"/>
                </a:lnTo>
                <a:lnTo>
                  <a:pt x="11191" y="11058"/>
                </a:lnTo>
                <a:lnTo>
                  <a:pt x="11184" y="11043"/>
                </a:lnTo>
                <a:lnTo>
                  <a:pt x="11175" y="11034"/>
                </a:lnTo>
                <a:lnTo>
                  <a:pt x="11171" y="11027"/>
                </a:lnTo>
                <a:lnTo>
                  <a:pt x="11157" y="11021"/>
                </a:lnTo>
                <a:lnTo>
                  <a:pt x="11144" y="11029"/>
                </a:lnTo>
                <a:lnTo>
                  <a:pt x="11135" y="11030"/>
                </a:lnTo>
                <a:lnTo>
                  <a:pt x="11132" y="11044"/>
                </a:lnTo>
                <a:lnTo>
                  <a:pt x="11124" y="11052"/>
                </a:lnTo>
                <a:lnTo>
                  <a:pt x="11114" y="11053"/>
                </a:lnTo>
                <a:lnTo>
                  <a:pt x="11106" y="11063"/>
                </a:lnTo>
                <a:lnTo>
                  <a:pt x="11094" y="11070"/>
                </a:lnTo>
                <a:lnTo>
                  <a:pt x="11087" y="11093"/>
                </a:lnTo>
                <a:lnTo>
                  <a:pt x="11080" y="11105"/>
                </a:lnTo>
                <a:lnTo>
                  <a:pt x="11070" y="11107"/>
                </a:lnTo>
                <a:lnTo>
                  <a:pt x="11059" y="11099"/>
                </a:lnTo>
                <a:lnTo>
                  <a:pt x="11031" y="11087"/>
                </a:lnTo>
                <a:lnTo>
                  <a:pt x="11023" y="11088"/>
                </a:lnTo>
                <a:lnTo>
                  <a:pt x="11002" y="11107"/>
                </a:lnTo>
                <a:lnTo>
                  <a:pt x="10990" y="11138"/>
                </a:lnTo>
                <a:lnTo>
                  <a:pt x="10970" y="11154"/>
                </a:lnTo>
                <a:lnTo>
                  <a:pt x="10957" y="11160"/>
                </a:lnTo>
                <a:lnTo>
                  <a:pt x="10948" y="11161"/>
                </a:lnTo>
                <a:lnTo>
                  <a:pt x="10945" y="11158"/>
                </a:lnTo>
                <a:lnTo>
                  <a:pt x="10904" y="11111"/>
                </a:lnTo>
                <a:lnTo>
                  <a:pt x="10896" y="11108"/>
                </a:lnTo>
                <a:lnTo>
                  <a:pt x="10888" y="11110"/>
                </a:lnTo>
                <a:lnTo>
                  <a:pt x="10889" y="11121"/>
                </a:lnTo>
                <a:lnTo>
                  <a:pt x="10888" y="11125"/>
                </a:lnTo>
                <a:lnTo>
                  <a:pt x="10884" y="11125"/>
                </a:lnTo>
                <a:lnTo>
                  <a:pt x="10871" y="11118"/>
                </a:lnTo>
                <a:lnTo>
                  <a:pt x="10866" y="11111"/>
                </a:lnTo>
                <a:lnTo>
                  <a:pt x="10848" y="11097"/>
                </a:lnTo>
                <a:lnTo>
                  <a:pt x="10844" y="11090"/>
                </a:lnTo>
                <a:lnTo>
                  <a:pt x="10840" y="11089"/>
                </a:lnTo>
                <a:lnTo>
                  <a:pt x="10832" y="11097"/>
                </a:lnTo>
                <a:lnTo>
                  <a:pt x="10818" y="11123"/>
                </a:lnTo>
                <a:lnTo>
                  <a:pt x="10790" y="11129"/>
                </a:lnTo>
                <a:lnTo>
                  <a:pt x="10783" y="11127"/>
                </a:lnTo>
                <a:lnTo>
                  <a:pt x="10771" y="11112"/>
                </a:lnTo>
                <a:lnTo>
                  <a:pt x="10739" y="11125"/>
                </a:lnTo>
                <a:lnTo>
                  <a:pt x="10726" y="11135"/>
                </a:lnTo>
                <a:lnTo>
                  <a:pt x="10708" y="11137"/>
                </a:lnTo>
                <a:lnTo>
                  <a:pt x="10692" y="11128"/>
                </a:lnTo>
                <a:lnTo>
                  <a:pt x="10684" y="11117"/>
                </a:lnTo>
                <a:lnTo>
                  <a:pt x="10665" y="11117"/>
                </a:lnTo>
                <a:lnTo>
                  <a:pt x="10648" y="11135"/>
                </a:lnTo>
                <a:lnTo>
                  <a:pt x="10655" y="11144"/>
                </a:lnTo>
                <a:lnTo>
                  <a:pt x="10647" y="11160"/>
                </a:lnTo>
                <a:lnTo>
                  <a:pt x="10651" y="11167"/>
                </a:lnTo>
                <a:lnTo>
                  <a:pt x="10642" y="11170"/>
                </a:lnTo>
                <a:lnTo>
                  <a:pt x="10646" y="11174"/>
                </a:lnTo>
                <a:lnTo>
                  <a:pt x="10644" y="11179"/>
                </a:lnTo>
                <a:lnTo>
                  <a:pt x="10641" y="11185"/>
                </a:lnTo>
                <a:lnTo>
                  <a:pt x="10633" y="11189"/>
                </a:lnTo>
                <a:lnTo>
                  <a:pt x="10639" y="11214"/>
                </a:lnTo>
                <a:lnTo>
                  <a:pt x="10617" y="11221"/>
                </a:lnTo>
                <a:lnTo>
                  <a:pt x="10610" y="11239"/>
                </a:lnTo>
                <a:lnTo>
                  <a:pt x="10620" y="11242"/>
                </a:lnTo>
                <a:lnTo>
                  <a:pt x="10634" y="11240"/>
                </a:lnTo>
                <a:lnTo>
                  <a:pt x="10648" y="11231"/>
                </a:lnTo>
                <a:lnTo>
                  <a:pt x="10658" y="11230"/>
                </a:lnTo>
                <a:lnTo>
                  <a:pt x="10675" y="11242"/>
                </a:lnTo>
                <a:lnTo>
                  <a:pt x="10677" y="11255"/>
                </a:lnTo>
                <a:lnTo>
                  <a:pt x="10674" y="11284"/>
                </a:lnTo>
                <a:lnTo>
                  <a:pt x="10678" y="11306"/>
                </a:lnTo>
                <a:lnTo>
                  <a:pt x="10685" y="11308"/>
                </a:lnTo>
                <a:lnTo>
                  <a:pt x="10696" y="11317"/>
                </a:lnTo>
                <a:lnTo>
                  <a:pt x="10696" y="11327"/>
                </a:lnTo>
                <a:lnTo>
                  <a:pt x="10692" y="11326"/>
                </a:lnTo>
                <a:lnTo>
                  <a:pt x="10689" y="11334"/>
                </a:lnTo>
                <a:lnTo>
                  <a:pt x="10668" y="11345"/>
                </a:lnTo>
                <a:lnTo>
                  <a:pt x="10620" y="11383"/>
                </a:lnTo>
                <a:lnTo>
                  <a:pt x="10605" y="11404"/>
                </a:lnTo>
                <a:lnTo>
                  <a:pt x="10625" y="11425"/>
                </a:lnTo>
                <a:lnTo>
                  <a:pt x="10646" y="11441"/>
                </a:lnTo>
                <a:lnTo>
                  <a:pt x="10660" y="11431"/>
                </a:lnTo>
                <a:lnTo>
                  <a:pt x="10652" y="11441"/>
                </a:lnTo>
                <a:lnTo>
                  <a:pt x="10650" y="11455"/>
                </a:lnTo>
                <a:lnTo>
                  <a:pt x="10631" y="11464"/>
                </a:lnTo>
                <a:lnTo>
                  <a:pt x="10658" y="11482"/>
                </a:lnTo>
                <a:lnTo>
                  <a:pt x="10667" y="11479"/>
                </a:lnTo>
                <a:lnTo>
                  <a:pt x="10679" y="11470"/>
                </a:lnTo>
                <a:lnTo>
                  <a:pt x="10679" y="11478"/>
                </a:lnTo>
                <a:lnTo>
                  <a:pt x="10692" y="11508"/>
                </a:lnTo>
                <a:lnTo>
                  <a:pt x="10713" y="11485"/>
                </a:lnTo>
                <a:lnTo>
                  <a:pt x="10730" y="11485"/>
                </a:lnTo>
                <a:lnTo>
                  <a:pt x="10731" y="11491"/>
                </a:lnTo>
                <a:lnTo>
                  <a:pt x="10715" y="11504"/>
                </a:lnTo>
                <a:lnTo>
                  <a:pt x="10711" y="11512"/>
                </a:lnTo>
                <a:lnTo>
                  <a:pt x="10715" y="11520"/>
                </a:lnTo>
                <a:lnTo>
                  <a:pt x="10710" y="11526"/>
                </a:lnTo>
                <a:lnTo>
                  <a:pt x="10723" y="11542"/>
                </a:lnTo>
                <a:lnTo>
                  <a:pt x="10641" y="11570"/>
                </a:lnTo>
                <a:lnTo>
                  <a:pt x="10637" y="11574"/>
                </a:lnTo>
                <a:lnTo>
                  <a:pt x="10605" y="11585"/>
                </a:lnTo>
                <a:lnTo>
                  <a:pt x="10589" y="11595"/>
                </a:lnTo>
                <a:lnTo>
                  <a:pt x="10570" y="11599"/>
                </a:lnTo>
                <a:lnTo>
                  <a:pt x="10561" y="11611"/>
                </a:lnTo>
                <a:lnTo>
                  <a:pt x="10550" y="11611"/>
                </a:lnTo>
                <a:lnTo>
                  <a:pt x="10548" y="11617"/>
                </a:lnTo>
                <a:lnTo>
                  <a:pt x="10523" y="11640"/>
                </a:lnTo>
                <a:lnTo>
                  <a:pt x="10492" y="11680"/>
                </a:lnTo>
                <a:lnTo>
                  <a:pt x="10483" y="11677"/>
                </a:lnTo>
                <a:lnTo>
                  <a:pt x="10492" y="11666"/>
                </a:lnTo>
                <a:lnTo>
                  <a:pt x="10471" y="11659"/>
                </a:lnTo>
                <a:lnTo>
                  <a:pt x="10464" y="11667"/>
                </a:lnTo>
                <a:lnTo>
                  <a:pt x="10457" y="11664"/>
                </a:lnTo>
                <a:lnTo>
                  <a:pt x="10462" y="11658"/>
                </a:lnTo>
                <a:lnTo>
                  <a:pt x="10460" y="11648"/>
                </a:lnTo>
                <a:lnTo>
                  <a:pt x="10473" y="11641"/>
                </a:lnTo>
                <a:lnTo>
                  <a:pt x="10475" y="11627"/>
                </a:lnTo>
                <a:lnTo>
                  <a:pt x="10465" y="11615"/>
                </a:lnTo>
                <a:lnTo>
                  <a:pt x="10463" y="11609"/>
                </a:lnTo>
                <a:lnTo>
                  <a:pt x="10426" y="11620"/>
                </a:lnTo>
                <a:lnTo>
                  <a:pt x="10422" y="11608"/>
                </a:lnTo>
                <a:lnTo>
                  <a:pt x="10405" y="11611"/>
                </a:lnTo>
                <a:lnTo>
                  <a:pt x="10390" y="11617"/>
                </a:lnTo>
                <a:lnTo>
                  <a:pt x="10381" y="11638"/>
                </a:lnTo>
                <a:lnTo>
                  <a:pt x="10361" y="11634"/>
                </a:lnTo>
                <a:lnTo>
                  <a:pt x="10361" y="11616"/>
                </a:lnTo>
                <a:lnTo>
                  <a:pt x="10356" y="11621"/>
                </a:lnTo>
                <a:lnTo>
                  <a:pt x="10331" y="11622"/>
                </a:lnTo>
                <a:lnTo>
                  <a:pt x="10326" y="11602"/>
                </a:lnTo>
                <a:lnTo>
                  <a:pt x="10328" y="11596"/>
                </a:lnTo>
                <a:lnTo>
                  <a:pt x="10317" y="11580"/>
                </a:lnTo>
                <a:lnTo>
                  <a:pt x="10322" y="11576"/>
                </a:lnTo>
                <a:lnTo>
                  <a:pt x="10316" y="11569"/>
                </a:lnTo>
                <a:lnTo>
                  <a:pt x="10299" y="11562"/>
                </a:lnTo>
                <a:lnTo>
                  <a:pt x="10295" y="11567"/>
                </a:lnTo>
                <a:lnTo>
                  <a:pt x="10259" y="11567"/>
                </a:lnTo>
                <a:lnTo>
                  <a:pt x="10240" y="11554"/>
                </a:lnTo>
                <a:lnTo>
                  <a:pt x="10230" y="11553"/>
                </a:lnTo>
                <a:lnTo>
                  <a:pt x="10235" y="11545"/>
                </a:lnTo>
                <a:lnTo>
                  <a:pt x="10234" y="11535"/>
                </a:lnTo>
                <a:lnTo>
                  <a:pt x="10237" y="11521"/>
                </a:lnTo>
                <a:lnTo>
                  <a:pt x="10227" y="11528"/>
                </a:lnTo>
                <a:lnTo>
                  <a:pt x="10221" y="11523"/>
                </a:lnTo>
                <a:lnTo>
                  <a:pt x="10226" y="11516"/>
                </a:lnTo>
                <a:lnTo>
                  <a:pt x="10214" y="11501"/>
                </a:lnTo>
                <a:lnTo>
                  <a:pt x="10222" y="11491"/>
                </a:lnTo>
                <a:lnTo>
                  <a:pt x="10223" y="11466"/>
                </a:lnTo>
                <a:lnTo>
                  <a:pt x="10228" y="11448"/>
                </a:lnTo>
                <a:lnTo>
                  <a:pt x="10207" y="11440"/>
                </a:lnTo>
                <a:lnTo>
                  <a:pt x="10206" y="11436"/>
                </a:lnTo>
                <a:lnTo>
                  <a:pt x="10219" y="11414"/>
                </a:lnTo>
                <a:lnTo>
                  <a:pt x="10219" y="11410"/>
                </a:lnTo>
                <a:lnTo>
                  <a:pt x="10215" y="11409"/>
                </a:lnTo>
                <a:lnTo>
                  <a:pt x="10214" y="11399"/>
                </a:lnTo>
                <a:lnTo>
                  <a:pt x="10167" y="11390"/>
                </a:lnTo>
                <a:lnTo>
                  <a:pt x="10162" y="11375"/>
                </a:lnTo>
                <a:lnTo>
                  <a:pt x="10162" y="11346"/>
                </a:lnTo>
                <a:lnTo>
                  <a:pt x="10158" y="11339"/>
                </a:lnTo>
                <a:lnTo>
                  <a:pt x="10148" y="11332"/>
                </a:lnTo>
                <a:lnTo>
                  <a:pt x="10136" y="11331"/>
                </a:lnTo>
                <a:lnTo>
                  <a:pt x="10107" y="11343"/>
                </a:lnTo>
                <a:lnTo>
                  <a:pt x="10085" y="11342"/>
                </a:lnTo>
                <a:lnTo>
                  <a:pt x="10065" y="11326"/>
                </a:lnTo>
                <a:lnTo>
                  <a:pt x="10050" y="11319"/>
                </a:lnTo>
                <a:lnTo>
                  <a:pt x="10036" y="11319"/>
                </a:lnTo>
                <a:lnTo>
                  <a:pt x="10029" y="11324"/>
                </a:lnTo>
                <a:lnTo>
                  <a:pt x="10028" y="11335"/>
                </a:lnTo>
                <a:lnTo>
                  <a:pt x="10032" y="11377"/>
                </a:lnTo>
                <a:lnTo>
                  <a:pt x="10027" y="11389"/>
                </a:lnTo>
                <a:lnTo>
                  <a:pt x="10021" y="11390"/>
                </a:lnTo>
                <a:lnTo>
                  <a:pt x="10014" y="11390"/>
                </a:lnTo>
                <a:lnTo>
                  <a:pt x="9944" y="11359"/>
                </a:lnTo>
                <a:lnTo>
                  <a:pt x="9920" y="11329"/>
                </a:lnTo>
                <a:lnTo>
                  <a:pt x="9910" y="11320"/>
                </a:lnTo>
                <a:lnTo>
                  <a:pt x="9901" y="11322"/>
                </a:lnTo>
                <a:lnTo>
                  <a:pt x="9871" y="11341"/>
                </a:lnTo>
                <a:lnTo>
                  <a:pt x="9845" y="11347"/>
                </a:lnTo>
                <a:lnTo>
                  <a:pt x="9835" y="11363"/>
                </a:lnTo>
                <a:lnTo>
                  <a:pt x="9831" y="11384"/>
                </a:lnTo>
                <a:lnTo>
                  <a:pt x="9849" y="11431"/>
                </a:lnTo>
                <a:lnTo>
                  <a:pt x="9854" y="11468"/>
                </a:lnTo>
                <a:lnTo>
                  <a:pt x="9843" y="11483"/>
                </a:lnTo>
                <a:lnTo>
                  <a:pt x="9826" y="11492"/>
                </a:lnTo>
                <a:lnTo>
                  <a:pt x="9801" y="11490"/>
                </a:lnTo>
                <a:lnTo>
                  <a:pt x="9720" y="11469"/>
                </a:lnTo>
                <a:lnTo>
                  <a:pt x="9712" y="11472"/>
                </a:lnTo>
                <a:lnTo>
                  <a:pt x="9700" y="11486"/>
                </a:lnTo>
                <a:lnTo>
                  <a:pt x="9689" y="11505"/>
                </a:lnTo>
                <a:lnTo>
                  <a:pt x="9675" y="11506"/>
                </a:lnTo>
                <a:lnTo>
                  <a:pt x="9658" y="11501"/>
                </a:lnTo>
                <a:lnTo>
                  <a:pt x="9631" y="11481"/>
                </a:lnTo>
                <a:lnTo>
                  <a:pt x="9555" y="11398"/>
                </a:lnTo>
                <a:lnTo>
                  <a:pt x="9548" y="11396"/>
                </a:lnTo>
                <a:lnTo>
                  <a:pt x="9521" y="11400"/>
                </a:lnTo>
                <a:lnTo>
                  <a:pt x="9471" y="11399"/>
                </a:lnTo>
                <a:lnTo>
                  <a:pt x="9453" y="11410"/>
                </a:lnTo>
                <a:lnTo>
                  <a:pt x="9429" y="11420"/>
                </a:lnTo>
                <a:lnTo>
                  <a:pt x="9387" y="11420"/>
                </a:lnTo>
                <a:lnTo>
                  <a:pt x="9345" y="11438"/>
                </a:lnTo>
                <a:lnTo>
                  <a:pt x="9264" y="11507"/>
                </a:lnTo>
                <a:lnTo>
                  <a:pt x="9256" y="11510"/>
                </a:lnTo>
                <a:lnTo>
                  <a:pt x="9241" y="11509"/>
                </a:lnTo>
                <a:lnTo>
                  <a:pt x="9221" y="11516"/>
                </a:lnTo>
                <a:lnTo>
                  <a:pt x="9185" y="11518"/>
                </a:lnTo>
                <a:lnTo>
                  <a:pt x="9178" y="11529"/>
                </a:lnTo>
                <a:lnTo>
                  <a:pt x="9169" y="11527"/>
                </a:lnTo>
                <a:lnTo>
                  <a:pt x="9157" y="11537"/>
                </a:lnTo>
                <a:lnTo>
                  <a:pt x="9145" y="11559"/>
                </a:lnTo>
                <a:lnTo>
                  <a:pt x="9134" y="11566"/>
                </a:lnTo>
                <a:lnTo>
                  <a:pt x="9137" y="11572"/>
                </a:lnTo>
                <a:lnTo>
                  <a:pt x="9130" y="11588"/>
                </a:lnTo>
                <a:lnTo>
                  <a:pt x="9156" y="11630"/>
                </a:lnTo>
                <a:lnTo>
                  <a:pt x="9124" y="11647"/>
                </a:lnTo>
                <a:lnTo>
                  <a:pt x="9104" y="11661"/>
                </a:lnTo>
                <a:lnTo>
                  <a:pt x="9104" y="11677"/>
                </a:lnTo>
                <a:lnTo>
                  <a:pt x="9100" y="11677"/>
                </a:lnTo>
                <a:lnTo>
                  <a:pt x="9092" y="11693"/>
                </a:lnTo>
                <a:lnTo>
                  <a:pt x="9104" y="11700"/>
                </a:lnTo>
                <a:lnTo>
                  <a:pt x="9101" y="11713"/>
                </a:lnTo>
                <a:lnTo>
                  <a:pt x="9089" y="11713"/>
                </a:lnTo>
                <a:lnTo>
                  <a:pt x="9090" y="11719"/>
                </a:lnTo>
                <a:lnTo>
                  <a:pt x="9082" y="11722"/>
                </a:lnTo>
                <a:lnTo>
                  <a:pt x="9052" y="11712"/>
                </a:lnTo>
                <a:lnTo>
                  <a:pt x="9036" y="11742"/>
                </a:lnTo>
                <a:lnTo>
                  <a:pt x="9036" y="11971"/>
                </a:lnTo>
                <a:lnTo>
                  <a:pt x="9025" y="12221"/>
                </a:lnTo>
                <a:lnTo>
                  <a:pt x="8979" y="12256"/>
                </a:lnTo>
                <a:lnTo>
                  <a:pt x="8918" y="12295"/>
                </a:lnTo>
                <a:lnTo>
                  <a:pt x="8896" y="12313"/>
                </a:lnTo>
                <a:lnTo>
                  <a:pt x="8888" y="12295"/>
                </a:lnTo>
                <a:lnTo>
                  <a:pt x="8896" y="12288"/>
                </a:lnTo>
                <a:lnTo>
                  <a:pt x="8873" y="12303"/>
                </a:lnTo>
                <a:lnTo>
                  <a:pt x="8850" y="12265"/>
                </a:lnTo>
                <a:lnTo>
                  <a:pt x="8810" y="12290"/>
                </a:lnTo>
                <a:lnTo>
                  <a:pt x="8790" y="12260"/>
                </a:lnTo>
                <a:lnTo>
                  <a:pt x="8768" y="12269"/>
                </a:lnTo>
                <a:lnTo>
                  <a:pt x="8761" y="12236"/>
                </a:lnTo>
                <a:lnTo>
                  <a:pt x="8754" y="12243"/>
                </a:lnTo>
                <a:lnTo>
                  <a:pt x="8740" y="12237"/>
                </a:lnTo>
                <a:lnTo>
                  <a:pt x="8745" y="12260"/>
                </a:lnTo>
                <a:lnTo>
                  <a:pt x="8691" y="12240"/>
                </a:lnTo>
                <a:lnTo>
                  <a:pt x="8687" y="12266"/>
                </a:lnTo>
                <a:lnTo>
                  <a:pt x="8684" y="12270"/>
                </a:lnTo>
                <a:lnTo>
                  <a:pt x="8660" y="12261"/>
                </a:lnTo>
                <a:lnTo>
                  <a:pt x="8663" y="12233"/>
                </a:lnTo>
                <a:lnTo>
                  <a:pt x="8634" y="12254"/>
                </a:lnTo>
                <a:lnTo>
                  <a:pt x="8618" y="12237"/>
                </a:lnTo>
                <a:lnTo>
                  <a:pt x="8610" y="12243"/>
                </a:lnTo>
                <a:lnTo>
                  <a:pt x="8606" y="12243"/>
                </a:lnTo>
                <a:lnTo>
                  <a:pt x="8595" y="12220"/>
                </a:lnTo>
                <a:lnTo>
                  <a:pt x="8562" y="12167"/>
                </a:lnTo>
                <a:lnTo>
                  <a:pt x="8549" y="12149"/>
                </a:lnTo>
                <a:lnTo>
                  <a:pt x="8545" y="12152"/>
                </a:lnTo>
                <a:lnTo>
                  <a:pt x="8535" y="12136"/>
                </a:lnTo>
                <a:lnTo>
                  <a:pt x="8528" y="12144"/>
                </a:lnTo>
                <a:lnTo>
                  <a:pt x="8500" y="12111"/>
                </a:lnTo>
                <a:lnTo>
                  <a:pt x="8488" y="12131"/>
                </a:lnTo>
                <a:lnTo>
                  <a:pt x="8484" y="12126"/>
                </a:lnTo>
                <a:lnTo>
                  <a:pt x="8458" y="12095"/>
                </a:lnTo>
                <a:lnTo>
                  <a:pt x="8439" y="12109"/>
                </a:lnTo>
                <a:lnTo>
                  <a:pt x="8426" y="12091"/>
                </a:lnTo>
                <a:lnTo>
                  <a:pt x="8416" y="12104"/>
                </a:lnTo>
                <a:lnTo>
                  <a:pt x="8402" y="12096"/>
                </a:lnTo>
                <a:lnTo>
                  <a:pt x="8388" y="12112"/>
                </a:lnTo>
                <a:lnTo>
                  <a:pt x="8350" y="12173"/>
                </a:lnTo>
                <a:lnTo>
                  <a:pt x="8257" y="12286"/>
                </a:lnTo>
                <a:lnTo>
                  <a:pt x="8241" y="12274"/>
                </a:lnTo>
                <a:lnTo>
                  <a:pt x="8200" y="12331"/>
                </a:lnTo>
                <a:lnTo>
                  <a:pt x="8152" y="12299"/>
                </a:lnTo>
                <a:lnTo>
                  <a:pt x="8091" y="12268"/>
                </a:lnTo>
                <a:lnTo>
                  <a:pt x="8012" y="12240"/>
                </a:lnTo>
                <a:lnTo>
                  <a:pt x="7897" y="12209"/>
                </a:lnTo>
                <a:lnTo>
                  <a:pt x="7859" y="12190"/>
                </a:lnTo>
                <a:lnTo>
                  <a:pt x="7828" y="12160"/>
                </a:lnTo>
                <a:lnTo>
                  <a:pt x="7807" y="12121"/>
                </a:lnTo>
                <a:lnTo>
                  <a:pt x="7799" y="12081"/>
                </a:lnTo>
                <a:lnTo>
                  <a:pt x="7802" y="12040"/>
                </a:lnTo>
                <a:lnTo>
                  <a:pt x="7780" y="12035"/>
                </a:lnTo>
                <a:lnTo>
                  <a:pt x="7761" y="12038"/>
                </a:lnTo>
                <a:lnTo>
                  <a:pt x="7760" y="12028"/>
                </a:lnTo>
                <a:lnTo>
                  <a:pt x="7710" y="12045"/>
                </a:lnTo>
                <a:lnTo>
                  <a:pt x="7719" y="12072"/>
                </a:lnTo>
                <a:lnTo>
                  <a:pt x="7653" y="12093"/>
                </a:lnTo>
                <a:lnTo>
                  <a:pt x="7650" y="12097"/>
                </a:lnTo>
                <a:lnTo>
                  <a:pt x="7656" y="12129"/>
                </a:lnTo>
                <a:lnTo>
                  <a:pt x="7558" y="12160"/>
                </a:lnTo>
                <a:lnTo>
                  <a:pt x="7549" y="12163"/>
                </a:lnTo>
                <a:lnTo>
                  <a:pt x="7538" y="12173"/>
                </a:lnTo>
                <a:lnTo>
                  <a:pt x="7552" y="12194"/>
                </a:lnTo>
                <a:lnTo>
                  <a:pt x="7579" y="12265"/>
                </a:lnTo>
                <a:lnTo>
                  <a:pt x="7595" y="12295"/>
                </a:lnTo>
                <a:lnTo>
                  <a:pt x="7609" y="12363"/>
                </a:lnTo>
                <a:lnTo>
                  <a:pt x="7612" y="12388"/>
                </a:lnTo>
                <a:lnTo>
                  <a:pt x="7544" y="12433"/>
                </a:lnTo>
                <a:lnTo>
                  <a:pt x="7457" y="12470"/>
                </a:lnTo>
                <a:lnTo>
                  <a:pt x="7453" y="12496"/>
                </a:lnTo>
                <a:lnTo>
                  <a:pt x="7440" y="12494"/>
                </a:lnTo>
                <a:lnTo>
                  <a:pt x="7423" y="12534"/>
                </a:lnTo>
                <a:lnTo>
                  <a:pt x="7428" y="12580"/>
                </a:lnTo>
                <a:lnTo>
                  <a:pt x="7407" y="12575"/>
                </a:lnTo>
                <a:lnTo>
                  <a:pt x="7376" y="12573"/>
                </a:lnTo>
                <a:lnTo>
                  <a:pt x="7360" y="12563"/>
                </a:lnTo>
                <a:lnTo>
                  <a:pt x="7336" y="12509"/>
                </a:lnTo>
                <a:lnTo>
                  <a:pt x="7328" y="12470"/>
                </a:lnTo>
                <a:lnTo>
                  <a:pt x="7319" y="12447"/>
                </a:lnTo>
                <a:lnTo>
                  <a:pt x="7314" y="12429"/>
                </a:lnTo>
                <a:lnTo>
                  <a:pt x="7317" y="12408"/>
                </a:lnTo>
                <a:lnTo>
                  <a:pt x="7313" y="12380"/>
                </a:lnTo>
                <a:lnTo>
                  <a:pt x="7305" y="12378"/>
                </a:lnTo>
                <a:lnTo>
                  <a:pt x="7297" y="12380"/>
                </a:lnTo>
                <a:lnTo>
                  <a:pt x="7295" y="12374"/>
                </a:lnTo>
                <a:lnTo>
                  <a:pt x="7299" y="12373"/>
                </a:lnTo>
                <a:lnTo>
                  <a:pt x="7268" y="12327"/>
                </a:lnTo>
                <a:lnTo>
                  <a:pt x="7244" y="12314"/>
                </a:lnTo>
                <a:lnTo>
                  <a:pt x="7238" y="12307"/>
                </a:lnTo>
                <a:lnTo>
                  <a:pt x="7239" y="12294"/>
                </a:lnTo>
                <a:lnTo>
                  <a:pt x="7233" y="12278"/>
                </a:lnTo>
                <a:lnTo>
                  <a:pt x="7232" y="12265"/>
                </a:lnTo>
                <a:lnTo>
                  <a:pt x="7192" y="12244"/>
                </a:lnTo>
                <a:lnTo>
                  <a:pt x="7073" y="12307"/>
                </a:lnTo>
                <a:lnTo>
                  <a:pt x="7070" y="12287"/>
                </a:lnTo>
                <a:lnTo>
                  <a:pt x="6996" y="12300"/>
                </a:lnTo>
                <a:lnTo>
                  <a:pt x="6986" y="12299"/>
                </a:lnTo>
                <a:lnTo>
                  <a:pt x="6971" y="12284"/>
                </a:lnTo>
                <a:lnTo>
                  <a:pt x="6941" y="12291"/>
                </a:lnTo>
                <a:lnTo>
                  <a:pt x="6920" y="12290"/>
                </a:lnTo>
                <a:lnTo>
                  <a:pt x="6887" y="12275"/>
                </a:lnTo>
                <a:lnTo>
                  <a:pt x="6876" y="12342"/>
                </a:lnTo>
                <a:lnTo>
                  <a:pt x="6877" y="12353"/>
                </a:lnTo>
                <a:lnTo>
                  <a:pt x="6884" y="12370"/>
                </a:lnTo>
                <a:lnTo>
                  <a:pt x="6916" y="12392"/>
                </a:lnTo>
                <a:lnTo>
                  <a:pt x="6926" y="12408"/>
                </a:lnTo>
                <a:lnTo>
                  <a:pt x="6944" y="12503"/>
                </a:lnTo>
                <a:lnTo>
                  <a:pt x="6955" y="12613"/>
                </a:lnTo>
                <a:lnTo>
                  <a:pt x="6856" y="12649"/>
                </a:lnTo>
                <a:lnTo>
                  <a:pt x="6826" y="12599"/>
                </a:lnTo>
                <a:lnTo>
                  <a:pt x="6791" y="12554"/>
                </a:lnTo>
                <a:lnTo>
                  <a:pt x="6773" y="12577"/>
                </a:lnTo>
                <a:lnTo>
                  <a:pt x="6785" y="12585"/>
                </a:lnTo>
                <a:lnTo>
                  <a:pt x="6791" y="12596"/>
                </a:lnTo>
                <a:lnTo>
                  <a:pt x="6756" y="12641"/>
                </a:lnTo>
                <a:lnTo>
                  <a:pt x="6767" y="12645"/>
                </a:lnTo>
                <a:lnTo>
                  <a:pt x="6745" y="12671"/>
                </a:lnTo>
                <a:lnTo>
                  <a:pt x="6784" y="12689"/>
                </a:lnTo>
                <a:lnTo>
                  <a:pt x="6701" y="12745"/>
                </a:lnTo>
                <a:lnTo>
                  <a:pt x="6687" y="12738"/>
                </a:lnTo>
                <a:lnTo>
                  <a:pt x="6669" y="12757"/>
                </a:lnTo>
                <a:lnTo>
                  <a:pt x="6665" y="12755"/>
                </a:lnTo>
                <a:lnTo>
                  <a:pt x="6655" y="12765"/>
                </a:lnTo>
                <a:lnTo>
                  <a:pt x="6645" y="12777"/>
                </a:lnTo>
                <a:lnTo>
                  <a:pt x="6643" y="12791"/>
                </a:lnTo>
                <a:lnTo>
                  <a:pt x="6617" y="12850"/>
                </a:lnTo>
                <a:lnTo>
                  <a:pt x="6599" y="12879"/>
                </a:lnTo>
                <a:lnTo>
                  <a:pt x="6590" y="12882"/>
                </a:lnTo>
                <a:lnTo>
                  <a:pt x="6544" y="12983"/>
                </a:lnTo>
                <a:lnTo>
                  <a:pt x="6530" y="12984"/>
                </a:lnTo>
                <a:lnTo>
                  <a:pt x="6522" y="12999"/>
                </a:lnTo>
                <a:lnTo>
                  <a:pt x="6419" y="12957"/>
                </a:lnTo>
                <a:lnTo>
                  <a:pt x="6332" y="12951"/>
                </a:lnTo>
                <a:lnTo>
                  <a:pt x="6272" y="12936"/>
                </a:lnTo>
                <a:lnTo>
                  <a:pt x="6216" y="12934"/>
                </a:lnTo>
                <a:lnTo>
                  <a:pt x="6176" y="12911"/>
                </a:lnTo>
                <a:lnTo>
                  <a:pt x="6147" y="12957"/>
                </a:lnTo>
                <a:lnTo>
                  <a:pt x="6140" y="12974"/>
                </a:lnTo>
                <a:lnTo>
                  <a:pt x="6005" y="12896"/>
                </a:lnTo>
                <a:lnTo>
                  <a:pt x="5993" y="12916"/>
                </a:lnTo>
                <a:lnTo>
                  <a:pt x="5931" y="12880"/>
                </a:lnTo>
                <a:lnTo>
                  <a:pt x="5917" y="12890"/>
                </a:lnTo>
                <a:lnTo>
                  <a:pt x="5894" y="12896"/>
                </a:lnTo>
                <a:lnTo>
                  <a:pt x="5834" y="12863"/>
                </a:lnTo>
                <a:lnTo>
                  <a:pt x="5872" y="12848"/>
                </a:lnTo>
                <a:lnTo>
                  <a:pt x="5835" y="12825"/>
                </a:lnTo>
                <a:lnTo>
                  <a:pt x="5814" y="12807"/>
                </a:lnTo>
                <a:lnTo>
                  <a:pt x="5782" y="12834"/>
                </a:lnTo>
                <a:lnTo>
                  <a:pt x="5674" y="12830"/>
                </a:lnTo>
                <a:lnTo>
                  <a:pt x="5627" y="12844"/>
                </a:lnTo>
                <a:lnTo>
                  <a:pt x="5592" y="12864"/>
                </a:lnTo>
                <a:lnTo>
                  <a:pt x="5592" y="12857"/>
                </a:lnTo>
                <a:lnTo>
                  <a:pt x="5575" y="12860"/>
                </a:lnTo>
                <a:lnTo>
                  <a:pt x="5561" y="12866"/>
                </a:lnTo>
                <a:lnTo>
                  <a:pt x="5564" y="12870"/>
                </a:lnTo>
                <a:lnTo>
                  <a:pt x="5548" y="12876"/>
                </a:lnTo>
                <a:lnTo>
                  <a:pt x="5446" y="12852"/>
                </a:lnTo>
                <a:lnTo>
                  <a:pt x="5425" y="12851"/>
                </a:lnTo>
                <a:lnTo>
                  <a:pt x="5403" y="12853"/>
                </a:lnTo>
                <a:lnTo>
                  <a:pt x="5381" y="12859"/>
                </a:lnTo>
                <a:lnTo>
                  <a:pt x="5362" y="12868"/>
                </a:lnTo>
                <a:lnTo>
                  <a:pt x="5342" y="12883"/>
                </a:lnTo>
                <a:lnTo>
                  <a:pt x="5338" y="12892"/>
                </a:lnTo>
                <a:lnTo>
                  <a:pt x="5334" y="12890"/>
                </a:lnTo>
                <a:lnTo>
                  <a:pt x="5321" y="12909"/>
                </a:lnTo>
                <a:lnTo>
                  <a:pt x="5303" y="12911"/>
                </a:lnTo>
                <a:lnTo>
                  <a:pt x="5310" y="12863"/>
                </a:lnTo>
                <a:lnTo>
                  <a:pt x="5308" y="12840"/>
                </a:lnTo>
                <a:lnTo>
                  <a:pt x="5303" y="12825"/>
                </a:lnTo>
                <a:lnTo>
                  <a:pt x="5291" y="12830"/>
                </a:lnTo>
                <a:lnTo>
                  <a:pt x="5267" y="12831"/>
                </a:lnTo>
                <a:lnTo>
                  <a:pt x="5251" y="12842"/>
                </a:lnTo>
                <a:lnTo>
                  <a:pt x="5235" y="12846"/>
                </a:lnTo>
                <a:lnTo>
                  <a:pt x="5234" y="12851"/>
                </a:lnTo>
                <a:lnTo>
                  <a:pt x="5214" y="12859"/>
                </a:lnTo>
                <a:lnTo>
                  <a:pt x="5161" y="12856"/>
                </a:lnTo>
                <a:lnTo>
                  <a:pt x="5147" y="12840"/>
                </a:lnTo>
                <a:lnTo>
                  <a:pt x="5134" y="12842"/>
                </a:lnTo>
                <a:lnTo>
                  <a:pt x="5126" y="12830"/>
                </a:lnTo>
                <a:lnTo>
                  <a:pt x="5115" y="12824"/>
                </a:lnTo>
                <a:lnTo>
                  <a:pt x="5004" y="12789"/>
                </a:lnTo>
                <a:lnTo>
                  <a:pt x="5000" y="12787"/>
                </a:lnTo>
                <a:lnTo>
                  <a:pt x="5041" y="12762"/>
                </a:lnTo>
                <a:lnTo>
                  <a:pt x="5063" y="12743"/>
                </a:lnTo>
                <a:lnTo>
                  <a:pt x="5128" y="12663"/>
                </a:lnTo>
                <a:lnTo>
                  <a:pt x="5105" y="12613"/>
                </a:lnTo>
                <a:lnTo>
                  <a:pt x="5095" y="12610"/>
                </a:lnTo>
                <a:lnTo>
                  <a:pt x="5104" y="12589"/>
                </a:lnTo>
                <a:lnTo>
                  <a:pt x="5106" y="12574"/>
                </a:lnTo>
                <a:lnTo>
                  <a:pt x="5102" y="12550"/>
                </a:lnTo>
                <a:lnTo>
                  <a:pt x="5091" y="12539"/>
                </a:lnTo>
                <a:lnTo>
                  <a:pt x="5107" y="12471"/>
                </a:lnTo>
                <a:lnTo>
                  <a:pt x="5102" y="12459"/>
                </a:lnTo>
                <a:lnTo>
                  <a:pt x="5090" y="12444"/>
                </a:lnTo>
                <a:lnTo>
                  <a:pt x="5086" y="12421"/>
                </a:lnTo>
                <a:lnTo>
                  <a:pt x="5076" y="12408"/>
                </a:lnTo>
                <a:lnTo>
                  <a:pt x="5080" y="12397"/>
                </a:lnTo>
                <a:lnTo>
                  <a:pt x="5071" y="12366"/>
                </a:lnTo>
                <a:lnTo>
                  <a:pt x="5067" y="12364"/>
                </a:lnTo>
                <a:lnTo>
                  <a:pt x="5038" y="12373"/>
                </a:lnTo>
                <a:lnTo>
                  <a:pt x="4957" y="12411"/>
                </a:lnTo>
                <a:lnTo>
                  <a:pt x="4921" y="12412"/>
                </a:lnTo>
                <a:lnTo>
                  <a:pt x="4897" y="12306"/>
                </a:lnTo>
                <a:lnTo>
                  <a:pt x="4861" y="12315"/>
                </a:lnTo>
                <a:lnTo>
                  <a:pt x="4817" y="12319"/>
                </a:lnTo>
                <a:lnTo>
                  <a:pt x="4815" y="12337"/>
                </a:lnTo>
                <a:lnTo>
                  <a:pt x="4795" y="12331"/>
                </a:lnTo>
                <a:lnTo>
                  <a:pt x="4784" y="12351"/>
                </a:lnTo>
                <a:lnTo>
                  <a:pt x="4764" y="12338"/>
                </a:lnTo>
                <a:lnTo>
                  <a:pt x="4766" y="12331"/>
                </a:lnTo>
                <a:lnTo>
                  <a:pt x="4752" y="12317"/>
                </a:lnTo>
                <a:lnTo>
                  <a:pt x="4746" y="12319"/>
                </a:lnTo>
                <a:lnTo>
                  <a:pt x="4504" y="12465"/>
                </a:lnTo>
                <a:lnTo>
                  <a:pt x="4434" y="12536"/>
                </a:lnTo>
                <a:lnTo>
                  <a:pt x="4394" y="12652"/>
                </a:lnTo>
                <a:lnTo>
                  <a:pt x="4203" y="12519"/>
                </a:lnTo>
                <a:lnTo>
                  <a:pt x="4375" y="12335"/>
                </a:lnTo>
                <a:lnTo>
                  <a:pt x="4338" y="12289"/>
                </a:lnTo>
                <a:lnTo>
                  <a:pt x="4320" y="12309"/>
                </a:lnTo>
                <a:lnTo>
                  <a:pt x="4265" y="12279"/>
                </a:lnTo>
                <a:lnTo>
                  <a:pt x="4255" y="12269"/>
                </a:lnTo>
                <a:lnTo>
                  <a:pt x="4255" y="12264"/>
                </a:lnTo>
                <a:lnTo>
                  <a:pt x="4218" y="12254"/>
                </a:lnTo>
                <a:lnTo>
                  <a:pt x="4149" y="12275"/>
                </a:lnTo>
                <a:lnTo>
                  <a:pt x="4134" y="12225"/>
                </a:lnTo>
                <a:lnTo>
                  <a:pt x="4105" y="12235"/>
                </a:lnTo>
                <a:lnTo>
                  <a:pt x="4086" y="12193"/>
                </a:lnTo>
                <a:lnTo>
                  <a:pt x="4097" y="12190"/>
                </a:lnTo>
                <a:lnTo>
                  <a:pt x="4079" y="12158"/>
                </a:lnTo>
                <a:lnTo>
                  <a:pt x="4104" y="12151"/>
                </a:lnTo>
                <a:lnTo>
                  <a:pt x="4107" y="12156"/>
                </a:lnTo>
                <a:lnTo>
                  <a:pt x="4156" y="12067"/>
                </a:lnTo>
                <a:lnTo>
                  <a:pt x="4141" y="12054"/>
                </a:lnTo>
                <a:lnTo>
                  <a:pt x="4148" y="12038"/>
                </a:lnTo>
                <a:lnTo>
                  <a:pt x="4143" y="12032"/>
                </a:lnTo>
                <a:lnTo>
                  <a:pt x="4146" y="12029"/>
                </a:lnTo>
                <a:lnTo>
                  <a:pt x="4160" y="12034"/>
                </a:lnTo>
                <a:lnTo>
                  <a:pt x="4166" y="12001"/>
                </a:lnTo>
                <a:lnTo>
                  <a:pt x="4179" y="12002"/>
                </a:lnTo>
                <a:lnTo>
                  <a:pt x="4182" y="11958"/>
                </a:lnTo>
                <a:lnTo>
                  <a:pt x="4152" y="11971"/>
                </a:lnTo>
                <a:lnTo>
                  <a:pt x="4156" y="11911"/>
                </a:lnTo>
                <a:lnTo>
                  <a:pt x="4154" y="11872"/>
                </a:lnTo>
                <a:lnTo>
                  <a:pt x="4149" y="11840"/>
                </a:lnTo>
                <a:lnTo>
                  <a:pt x="4123" y="11838"/>
                </a:lnTo>
                <a:lnTo>
                  <a:pt x="4089" y="11840"/>
                </a:lnTo>
                <a:lnTo>
                  <a:pt x="4090" y="11858"/>
                </a:lnTo>
                <a:lnTo>
                  <a:pt x="3976" y="11883"/>
                </a:lnTo>
                <a:lnTo>
                  <a:pt x="3972" y="11871"/>
                </a:lnTo>
                <a:lnTo>
                  <a:pt x="3933" y="11872"/>
                </a:lnTo>
                <a:lnTo>
                  <a:pt x="3899" y="11891"/>
                </a:lnTo>
                <a:lnTo>
                  <a:pt x="3854" y="11886"/>
                </a:lnTo>
                <a:lnTo>
                  <a:pt x="3837" y="11838"/>
                </a:lnTo>
                <a:lnTo>
                  <a:pt x="3758" y="11851"/>
                </a:lnTo>
                <a:lnTo>
                  <a:pt x="3748" y="11876"/>
                </a:lnTo>
                <a:lnTo>
                  <a:pt x="3745" y="11875"/>
                </a:lnTo>
                <a:lnTo>
                  <a:pt x="3732" y="11885"/>
                </a:lnTo>
                <a:lnTo>
                  <a:pt x="3733" y="11880"/>
                </a:lnTo>
                <a:lnTo>
                  <a:pt x="3710" y="11859"/>
                </a:lnTo>
                <a:lnTo>
                  <a:pt x="3715" y="11848"/>
                </a:lnTo>
                <a:lnTo>
                  <a:pt x="3668" y="11833"/>
                </a:lnTo>
                <a:lnTo>
                  <a:pt x="3667" y="11797"/>
                </a:lnTo>
                <a:lnTo>
                  <a:pt x="3572" y="11813"/>
                </a:lnTo>
                <a:lnTo>
                  <a:pt x="3558" y="11813"/>
                </a:lnTo>
                <a:lnTo>
                  <a:pt x="3570" y="11778"/>
                </a:lnTo>
                <a:lnTo>
                  <a:pt x="3607" y="11771"/>
                </a:lnTo>
                <a:lnTo>
                  <a:pt x="3619" y="11734"/>
                </a:lnTo>
                <a:lnTo>
                  <a:pt x="3625" y="11690"/>
                </a:lnTo>
                <a:lnTo>
                  <a:pt x="3573" y="11709"/>
                </a:lnTo>
                <a:lnTo>
                  <a:pt x="3510" y="11700"/>
                </a:lnTo>
                <a:lnTo>
                  <a:pt x="3465" y="11703"/>
                </a:lnTo>
                <a:lnTo>
                  <a:pt x="3445" y="11688"/>
                </a:lnTo>
                <a:lnTo>
                  <a:pt x="3410" y="11731"/>
                </a:lnTo>
                <a:lnTo>
                  <a:pt x="3391" y="11696"/>
                </a:lnTo>
                <a:lnTo>
                  <a:pt x="3381" y="11698"/>
                </a:lnTo>
                <a:lnTo>
                  <a:pt x="3332" y="11729"/>
                </a:lnTo>
                <a:lnTo>
                  <a:pt x="3317" y="11700"/>
                </a:lnTo>
                <a:lnTo>
                  <a:pt x="3320" y="11695"/>
                </a:lnTo>
                <a:lnTo>
                  <a:pt x="3313" y="11681"/>
                </a:lnTo>
                <a:lnTo>
                  <a:pt x="3305" y="11686"/>
                </a:lnTo>
                <a:lnTo>
                  <a:pt x="3282" y="11656"/>
                </a:lnTo>
                <a:lnTo>
                  <a:pt x="3273" y="11659"/>
                </a:lnTo>
                <a:lnTo>
                  <a:pt x="3262" y="11645"/>
                </a:lnTo>
                <a:lnTo>
                  <a:pt x="3284" y="11627"/>
                </a:lnTo>
                <a:lnTo>
                  <a:pt x="3250" y="11593"/>
                </a:lnTo>
                <a:lnTo>
                  <a:pt x="3275" y="11569"/>
                </a:lnTo>
                <a:lnTo>
                  <a:pt x="3258" y="11555"/>
                </a:lnTo>
                <a:lnTo>
                  <a:pt x="3296" y="11518"/>
                </a:lnTo>
                <a:lnTo>
                  <a:pt x="3262" y="11503"/>
                </a:lnTo>
                <a:lnTo>
                  <a:pt x="3242" y="11484"/>
                </a:lnTo>
                <a:lnTo>
                  <a:pt x="3241" y="11456"/>
                </a:lnTo>
                <a:lnTo>
                  <a:pt x="3264" y="11423"/>
                </a:lnTo>
                <a:lnTo>
                  <a:pt x="3254" y="11373"/>
                </a:lnTo>
                <a:lnTo>
                  <a:pt x="3308" y="11285"/>
                </a:lnTo>
                <a:lnTo>
                  <a:pt x="3263" y="11273"/>
                </a:lnTo>
                <a:lnTo>
                  <a:pt x="3201" y="11265"/>
                </a:lnTo>
                <a:lnTo>
                  <a:pt x="3231" y="11214"/>
                </a:lnTo>
                <a:lnTo>
                  <a:pt x="3193" y="11201"/>
                </a:lnTo>
                <a:lnTo>
                  <a:pt x="3124" y="11171"/>
                </a:lnTo>
                <a:lnTo>
                  <a:pt x="3110" y="11162"/>
                </a:lnTo>
                <a:lnTo>
                  <a:pt x="3096" y="11137"/>
                </a:lnTo>
                <a:lnTo>
                  <a:pt x="3103" y="11093"/>
                </a:lnTo>
                <a:lnTo>
                  <a:pt x="3097" y="11045"/>
                </a:lnTo>
                <a:lnTo>
                  <a:pt x="3083" y="11031"/>
                </a:lnTo>
                <a:lnTo>
                  <a:pt x="3068" y="11025"/>
                </a:lnTo>
                <a:lnTo>
                  <a:pt x="3067" y="11021"/>
                </a:lnTo>
                <a:lnTo>
                  <a:pt x="3036" y="11021"/>
                </a:lnTo>
                <a:lnTo>
                  <a:pt x="3030" y="11015"/>
                </a:lnTo>
                <a:lnTo>
                  <a:pt x="3020" y="11011"/>
                </a:lnTo>
                <a:lnTo>
                  <a:pt x="3015" y="10991"/>
                </a:lnTo>
                <a:lnTo>
                  <a:pt x="3005" y="10987"/>
                </a:lnTo>
                <a:lnTo>
                  <a:pt x="2991" y="10972"/>
                </a:lnTo>
                <a:lnTo>
                  <a:pt x="2989" y="10963"/>
                </a:lnTo>
                <a:lnTo>
                  <a:pt x="2993" y="10961"/>
                </a:lnTo>
                <a:lnTo>
                  <a:pt x="2991" y="10957"/>
                </a:lnTo>
                <a:lnTo>
                  <a:pt x="2995" y="10951"/>
                </a:lnTo>
                <a:lnTo>
                  <a:pt x="2991" y="10945"/>
                </a:lnTo>
                <a:lnTo>
                  <a:pt x="2993" y="10942"/>
                </a:lnTo>
                <a:lnTo>
                  <a:pt x="2979" y="10923"/>
                </a:lnTo>
                <a:lnTo>
                  <a:pt x="2973" y="10918"/>
                </a:lnTo>
                <a:lnTo>
                  <a:pt x="2937" y="10914"/>
                </a:lnTo>
                <a:lnTo>
                  <a:pt x="2922" y="10902"/>
                </a:lnTo>
                <a:lnTo>
                  <a:pt x="2914" y="10902"/>
                </a:lnTo>
                <a:lnTo>
                  <a:pt x="2914" y="10906"/>
                </a:lnTo>
                <a:lnTo>
                  <a:pt x="2902" y="10904"/>
                </a:lnTo>
                <a:lnTo>
                  <a:pt x="2901" y="10899"/>
                </a:lnTo>
                <a:lnTo>
                  <a:pt x="2892" y="10891"/>
                </a:lnTo>
                <a:lnTo>
                  <a:pt x="2881" y="10894"/>
                </a:lnTo>
                <a:lnTo>
                  <a:pt x="2879" y="10890"/>
                </a:lnTo>
                <a:lnTo>
                  <a:pt x="2872" y="10895"/>
                </a:lnTo>
                <a:lnTo>
                  <a:pt x="2869" y="10893"/>
                </a:lnTo>
                <a:lnTo>
                  <a:pt x="2859" y="10900"/>
                </a:lnTo>
                <a:lnTo>
                  <a:pt x="2839" y="10902"/>
                </a:lnTo>
                <a:lnTo>
                  <a:pt x="2833" y="10899"/>
                </a:lnTo>
                <a:lnTo>
                  <a:pt x="2832" y="10851"/>
                </a:lnTo>
                <a:lnTo>
                  <a:pt x="2861" y="10778"/>
                </a:lnTo>
                <a:lnTo>
                  <a:pt x="2872" y="10763"/>
                </a:lnTo>
                <a:lnTo>
                  <a:pt x="2874" y="10704"/>
                </a:lnTo>
                <a:lnTo>
                  <a:pt x="2861" y="10708"/>
                </a:lnTo>
                <a:lnTo>
                  <a:pt x="2858" y="10696"/>
                </a:lnTo>
                <a:lnTo>
                  <a:pt x="2854" y="10694"/>
                </a:lnTo>
                <a:lnTo>
                  <a:pt x="2822" y="10693"/>
                </a:lnTo>
                <a:lnTo>
                  <a:pt x="2796" y="10684"/>
                </a:lnTo>
                <a:lnTo>
                  <a:pt x="2785" y="10674"/>
                </a:lnTo>
                <a:lnTo>
                  <a:pt x="2770" y="10672"/>
                </a:lnTo>
                <a:lnTo>
                  <a:pt x="2767" y="10669"/>
                </a:lnTo>
                <a:lnTo>
                  <a:pt x="2769" y="10646"/>
                </a:lnTo>
                <a:lnTo>
                  <a:pt x="2763" y="10612"/>
                </a:lnTo>
                <a:lnTo>
                  <a:pt x="2764" y="10574"/>
                </a:lnTo>
                <a:lnTo>
                  <a:pt x="2747" y="10557"/>
                </a:lnTo>
                <a:lnTo>
                  <a:pt x="2662" y="10554"/>
                </a:lnTo>
                <a:lnTo>
                  <a:pt x="2650" y="10543"/>
                </a:lnTo>
                <a:lnTo>
                  <a:pt x="2652" y="10533"/>
                </a:lnTo>
                <a:lnTo>
                  <a:pt x="2645" y="10520"/>
                </a:lnTo>
                <a:lnTo>
                  <a:pt x="2635" y="10514"/>
                </a:lnTo>
                <a:lnTo>
                  <a:pt x="2636" y="10503"/>
                </a:lnTo>
                <a:lnTo>
                  <a:pt x="2620" y="10504"/>
                </a:lnTo>
                <a:lnTo>
                  <a:pt x="2618" y="10490"/>
                </a:lnTo>
                <a:lnTo>
                  <a:pt x="2614" y="10489"/>
                </a:lnTo>
                <a:lnTo>
                  <a:pt x="2615" y="10494"/>
                </a:lnTo>
                <a:lnTo>
                  <a:pt x="2610" y="10495"/>
                </a:lnTo>
                <a:lnTo>
                  <a:pt x="2599" y="10495"/>
                </a:lnTo>
                <a:lnTo>
                  <a:pt x="2602" y="10502"/>
                </a:lnTo>
                <a:lnTo>
                  <a:pt x="2597" y="10502"/>
                </a:lnTo>
                <a:lnTo>
                  <a:pt x="2575" y="10486"/>
                </a:lnTo>
                <a:lnTo>
                  <a:pt x="2572" y="10479"/>
                </a:lnTo>
                <a:lnTo>
                  <a:pt x="2562" y="10484"/>
                </a:lnTo>
                <a:lnTo>
                  <a:pt x="2563" y="10474"/>
                </a:lnTo>
                <a:lnTo>
                  <a:pt x="2557" y="10469"/>
                </a:lnTo>
                <a:lnTo>
                  <a:pt x="2553" y="10470"/>
                </a:lnTo>
                <a:lnTo>
                  <a:pt x="2548" y="10480"/>
                </a:lnTo>
                <a:lnTo>
                  <a:pt x="2549" y="10474"/>
                </a:lnTo>
                <a:lnTo>
                  <a:pt x="2543" y="10474"/>
                </a:lnTo>
                <a:lnTo>
                  <a:pt x="2544" y="10479"/>
                </a:lnTo>
                <a:lnTo>
                  <a:pt x="2535" y="10481"/>
                </a:lnTo>
                <a:lnTo>
                  <a:pt x="2530" y="10475"/>
                </a:lnTo>
                <a:lnTo>
                  <a:pt x="2535" y="10474"/>
                </a:lnTo>
                <a:lnTo>
                  <a:pt x="2533" y="10470"/>
                </a:lnTo>
                <a:lnTo>
                  <a:pt x="2526" y="10475"/>
                </a:lnTo>
                <a:lnTo>
                  <a:pt x="2521" y="10450"/>
                </a:lnTo>
                <a:lnTo>
                  <a:pt x="2524" y="10447"/>
                </a:lnTo>
                <a:lnTo>
                  <a:pt x="2532" y="10447"/>
                </a:lnTo>
                <a:lnTo>
                  <a:pt x="2531" y="10439"/>
                </a:lnTo>
                <a:lnTo>
                  <a:pt x="2512" y="10445"/>
                </a:lnTo>
                <a:lnTo>
                  <a:pt x="2511" y="10437"/>
                </a:lnTo>
                <a:lnTo>
                  <a:pt x="2522" y="10427"/>
                </a:lnTo>
                <a:lnTo>
                  <a:pt x="2523" y="10422"/>
                </a:lnTo>
                <a:lnTo>
                  <a:pt x="2518" y="10420"/>
                </a:lnTo>
                <a:lnTo>
                  <a:pt x="2506" y="10423"/>
                </a:lnTo>
                <a:lnTo>
                  <a:pt x="2503" y="10420"/>
                </a:lnTo>
                <a:lnTo>
                  <a:pt x="2505" y="10417"/>
                </a:lnTo>
                <a:lnTo>
                  <a:pt x="2500" y="10410"/>
                </a:lnTo>
                <a:lnTo>
                  <a:pt x="2496" y="10391"/>
                </a:lnTo>
                <a:lnTo>
                  <a:pt x="2473" y="10377"/>
                </a:lnTo>
                <a:lnTo>
                  <a:pt x="2458" y="10377"/>
                </a:lnTo>
                <a:lnTo>
                  <a:pt x="2453" y="10375"/>
                </a:lnTo>
                <a:lnTo>
                  <a:pt x="2417" y="10354"/>
                </a:lnTo>
                <a:lnTo>
                  <a:pt x="2390" y="10331"/>
                </a:lnTo>
                <a:lnTo>
                  <a:pt x="2367" y="10370"/>
                </a:lnTo>
                <a:lnTo>
                  <a:pt x="2337" y="10364"/>
                </a:lnTo>
                <a:lnTo>
                  <a:pt x="2331" y="10374"/>
                </a:lnTo>
                <a:lnTo>
                  <a:pt x="2327" y="10371"/>
                </a:lnTo>
                <a:lnTo>
                  <a:pt x="2320" y="10384"/>
                </a:lnTo>
                <a:lnTo>
                  <a:pt x="2310" y="10375"/>
                </a:lnTo>
                <a:lnTo>
                  <a:pt x="2303" y="10387"/>
                </a:lnTo>
                <a:lnTo>
                  <a:pt x="2294" y="10381"/>
                </a:lnTo>
                <a:lnTo>
                  <a:pt x="2278" y="10402"/>
                </a:lnTo>
                <a:lnTo>
                  <a:pt x="2271" y="10400"/>
                </a:lnTo>
                <a:lnTo>
                  <a:pt x="2230" y="10455"/>
                </a:lnTo>
                <a:lnTo>
                  <a:pt x="2237" y="10460"/>
                </a:lnTo>
                <a:lnTo>
                  <a:pt x="2213" y="10478"/>
                </a:lnTo>
                <a:lnTo>
                  <a:pt x="2217" y="10481"/>
                </a:lnTo>
                <a:lnTo>
                  <a:pt x="2178" y="10517"/>
                </a:lnTo>
                <a:lnTo>
                  <a:pt x="2189" y="10530"/>
                </a:lnTo>
                <a:lnTo>
                  <a:pt x="2143" y="10572"/>
                </a:lnTo>
                <a:lnTo>
                  <a:pt x="2136" y="10565"/>
                </a:lnTo>
                <a:lnTo>
                  <a:pt x="2123" y="10562"/>
                </a:lnTo>
                <a:lnTo>
                  <a:pt x="2084" y="10617"/>
                </a:lnTo>
                <a:lnTo>
                  <a:pt x="2018" y="10654"/>
                </a:lnTo>
                <a:lnTo>
                  <a:pt x="1986" y="10619"/>
                </a:lnTo>
                <a:lnTo>
                  <a:pt x="1985" y="10650"/>
                </a:lnTo>
                <a:lnTo>
                  <a:pt x="1695" y="10385"/>
                </a:lnTo>
                <a:lnTo>
                  <a:pt x="1751" y="10362"/>
                </a:lnTo>
                <a:lnTo>
                  <a:pt x="1615" y="10241"/>
                </a:lnTo>
                <a:lnTo>
                  <a:pt x="1578" y="10262"/>
                </a:lnTo>
                <a:lnTo>
                  <a:pt x="1386" y="10339"/>
                </a:lnTo>
                <a:lnTo>
                  <a:pt x="1287" y="10382"/>
                </a:lnTo>
                <a:lnTo>
                  <a:pt x="1262" y="10400"/>
                </a:lnTo>
                <a:lnTo>
                  <a:pt x="1221" y="10415"/>
                </a:lnTo>
                <a:lnTo>
                  <a:pt x="1174" y="10444"/>
                </a:lnTo>
                <a:lnTo>
                  <a:pt x="1173" y="10448"/>
                </a:lnTo>
                <a:lnTo>
                  <a:pt x="1158" y="10460"/>
                </a:lnTo>
                <a:lnTo>
                  <a:pt x="1142" y="10487"/>
                </a:lnTo>
                <a:lnTo>
                  <a:pt x="1128" y="10503"/>
                </a:lnTo>
                <a:lnTo>
                  <a:pt x="1117" y="10507"/>
                </a:lnTo>
                <a:lnTo>
                  <a:pt x="1112" y="10520"/>
                </a:lnTo>
                <a:lnTo>
                  <a:pt x="1105" y="10525"/>
                </a:lnTo>
                <a:lnTo>
                  <a:pt x="1101" y="10522"/>
                </a:lnTo>
                <a:lnTo>
                  <a:pt x="1086" y="10527"/>
                </a:lnTo>
                <a:lnTo>
                  <a:pt x="1080" y="10531"/>
                </a:lnTo>
                <a:lnTo>
                  <a:pt x="1080" y="10535"/>
                </a:lnTo>
                <a:lnTo>
                  <a:pt x="1066" y="10541"/>
                </a:lnTo>
                <a:lnTo>
                  <a:pt x="1058" y="10543"/>
                </a:lnTo>
                <a:lnTo>
                  <a:pt x="1049" y="10541"/>
                </a:lnTo>
                <a:lnTo>
                  <a:pt x="1030" y="10547"/>
                </a:lnTo>
                <a:lnTo>
                  <a:pt x="1017" y="10556"/>
                </a:lnTo>
                <a:lnTo>
                  <a:pt x="1017" y="10566"/>
                </a:lnTo>
                <a:lnTo>
                  <a:pt x="1011" y="10572"/>
                </a:lnTo>
                <a:lnTo>
                  <a:pt x="991" y="10564"/>
                </a:lnTo>
                <a:lnTo>
                  <a:pt x="990" y="10561"/>
                </a:lnTo>
                <a:lnTo>
                  <a:pt x="978" y="10558"/>
                </a:lnTo>
                <a:lnTo>
                  <a:pt x="975" y="10551"/>
                </a:lnTo>
                <a:lnTo>
                  <a:pt x="971" y="10551"/>
                </a:lnTo>
                <a:lnTo>
                  <a:pt x="955" y="10562"/>
                </a:lnTo>
                <a:lnTo>
                  <a:pt x="947" y="10558"/>
                </a:lnTo>
                <a:lnTo>
                  <a:pt x="940" y="10561"/>
                </a:lnTo>
                <a:lnTo>
                  <a:pt x="940" y="10556"/>
                </a:lnTo>
                <a:lnTo>
                  <a:pt x="933" y="10555"/>
                </a:lnTo>
                <a:lnTo>
                  <a:pt x="920" y="10560"/>
                </a:lnTo>
                <a:lnTo>
                  <a:pt x="913" y="10557"/>
                </a:lnTo>
                <a:lnTo>
                  <a:pt x="914" y="10552"/>
                </a:lnTo>
                <a:lnTo>
                  <a:pt x="907" y="10554"/>
                </a:lnTo>
                <a:lnTo>
                  <a:pt x="851" y="10539"/>
                </a:lnTo>
                <a:lnTo>
                  <a:pt x="820" y="10459"/>
                </a:lnTo>
                <a:lnTo>
                  <a:pt x="775" y="10375"/>
                </a:lnTo>
                <a:lnTo>
                  <a:pt x="759" y="9936"/>
                </a:lnTo>
                <a:lnTo>
                  <a:pt x="750" y="9934"/>
                </a:lnTo>
                <a:lnTo>
                  <a:pt x="750" y="9830"/>
                </a:lnTo>
                <a:lnTo>
                  <a:pt x="775" y="9809"/>
                </a:lnTo>
                <a:lnTo>
                  <a:pt x="799" y="9805"/>
                </a:lnTo>
                <a:lnTo>
                  <a:pt x="868" y="9808"/>
                </a:lnTo>
                <a:lnTo>
                  <a:pt x="891" y="9814"/>
                </a:lnTo>
                <a:lnTo>
                  <a:pt x="914" y="9806"/>
                </a:lnTo>
                <a:lnTo>
                  <a:pt x="893" y="9737"/>
                </a:lnTo>
                <a:lnTo>
                  <a:pt x="805" y="9514"/>
                </a:lnTo>
                <a:lnTo>
                  <a:pt x="922" y="9448"/>
                </a:lnTo>
                <a:lnTo>
                  <a:pt x="1291" y="9070"/>
                </a:lnTo>
                <a:lnTo>
                  <a:pt x="1296" y="9029"/>
                </a:lnTo>
                <a:lnTo>
                  <a:pt x="1339" y="8913"/>
                </a:lnTo>
                <a:lnTo>
                  <a:pt x="1492" y="8740"/>
                </a:lnTo>
                <a:lnTo>
                  <a:pt x="1576" y="8608"/>
                </a:lnTo>
                <a:lnTo>
                  <a:pt x="1581" y="8559"/>
                </a:lnTo>
                <a:lnTo>
                  <a:pt x="1594" y="8538"/>
                </a:lnTo>
                <a:lnTo>
                  <a:pt x="1631" y="8492"/>
                </a:lnTo>
                <a:lnTo>
                  <a:pt x="1635" y="8434"/>
                </a:lnTo>
                <a:lnTo>
                  <a:pt x="1653" y="8408"/>
                </a:lnTo>
                <a:lnTo>
                  <a:pt x="1658" y="8387"/>
                </a:lnTo>
                <a:lnTo>
                  <a:pt x="1679" y="8353"/>
                </a:lnTo>
                <a:lnTo>
                  <a:pt x="1728" y="8299"/>
                </a:lnTo>
                <a:lnTo>
                  <a:pt x="1720" y="8265"/>
                </a:lnTo>
                <a:lnTo>
                  <a:pt x="1723" y="8246"/>
                </a:lnTo>
                <a:lnTo>
                  <a:pt x="1748" y="8244"/>
                </a:lnTo>
                <a:lnTo>
                  <a:pt x="1774" y="8247"/>
                </a:lnTo>
                <a:lnTo>
                  <a:pt x="1817" y="8243"/>
                </a:lnTo>
                <a:lnTo>
                  <a:pt x="1829" y="8238"/>
                </a:lnTo>
                <a:lnTo>
                  <a:pt x="1855" y="8235"/>
                </a:lnTo>
                <a:lnTo>
                  <a:pt x="1902" y="8223"/>
                </a:lnTo>
                <a:lnTo>
                  <a:pt x="1939" y="8231"/>
                </a:lnTo>
                <a:lnTo>
                  <a:pt x="1954" y="8228"/>
                </a:lnTo>
                <a:lnTo>
                  <a:pt x="1919" y="8160"/>
                </a:lnTo>
                <a:lnTo>
                  <a:pt x="2260" y="7872"/>
                </a:lnTo>
                <a:lnTo>
                  <a:pt x="2245" y="7805"/>
                </a:lnTo>
                <a:lnTo>
                  <a:pt x="2170" y="7478"/>
                </a:lnTo>
                <a:lnTo>
                  <a:pt x="2186" y="7458"/>
                </a:lnTo>
                <a:lnTo>
                  <a:pt x="2168" y="7446"/>
                </a:lnTo>
                <a:lnTo>
                  <a:pt x="2199" y="7418"/>
                </a:lnTo>
                <a:lnTo>
                  <a:pt x="2256" y="7349"/>
                </a:lnTo>
                <a:lnTo>
                  <a:pt x="2285" y="7310"/>
                </a:lnTo>
                <a:lnTo>
                  <a:pt x="2278" y="7307"/>
                </a:lnTo>
                <a:lnTo>
                  <a:pt x="2285" y="7297"/>
                </a:lnTo>
                <a:lnTo>
                  <a:pt x="2147" y="7282"/>
                </a:lnTo>
                <a:lnTo>
                  <a:pt x="2091" y="7300"/>
                </a:lnTo>
                <a:lnTo>
                  <a:pt x="2195" y="6810"/>
                </a:lnTo>
                <a:lnTo>
                  <a:pt x="2195" y="6631"/>
                </a:lnTo>
                <a:lnTo>
                  <a:pt x="2198" y="6624"/>
                </a:lnTo>
                <a:lnTo>
                  <a:pt x="2255" y="6627"/>
                </a:lnTo>
                <a:lnTo>
                  <a:pt x="2254" y="6502"/>
                </a:lnTo>
                <a:lnTo>
                  <a:pt x="2275" y="6422"/>
                </a:lnTo>
                <a:lnTo>
                  <a:pt x="2280" y="6348"/>
                </a:lnTo>
                <a:lnTo>
                  <a:pt x="2294" y="6312"/>
                </a:lnTo>
                <a:lnTo>
                  <a:pt x="2288" y="6299"/>
                </a:lnTo>
                <a:lnTo>
                  <a:pt x="2297" y="6220"/>
                </a:lnTo>
                <a:lnTo>
                  <a:pt x="2265" y="6087"/>
                </a:lnTo>
                <a:lnTo>
                  <a:pt x="2262" y="6076"/>
                </a:lnTo>
                <a:lnTo>
                  <a:pt x="2257" y="6083"/>
                </a:lnTo>
                <a:lnTo>
                  <a:pt x="2209" y="5981"/>
                </a:lnTo>
                <a:lnTo>
                  <a:pt x="2210" y="5952"/>
                </a:lnTo>
                <a:lnTo>
                  <a:pt x="2228" y="5815"/>
                </a:lnTo>
                <a:lnTo>
                  <a:pt x="2222" y="5716"/>
                </a:lnTo>
                <a:lnTo>
                  <a:pt x="2214" y="5663"/>
                </a:lnTo>
                <a:lnTo>
                  <a:pt x="2178" y="5579"/>
                </a:lnTo>
                <a:lnTo>
                  <a:pt x="2119" y="5468"/>
                </a:lnTo>
                <a:lnTo>
                  <a:pt x="2114" y="5457"/>
                </a:lnTo>
                <a:lnTo>
                  <a:pt x="2094" y="5438"/>
                </a:lnTo>
                <a:lnTo>
                  <a:pt x="2017" y="5367"/>
                </a:lnTo>
                <a:lnTo>
                  <a:pt x="1912" y="5288"/>
                </a:lnTo>
                <a:lnTo>
                  <a:pt x="1749" y="4878"/>
                </a:lnTo>
                <a:lnTo>
                  <a:pt x="1660" y="4815"/>
                </a:lnTo>
                <a:lnTo>
                  <a:pt x="1608" y="4763"/>
                </a:lnTo>
                <a:lnTo>
                  <a:pt x="1520" y="4659"/>
                </a:lnTo>
                <a:lnTo>
                  <a:pt x="1445" y="4488"/>
                </a:lnTo>
                <a:lnTo>
                  <a:pt x="1426" y="4474"/>
                </a:lnTo>
                <a:lnTo>
                  <a:pt x="1409" y="4472"/>
                </a:lnTo>
                <a:lnTo>
                  <a:pt x="1387" y="4455"/>
                </a:lnTo>
                <a:lnTo>
                  <a:pt x="1182" y="4289"/>
                </a:lnTo>
                <a:lnTo>
                  <a:pt x="1210" y="4180"/>
                </a:lnTo>
                <a:lnTo>
                  <a:pt x="1214" y="4142"/>
                </a:lnTo>
                <a:lnTo>
                  <a:pt x="1215" y="4054"/>
                </a:lnTo>
                <a:lnTo>
                  <a:pt x="1243" y="4074"/>
                </a:lnTo>
                <a:lnTo>
                  <a:pt x="1270" y="4029"/>
                </a:lnTo>
                <a:lnTo>
                  <a:pt x="1352" y="3775"/>
                </a:lnTo>
                <a:lnTo>
                  <a:pt x="1387" y="3736"/>
                </a:lnTo>
                <a:lnTo>
                  <a:pt x="1368" y="3706"/>
                </a:lnTo>
                <a:lnTo>
                  <a:pt x="1439" y="3652"/>
                </a:lnTo>
                <a:lnTo>
                  <a:pt x="1435" y="3644"/>
                </a:lnTo>
                <a:lnTo>
                  <a:pt x="1428" y="3616"/>
                </a:lnTo>
                <a:lnTo>
                  <a:pt x="1435" y="3599"/>
                </a:lnTo>
                <a:lnTo>
                  <a:pt x="1450" y="3577"/>
                </a:lnTo>
                <a:lnTo>
                  <a:pt x="1440" y="3567"/>
                </a:lnTo>
                <a:lnTo>
                  <a:pt x="1365" y="3530"/>
                </a:lnTo>
                <a:lnTo>
                  <a:pt x="1344" y="3525"/>
                </a:lnTo>
                <a:lnTo>
                  <a:pt x="1317" y="3505"/>
                </a:lnTo>
                <a:lnTo>
                  <a:pt x="1309" y="3504"/>
                </a:lnTo>
                <a:lnTo>
                  <a:pt x="1286" y="3539"/>
                </a:lnTo>
                <a:lnTo>
                  <a:pt x="1246" y="3514"/>
                </a:lnTo>
                <a:lnTo>
                  <a:pt x="1182" y="3509"/>
                </a:lnTo>
                <a:lnTo>
                  <a:pt x="1177" y="3503"/>
                </a:lnTo>
                <a:lnTo>
                  <a:pt x="1179" y="3490"/>
                </a:lnTo>
                <a:lnTo>
                  <a:pt x="1177" y="3481"/>
                </a:lnTo>
                <a:lnTo>
                  <a:pt x="1171" y="3471"/>
                </a:lnTo>
                <a:lnTo>
                  <a:pt x="1161" y="3465"/>
                </a:lnTo>
                <a:lnTo>
                  <a:pt x="1157" y="3465"/>
                </a:lnTo>
                <a:lnTo>
                  <a:pt x="1137" y="3481"/>
                </a:lnTo>
                <a:lnTo>
                  <a:pt x="1120" y="3483"/>
                </a:lnTo>
                <a:lnTo>
                  <a:pt x="1108" y="3482"/>
                </a:lnTo>
                <a:lnTo>
                  <a:pt x="1104" y="3477"/>
                </a:lnTo>
                <a:lnTo>
                  <a:pt x="1110" y="3455"/>
                </a:lnTo>
                <a:lnTo>
                  <a:pt x="1098" y="3455"/>
                </a:lnTo>
                <a:lnTo>
                  <a:pt x="1082" y="3445"/>
                </a:lnTo>
                <a:lnTo>
                  <a:pt x="1075" y="3434"/>
                </a:lnTo>
                <a:lnTo>
                  <a:pt x="1045" y="3447"/>
                </a:lnTo>
                <a:lnTo>
                  <a:pt x="730" y="3306"/>
                </a:lnTo>
                <a:lnTo>
                  <a:pt x="715" y="3287"/>
                </a:lnTo>
                <a:lnTo>
                  <a:pt x="693" y="3285"/>
                </a:lnTo>
                <a:lnTo>
                  <a:pt x="685" y="3277"/>
                </a:lnTo>
                <a:lnTo>
                  <a:pt x="710" y="3277"/>
                </a:lnTo>
                <a:lnTo>
                  <a:pt x="714" y="3270"/>
                </a:lnTo>
                <a:lnTo>
                  <a:pt x="702" y="3256"/>
                </a:lnTo>
                <a:lnTo>
                  <a:pt x="690" y="3255"/>
                </a:lnTo>
                <a:lnTo>
                  <a:pt x="673" y="3228"/>
                </a:lnTo>
                <a:lnTo>
                  <a:pt x="681" y="3154"/>
                </a:lnTo>
                <a:lnTo>
                  <a:pt x="698" y="3143"/>
                </a:lnTo>
                <a:lnTo>
                  <a:pt x="695" y="3138"/>
                </a:lnTo>
                <a:lnTo>
                  <a:pt x="696" y="3128"/>
                </a:lnTo>
                <a:lnTo>
                  <a:pt x="665" y="3062"/>
                </a:lnTo>
                <a:lnTo>
                  <a:pt x="684" y="3051"/>
                </a:lnTo>
                <a:lnTo>
                  <a:pt x="698" y="3018"/>
                </a:lnTo>
                <a:lnTo>
                  <a:pt x="693" y="2985"/>
                </a:lnTo>
                <a:lnTo>
                  <a:pt x="695" y="2965"/>
                </a:lnTo>
                <a:lnTo>
                  <a:pt x="692" y="2938"/>
                </a:lnTo>
                <a:lnTo>
                  <a:pt x="688" y="2930"/>
                </a:lnTo>
                <a:lnTo>
                  <a:pt x="675" y="2918"/>
                </a:lnTo>
                <a:lnTo>
                  <a:pt x="667" y="2903"/>
                </a:lnTo>
                <a:lnTo>
                  <a:pt x="670" y="2870"/>
                </a:lnTo>
                <a:lnTo>
                  <a:pt x="661" y="2850"/>
                </a:lnTo>
                <a:lnTo>
                  <a:pt x="665" y="2810"/>
                </a:lnTo>
                <a:lnTo>
                  <a:pt x="657" y="2789"/>
                </a:lnTo>
                <a:lnTo>
                  <a:pt x="657" y="2780"/>
                </a:lnTo>
                <a:lnTo>
                  <a:pt x="665" y="2764"/>
                </a:lnTo>
                <a:lnTo>
                  <a:pt x="676" y="2754"/>
                </a:lnTo>
                <a:lnTo>
                  <a:pt x="681" y="2738"/>
                </a:lnTo>
                <a:lnTo>
                  <a:pt x="715" y="2721"/>
                </a:lnTo>
                <a:lnTo>
                  <a:pt x="723" y="2720"/>
                </a:lnTo>
                <a:lnTo>
                  <a:pt x="736" y="2729"/>
                </a:lnTo>
                <a:lnTo>
                  <a:pt x="763" y="2730"/>
                </a:lnTo>
                <a:lnTo>
                  <a:pt x="764" y="2720"/>
                </a:lnTo>
                <a:lnTo>
                  <a:pt x="768" y="2716"/>
                </a:lnTo>
                <a:lnTo>
                  <a:pt x="787" y="2718"/>
                </a:lnTo>
                <a:lnTo>
                  <a:pt x="802" y="2723"/>
                </a:lnTo>
                <a:lnTo>
                  <a:pt x="817" y="2700"/>
                </a:lnTo>
                <a:lnTo>
                  <a:pt x="820" y="2690"/>
                </a:lnTo>
                <a:lnTo>
                  <a:pt x="830" y="2673"/>
                </a:lnTo>
                <a:lnTo>
                  <a:pt x="769" y="2626"/>
                </a:lnTo>
                <a:lnTo>
                  <a:pt x="767" y="2632"/>
                </a:lnTo>
                <a:lnTo>
                  <a:pt x="772" y="2653"/>
                </a:lnTo>
                <a:lnTo>
                  <a:pt x="746" y="2657"/>
                </a:lnTo>
                <a:lnTo>
                  <a:pt x="741" y="2623"/>
                </a:lnTo>
                <a:lnTo>
                  <a:pt x="744" y="2607"/>
                </a:lnTo>
                <a:lnTo>
                  <a:pt x="740" y="2604"/>
                </a:lnTo>
                <a:lnTo>
                  <a:pt x="731" y="2608"/>
                </a:lnTo>
                <a:lnTo>
                  <a:pt x="726" y="2604"/>
                </a:lnTo>
                <a:lnTo>
                  <a:pt x="719" y="2577"/>
                </a:lnTo>
                <a:lnTo>
                  <a:pt x="720" y="2568"/>
                </a:lnTo>
                <a:lnTo>
                  <a:pt x="693" y="2539"/>
                </a:lnTo>
                <a:lnTo>
                  <a:pt x="666" y="2523"/>
                </a:lnTo>
                <a:lnTo>
                  <a:pt x="624" y="2500"/>
                </a:lnTo>
                <a:lnTo>
                  <a:pt x="592" y="2488"/>
                </a:lnTo>
                <a:lnTo>
                  <a:pt x="556" y="2461"/>
                </a:lnTo>
                <a:lnTo>
                  <a:pt x="471" y="2415"/>
                </a:lnTo>
                <a:lnTo>
                  <a:pt x="389" y="2346"/>
                </a:lnTo>
                <a:lnTo>
                  <a:pt x="369" y="2340"/>
                </a:lnTo>
                <a:lnTo>
                  <a:pt x="327" y="2335"/>
                </a:lnTo>
                <a:lnTo>
                  <a:pt x="311" y="2329"/>
                </a:lnTo>
                <a:lnTo>
                  <a:pt x="254" y="2334"/>
                </a:lnTo>
                <a:lnTo>
                  <a:pt x="202" y="2323"/>
                </a:lnTo>
                <a:lnTo>
                  <a:pt x="180" y="2326"/>
                </a:lnTo>
                <a:lnTo>
                  <a:pt x="158" y="2334"/>
                </a:lnTo>
                <a:lnTo>
                  <a:pt x="135" y="2329"/>
                </a:lnTo>
                <a:lnTo>
                  <a:pt x="93" y="2327"/>
                </a:lnTo>
                <a:lnTo>
                  <a:pt x="74" y="2333"/>
                </a:lnTo>
                <a:lnTo>
                  <a:pt x="54" y="2327"/>
                </a:lnTo>
                <a:lnTo>
                  <a:pt x="39" y="2334"/>
                </a:lnTo>
                <a:lnTo>
                  <a:pt x="37" y="2318"/>
                </a:lnTo>
                <a:lnTo>
                  <a:pt x="22" y="2293"/>
                </a:lnTo>
                <a:lnTo>
                  <a:pt x="22" y="2285"/>
                </a:lnTo>
                <a:lnTo>
                  <a:pt x="16" y="2267"/>
                </a:lnTo>
                <a:lnTo>
                  <a:pt x="19" y="2227"/>
                </a:lnTo>
                <a:lnTo>
                  <a:pt x="29" y="2192"/>
                </a:lnTo>
                <a:lnTo>
                  <a:pt x="16" y="2177"/>
                </a:lnTo>
                <a:lnTo>
                  <a:pt x="62" y="2135"/>
                </a:lnTo>
                <a:lnTo>
                  <a:pt x="73" y="2142"/>
                </a:lnTo>
                <a:lnTo>
                  <a:pt x="220" y="2036"/>
                </a:lnTo>
                <a:lnTo>
                  <a:pt x="228" y="2040"/>
                </a:lnTo>
                <a:lnTo>
                  <a:pt x="244" y="2031"/>
                </a:lnTo>
                <a:lnTo>
                  <a:pt x="259" y="2031"/>
                </a:lnTo>
                <a:lnTo>
                  <a:pt x="267" y="2027"/>
                </a:lnTo>
                <a:lnTo>
                  <a:pt x="371" y="1941"/>
                </a:lnTo>
                <a:lnTo>
                  <a:pt x="389" y="1885"/>
                </a:lnTo>
                <a:lnTo>
                  <a:pt x="376" y="1893"/>
                </a:lnTo>
                <a:lnTo>
                  <a:pt x="343" y="1855"/>
                </a:lnTo>
                <a:lnTo>
                  <a:pt x="303" y="1831"/>
                </a:lnTo>
                <a:lnTo>
                  <a:pt x="319" y="1808"/>
                </a:lnTo>
                <a:lnTo>
                  <a:pt x="316" y="1805"/>
                </a:lnTo>
                <a:lnTo>
                  <a:pt x="325" y="1773"/>
                </a:lnTo>
                <a:lnTo>
                  <a:pt x="316" y="1760"/>
                </a:lnTo>
                <a:lnTo>
                  <a:pt x="380" y="1699"/>
                </a:lnTo>
                <a:lnTo>
                  <a:pt x="379" y="1695"/>
                </a:lnTo>
                <a:lnTo>
                  <a:pt x="375" y="1690"/>
                </a:lnTo>
                <a:lnTo>
                  <a:pt x="358" y="1701"/>
                </a:lnTo>
                <a:lnTo>
                  <a:pt x="331" y="1678"/>
                </a:lnTo>
                <a:lnTo>
                  <a:pt x="330" y="1668"/>
                </a:lnTo>
                <a:lnTo>
                  <a:pt x="305" y="1681"/>
                </a:lnTo>
                <a:lnTo>
                  <a:pt x="297" y="1660"/>
                </a:lnTo>
                <a:lnTo>
                  <a:pt x="288" y="1654"/>
                </a:lnTo>
                <a:lnTo>
                  <a:pt x="241" y="1665"/>
                </a:lnTo>
                <a:lnTo>
                  <a:pt x="238" y="1616"/>
                </a:lnTo>
                <a:lnTo>
                  <a:pt x="247" y="1611"/>
                </a:lnTo>
                <a:lnTo>
                  <a:pt x="225" y="1599"/>
                </a:lnTo>
                <a:lnTo>
                  <a:pt x="265" y="1535"/>
                </a:lnTo>
                <a:lnTo>
                  <a:pt x="250" y="1521"/>
                </a:lnTo>
                <a:lnTo>
                  <a:pt x="245" y="1513"/>
                </a:lnTo>
                <a:lnTo>
                  <a:pt x="286" y="1487"/>
                </a:lnTo>
                <a:lnTo>
                  <a:pt x="277" y="1476"/>
                </a:lnTo>
                <a:lnTo>
                  <a:pt x="259" y="1465"/>
                </a:lnTo>
                <a:lnTo>
                  <a:pt x="226" y="1431"/>
                </a:lnTo>
                <a:lnTo>
                  <a:pt x="221" y="1422"/>
                </a:lnTo>
                <a:lnTo>
                  <a:pt x="193" y="1394"/>
                </a:lnTo>
                <a:lnTo>
                  <a:pt x="188" y="1383"/>
                </a:lnTo>
                <a:lnTo>
                  <a:pt x="184" y="1384"/>
                </a:lnTo>
                <a:lnTo>
                  <a:pt x="168" y="1361"/>
                </a:lnTo>
                <a:lnTo>
                  <a:pt x="151" y="1343"/>
                </a:lnTo>
                <a:lnTo>
                  <a:pt x="105" y="1313"/>
                </a:lnTo>
                <a:lnTo>
                  <a:pt x="93" y="1298"/>
                </a:lnTo>
                <a:lnTo>
                  <a:pt x="45" y="1288"/>
                </a:lnTo>
                <a:lnTo>
                  <a:pt x="18" y="1276"/>
                </a:lnTo>
                <a:lnTo>
                  <a:pt x="23" y="1276"/>
                </a:lnTo>
                <a:lnTo>
                  <a:pt x="32" y="1261"/>
                </a:lnTo>
                <a:lnTo>
                  <a:pt x="27" y="1256"/>
                </a:lnTo>
                <a:lnTo>
                  <a:pt x="22" y="1260"/>
                </a:lnTo>
                <a:lnTo>
                  <a:pt x="7" y="1246"/>
                </a:lnTo>
                <a:lnTo>
                  <a:pt x="11" y="1232"/>
                </a:lnTo>
                <a:lnTo>
                  <a:pt x="2" y="1221"/>
                </a:lnTo>
                <a:lnTo>
                  <a:pt x="22" y="1203"/>
                </a:lnTo>
                <a:lnTo>
                  <a:pt x="36" y="1218"/>
                </a:lnTo>
                <a:lnTo>
                  <a:pt x="46" y="1207"/>
                </a:lnTo>
                <a:lnTo>
                  <a:pt x="64" y="1229"/>
                </a:lnTo>
                <a:lnTo>
                  <a:pt x="82" y="1213"/>
                </a:lnTo>
                <a:lnTo>
                  <a:pt x="90" y="1220"/>
                </a:lnTo>
                <a:lnTo>
                  <a:pt x="112" y="1201"/>
                </a:lnTo>
                <a:lnTo>
                  <a:pt x="0" y="1101"/>
                </a:lnTo>
                <a:lnTo>
                  <a:pt x="6" y="1093"/>
                </a:lnTo>
                <a:lnTo>
                  <a:pt x="4" y="1090"/>
                </a:lnTo>
                <a:lnTo>
                  <a:pt x="166" y="916"/>
                </a:lnTo>
                <a:lnTo>
                  <a:pt x="213" y="952"/>
                </a:lnTo>
                <a:lnTo>
                  <a:pt x="239" y="968"/>
                </a:lnTo>
                <a:lnTo>
                  <a:pt x="259" y="968"/>
                </a:lnTo>
                <a:lnTo>
                  <a:pt x="285" y="976"/>
                </a:lnTo>
                <a:lnTo>
                  <a:pt x="302" y="985"/>
                </a:lnTo>
                <a:lnTo>
                  <a:pt x="338" y="995"/>
                </a:lnTo>
                <a:lnTo>
                  <a:pt x="379" y="1013"/>
                </a:lnTo>
                <a:lnTo>
                  <a:pt x="444" y="1012"/>
                </a:lnTo>
                <a:lnTo>
                  <a:pt x="517" y="992"/>
                </a:lnTo>
                <a:lnTo>
                  <a:pt x="548" y="972"/>
                </a:lnTo>
                <a:lnTo>
                  <a:pt x="586" y="957"/>
                </a:lnTo>
                <a:lnTo>
                  <a:pt x="643" y="916"/>
                </a:lnTo>
                <a:lnTo>
                  <a:pt x="651" y="884"/>
                </a:lnTo>
                <a:lnTo>
                  <a:pt x="659" y="869"/>
                </a:lnTo>
                <a:lnTo>
                  <a:pt x="667" y="866"/>
                </a:lnTo>
                <a:lnTo>
                  <a:pt x="682" y="867"/>
                </a:lnTo>
                <a:lnTo>
                  <a:pt x="703" y="852"/>
                </a:lnTo>
                <a:lnTo>
                  <a:pt x="764" y="820"/>
                </a:lnTo>
                <a:lnTo>
                  <a:pt x="793" y="862"/>
                </a:lnTo>
                <a:lnTo>
                  <a:pt x="800" y="849"/>
                </a:lnTo>
                <a:lnTo>
                  <a:pt x="820" y="858"/>
                </a:lnTo>
                <a:lnTo>
                  <a:pt x="832" y="838"/>
                </a:lnTo>
                <a:lnTo>
                  <a:pt x="832" y="838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841500" y="4040188"/>
            <a:ext cx="3468688" cy="2605088"/>
          </a:xfrm>
          <a:custGeom>
            <a:avLst/>
            <a:gdLst>
              <a:gd name="T0" fmla="*/ 367 w 17475"/>
              <a:gd name="T1" fmla="*/ 3531 h 13125"/>
              <a:gd name="T2" fmla="*/ 825 w 17475"/>
              <a:gd name="T3" fmla="*/ 2618 h 13125"/>
              <a:gd name="T4" fmla="*/ 1752 w 17475"/>
              <a:gd name="T5" fmla="*/ 1651 h 13125"/>
              <a:gd name="T6" fmla="*/ 2418 w 17475"/>
              <a:gd name="T7" fmla="*/ 1185 h 13125"/>
              <a:gd name="T8" fmla="*/ 3417 w 17475"/>
              <a:gd name="T9" fmla="*/ 703 h 13125"/>
              <a:gd name="T10" fmla="*/ 3943 w 17475"/>
              <a:gd name="T11" fmla="*/ 857 h 13125"/>
              <a:gd name="T12" fmla="*/ 4455 w 17475"/>
              <a:gd name="T13" fmla="*/ 1812 h 13125"/>
              <a:gd name="T14" fmla="*/ 5329 w 17475"/>
              <a:gd name="T15" fmla="*/ 2518 h 13125"/>
              <a:gd name="T16" fmla="*/ 6522 w 17475"/>
              <a:gd name="T17" fmla="*/ 3126 h 13125"/>
              <a:gd name="T18" fmla="*/ 8100 w 17475"/>
              <a:gd name="T19" fmla="*/ 2533 h 13125"/>
              <a:gd name="T20" fmla="*/ 9568 w 17475"/>
              <a:gd name="T21" fmla="*/ 2355 h 13125"/>
              <a:gd name="T22" fmla="*/ 10421 w 17475"/>
              <a:gd name="T23" fmla="*/ 1752 h 13125"/>
              <a:gd name="T24" fmla="*/ 11414 w 17475"/>
              <a:gd name="T25" fmla="*/ 1778 h 13125"/>
              <a:gd name="T26" fmla="*/ 11800 w 17475"/>
              <a:gd name="T27" fmla="*/ 1626 h 13125"/>
              <a:gd name="T28" fmla="*/ 12286 w 17475"/>
              <a:gd name="T29" fmla="*/ 1306 h 13125"/>
              <a:gd name="T30" fmla="*/ 12961 w 17475"/>
              <a:gd name="T31" fmla="*/ 1518 h 13125"/>
              <a:gd name="T32" fmla="*/ 13122 w 17475"/>
              <a:gd name="T33" fmla="*/ 782 h 13125"/>
              <a:gd name="T34" fmla="*/ 13086 w 17475"/>
              <a:gd name="T35" fmla="*/ 349 h 13125"/>
              <a:gd name="T36" fmla="*/ 13726 w 17475"/>
              <a:gd name="T37" fmla="*/ 79 h 13125"/>
              <a:gd name="T38" fmla="*/ 14024 w 17475"/>
              <a:gd name="T39" fmla="*/ 407 h 13125"/>
              <a:gd name="T40" fmla="*/ 14166 w 17475"/>
              <a:gd name="T41" fmla="*/ 833 h 13125"/>
              <a:gd name="T42" fmla="*/ 14412 w 17475"/>
              <a:gd name="T43" fmla="*/ 1306 h 13125"/>
              <a:gd name="T44" fmla="*/ 14700 w 17475"/>
              <a:gd name="T45" fmla="*/ 1738 h 13125"/>
              <a:gd name="T46" fmla="*/ 14881 w 17475"/>
              <a:gd name="T47" fmla="*/ 2114 h 13125"/>
              <a:gd name="T48" fmla="*/ 15611 w 17475"/>
              <a:gd name="T49" fmla="*/ 2137 h 13125"/>
              <a:gd name="T50" fmla="*/ 15971 w 17475"/>
              <a:gd name="T51" fmla="*/ 2642 h 13125"/>
              <a:gd name="T52" fmla="*/ 16781 w 17475"/>
              <a:gd name="T53" fmla="*/ 2656 h 13125"/>
              <a:gd name="T54" fmla="*/ 16955 w 17475"/>
              <a:gd name="T55" fmla="*/ 3374 h 13125"/>
              <a:gd name="T56" fmla="*/ 17425 w 17475"/>
              <a:gd name="T57" fmla="*/ 4303 h 13125"/>
              <a:gd name="T58" fmla="*/ 17183 w 17475"/>
              <a:gd name="T59" fmla="*/ 5919 h 13125"/>
              <a:gd name="T60" fmla="*/ 16433 w 17475"/>
              <a:gd name="T61" fmla="*/ 6601 h 13125"/>
              <a:gd name="T62" fmla="*/ 15677 w 17475"/>
              <a:gd name="T63" fmla="*/ 7012 h 13125"/>
              <a:gd name="T64" fmla="*/ 14930 w 17475"/>
              <a:gd name="T65" fmla="*/ 7428 h 13125"/>
              <a:gd name="T66" fmla="*/ 13621 w 17475"/>
              <a:gd name="T67" fmla="*/ 7696 h 13125"/>
              <a:gd name="T68" fmla="*/ 13410 w 17475"/>
              <a:gd name="T69" fmla="*/ 8442 h 13125"/>
              <a:gd name="T70" fmla="*/ 12944 w 17475"/>
              <a:gd name="T71" fmla="*/ 8822 h 13125"/>
              <a:gd name="T72" fmla="*/ 11872 w 17475"/>
              <a:gd name="T73" fmla="*/ 8907 h 13125"/>
              <a:gd name="T74" fmla="*/ 10951 w 17475"/>
              <a:gd name="T75" fmla="*/ 9519 h 13125"/>
              <a:gd name="T76" fmla="*/ 9572 w 17475"/>
              <a:gd name="T77" fmla="*/ 9819 h 13125"/>
              <a:gd name="T78" fmla="*/ 9037 w 17475"/>
              <a:gd name="T79" fmla="*/ 10408 h 13125"/>
              <a:gd name="T80" fmla="*/ 8943 w 17475"/>
              <a:gd name="T81" fmla="*/ 11213 h 13125"/>
              <a:gd name="T82" fmla="*/ 8304 w 17475"/>
              <a:gd name="T83" fmla="*/ 10935 h 13125"/>
              <a:gd name="T84" fmla="*/ 7760 w 17475"/>
              <a:gd name="T85" fmla="*/ 11624 h 13125"/>
              <a:gd name="T86" fmla="*/ 8168 w 17475"/>
              <a:gd name="T87" fmla="*/ 12688 h 13125"/>
              <a:gd name="T88" fmla="*/ 7229 w 17475"/>
              <a:gd name="T89" fmla="*/ 12879 h 13125"/>
              <a:gd name="T90" fmla="*/ 6559 w 17475"/>
              <a:gd name="T91" fmla="*/ 12636 h 13125"/>
              <a:gd name="T92" fmla="*/ 5767 w 17475"/>
              <a:gd name="T93" fmla="*/ 12479 h 13125"/>
              <a:gd name="T94" fmla="*/ 5052 w 17475"/>
              <a:gd name="T95" fmla="*/ 12890 h 13125"/>
              <a:gd name="T96" fmla="*/ 4660 w 17475"/>
              <a:gd name="T97" fmla="*/ 12352 h 13125"/>
              <a:gd name="T98" fmla="*/ 4704 w 17475"/>
              <a:gd name="T99" fmla="*/ 13090 h 13125"/>
              <a:gd name="T100" fmla="*/ 4223 w 17475"/>
              <a:gd name="T101" fmla="*/ 11712 h 13125"/>
              <a:gd name="T102" fmla="*/ 3959 w 17475"/>
              <a:gd name="T103" fmla="*/ 10688 h 13125"/>
              <a:gd name="T104" fmla="*/ 2895 w 17475"/>
              <a:gd name="T105" fmla="*/ 10412 h 13125"/>
              <a:gd name="T106" fmla="*/ 3135 w 17475"/>
              <a:gd name="T107" fmla="*/ 9391 h 13125"/>
              <a:gd name="T108" fmla="*/ 2681 w 17475"/>
              <a:gd name="T109" fmla="*/ 8463 h 13125"/>
              <a:gd name="T110" fmla="*/ 2112 w 17475"/>
              <a:gd name="T111" fmla="*/ 7307 h 13125"/>
              <a:gd name="T112" fmla="*/ 1280 w 17475"/>
              <a:gd name="T113" fmla="*/ 6465 h 13125"/>
              <a:gd name="T114" fmla="*/ 1289 w 17475"/>
              <a:gd name="T115" fmla="*/ 5856 h 13125"/>
              <a:gd name="T116" fmla="*/ 1908 w 17475"/>
              <a:gd name="T117" fmla="*/ 5006 h 13125"/>
              <a:gd name="T118" fmla="*/ 2695 w 17475"/>
              <a:gd name="T119" fmla="*/ 9551 h 13125"/>
              <a:gd name="T120" fmla="*/ 2754 w 17475"/>
              <a:gd name="T121" fmla="*/ 9890 h 13125"/>
              <a:gd name="T122" fmla="*/ 2727 w 17475"/>
              <a:gd name="T123" fmla="*/ 8484 h 13125"/>
              <a:gd name="T124" fmla="*/ 2626 w 17475"/>
              <a:gd name="T125" fmla="*/ 8270 h 13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475" h="13125">
                <a:moveTo>
                  <a:pt x="1925" y="4503"/>
                </a:moveTo>
                <a:lnTo>
                  <a:pt x="1926" y="4494"/>
                </a:lnTo>
                <a:lnTo>
                  <a:pt x="1946" y="4467"/>
                </a:lnTo>
                <a:lnTo>
                  <a:pt x="1972" y="4450"/>
                </a:lnTo>
                <a:lnTo>
                  <a:pt x="1981" y="4438"/>
                </a:lnTo>
                <a:lnTo>
                  <a:pt x="1995" y="4409"/>
                </a:lnTo>
                <a:lnTo>
                  <a:pt x="1996" y="4401"/>
                </a:lnTo>
                <a:lnTo>
                  <a:pt x="1992" y="4393"/>
                </a:lnTo>
                <a:lnTo>
                  <a:pt x="1959" y="4415"/>
                </a:lnTo>
                <a:lnTo>
                  <a:pt x="1952" y="4430"/>
                </a:lnTo>
                <a:lnTo>
                  <a:pt x="1931" y="4419"/>
                </a:lnTo>
                <a:lnTo>
                  <a:pt x="1887" y="4385"/>
                </a:lnTo>
                <a:lnTo>
                  <a:pt x="1845" y="4367"/>
                </a:lnTo>
                <a:lnTo>
                  <a:pt x="1793" y="4357"/>
                </a:lnTo>
                <a:lnTo>
                  <a:pt x="1759" y="4392"/>
                </a:lnTo>
                <a:lnTo>
                  <a:pt x="1747" y="4390"/>
                </a:lnTo>
                <a:lnTo>
                  <a:pt x="1712" y="4370"/>
                </a:lnTo>
                <a:lnTo>
                  <a:pt x="1703" y="4379"/>
                </a:lnTo>
                <a:lnTo>
                  <a:pt x="1681" y="4376"/>
                </a:lnTo>
                <a:lnTo>
                  <a:pt x="1631" y="4364"/>
                </a:lnTo>
                <a:lnTo>
                  <a:pt x="1652" y="4297"/>
                </a:lnTo>
                <a:lnTo>
                  <a:pt x="1606" y="4252"/>
                </a:lnTo>
                <a:lnTo>
                  <a:pt x="1591" y="4259"/>
                </a:lnTo>
                <a:lnTo>
                  <a:pt x="1570" y="4274"/>
                </a:lnTo>
                <a:lnTo>
                  <a:pt x="1557" y="4277"/>
                </a:lnTo>
                <a:lnTo>
                  <a:pt x="1547" y="4258"/>
                </a:lnTo>
                <a:lnTo>
                  <a:pt x="1506" y="4235"/>
                </a:lnTo>
                <a:lnTo>
                  <a:pt x="1495" y="4234"/>
                </a:lnTo>
                <a:lnTo>
                  <a:pt x="1312" y="4172"/>
                </a:lnTo>
                <a:lnTo>
                  <a:pt x="1291" y="3981"/>
                </a:lnTo>
                <a:lnTo>
                  <a:pt x="1311" y="3913"/>
                </a:lnTo>
                <a:lnTo>
                  <a:pt x="1207" y="3849"/>
                </a:lnTo>
                <a:lnTo>
                  <a:pt x="1220" y="3830"/>
                </a:lnTo>
                <a:lnTo>
                  <a:pt x="1243" y="3811"/>
                </a:lnTo>
                <a:lnTo>
                  <a:pt x="1259" y="3804"/>
                </a:lnTo>
                <a:lnTo>
                  <a:pt x="1280" y="3800"/>
                </a:lnTo>
                <a:lnTo>
                  <a:pt x="1300" y="3772"/>
                </a:lnTo>
                <a:lnTo>
                  <a:pt x="1343" y="3679"/>
                </a:lnTo>
                <a:lnTo>
                  <a:pt x="1359" y="3652"/>
                </a:lnTo>
                <a:lnTo>
                  <a:pt x="1418" y="3503"/>
                </a:lnTo>
                <a:lnTo>
                  <a:pt x="1416" y="3478"/>
                </a:lnTo>
                <a:lnTo>
                  <a:pt x="1383" y="3474"/>
                </a:lnTo>
                <a:lnTo>
                  <a:pt x="1345" y="3465"/>
                </a:lnTo>
                <a:lnTo>
                  <a:pt x="1332" y="3466"/>
                </a:lnTo>
                <a:lnTo>
                  <a:pt x="1333" y="3470"/>
                </a:lnTo>
                <a:lnTo>
                  <a:pt x="1034" y="3476"/>
                </a:lnTo>
                <a:lnTo>
                  <a:pt x="1005" y="3460"/>
                </a:lnTo>
                <a:lnTo>
                  <a:pt x="991" y="3462"/>
                </a:lnTo>
                <a:lnTo>
                  <a:pt x="932" y="3496"/>
                </a:lnTo>
                <a:lnTo>
                  <a:pt x="879" y="3509"/>
                </a:lnTo>
                <a:lnTo>
                  <a:pt x="865" y="3501"/>
                </a:lnTo>
                <a:lnTo>
                  <a:pt x="855" y="3486"/>
                </a:lnTo>
                <a:lnTo>
                  <a:pt x="787" y="3424"/>
                </a:lnTo>
                <a:lnTo>
                  <a:pt x="770" y="3374"/>
                </a:lnTo>
                <a:lnTo>
                  <a:pt x="723" y="3390"/>
                </a:lnTo>
                <a:lnTo>
                  <a:pt x="574" y="3411"/>
                </a:lnTo>
                <a:lnTo>
                  <a:pt x="516" y="3452"/>
                </a:lnTo>
                <a:lnTo>
                  <a:pt x="471" y="3490"/>
                </a:lnTo>
                <a:lnTo>
                  <a:pt x="430" y="3514"/>
                </a:lnTo>
                <a:lnTo>
                  <a:pt x="418" y="3509"/>
                </a:lnTo>
                <a:lnTo>
                  <a:pt x="403" y="3512"/>
                </a:lnTo>
                <a:lnTo>
                  <a:pt x="367" y="3531"/>
                </a:lnTo>
                <a:lnTo>
                  <a:pt x="303" y="3555"/>
                </a:lnTo>
                <a:lnTo>
                  <a:pt x="233" y="3547"/>
                </a:lnTo>
                <a:lnTo>
                  <a:pt x="232" y="3524"/>
                </a:lnTo>
                <a:lnTo>
                  <a:pt x="221" y="3512"/>
                </a:lnTo>
                <a:lnTo>
                  <a:pt x="206" y="3479"/>
                </a:lnTo>
                <a:lnTo>
                  <a:pt x="196" y="3468"/>
                </a:lnTo>
                <a:lnTo>
                  <a:pt x="207" y="3456"/>
                </a:lnTo>
                <a:lnTo>
                  <a:pt x="224" y="3453"/>
                </a:lnTo>
                <a:lnTo>
                  <a:pt x="261" y="3412"/>
                </a:lnTo>
                <a:lnTo>
                  <a:pt x="301" y="3372"/>
                </a:lnTo>
                <a:lnTo>
                  <a:pt x="312" y="3245"/>
                </a:lnTo>
                <a:lnTo>
                  <a:pt x="326" y="3158"/>
                </a:lnTo>
                <a:lnTo>
                  <a:pt x="240" y="3121"/>
                </a:lnTo>
                <a:lnTo>
                  <a:pt x="238" y="3105"/>
                </a:lnTo>
                <a:lnTo>
                  <a:pt x="243" y="3027"/>
                </a:lnTo>
                <a:lnTo>
                  <a:pt x="216" y="3007"/>
                </a:lnTo>
                <a:lnTo>
                  <a:pt x="176" y="2988"/>
                </a:lnTo>
                <a:lnTo>
                  <a:pt x="151" y="2982"/>
                </a:lnTo>
                <a:lnTo>
                  <a:pt x="141" y="2988"/>
                </a:lnTo>
                <a:lnTo>
                  <a:pt x="93" y="2920"/>
                </a:lnTo>
                <a:lnTo>
                  <a:pt x="91" y="2911"/>
                </a:lnTo>
                <a:lnTo>
                  <a:pt x="96" y="2883"/>
                </a:lnTo>
                <a:lnTo>
                  <a:pt x="78" y="2835"/>
                </a:lnTo>
                <a:lnTo>
                  <a:pt x="78" y="2823"/>
                </a:lnTo>
                <a:lnTo>
                  <a:pt x="67" y="2793"/>
                </a:lnTo>
                <a:lnTo>
                  <a:pt x="62" y="2756"/>
                </a:lnTo>
                <a:lnTo>
                  <a:pt x="84" y="2722"/>
                </a:lnTo>
                <a:lnTo>
                  <a:pt x="98" y="2638"/>
                </a:lnTo>
                <a:lnTo>
                  <a:pt x="91" y="2627"/>
                </a:lnTo>
                <a:lnTo>
                  <a:pt x="67" y="2612"/>
                </a:lnTo>
                <a:lnTo>
                  <a:pt x="7" y="2510"/>
                </a:lnTo>
                <a:lnTo>
                  <a:pt x="0" y="2438"/>
                </a:lnTo>
                <a:lnTo>
                  <a:pt x="4" y="2437"/>
                </a:lnTo>
                <a:lnTo>
                  <a:pt x="4" y="2432"/>
                </a:lnTo>
                <a:lnTo>
                  <a:pt x="21" y="2431"/>
                </a:lnTo>
                <a:lnTo>
                  <a:pt x="80" y="2436"/>
                </a:lnTo>
                <a:lnTo>
                  <a:pt x="143" y="2430"/>
                </a:lnTo>
                <a:lnTo>
                  <a:pt x="190" y="2431"/>
                </a:lnTo>
                <a:lnTo>
                  <a:pt x="235" y="2418"/>
                </a:lnTo>
                <a:lnTo>
                  <a:pt x="275" y="2363"/>
                </a:lnTo>
                <a:lnTo>
                  <a:pt x="363" y="2298"/>
                </a:lnTo>
                <a:lnTo>
                  <a:pt x="436" y="2229"/>
                </a:lnTo>
                <a:lnTo>
                  <a:pt x="483" y="2273"/>
                </a:lnTo>
                <a:lnTo>
                  <a:pt x="492" y="2294"/>
                </a:lnTo>
                <a:lnTo>
                  <a:pt x="543" y="2500"/>
                </a:lnTo>
                <a:lnTo>
                  <a:pt x="614" y="2606"/>
                </a:lnTo>
                <a:lnTo>
                  <a:pt x="642" y="2678"/>
                </a:lnTo>
                <a:lnTo>
                  <a:pt x="643" y="2695"/>
                </a:lnTo>
                <a:lnTo>
                  <a:pt x="667" y="2688"/>
                </a:lnTo>
                <a:lnTo>
                  <a:pt x="674" y="2689"/>
                </a:lnTo>
                <a:lnTo>
                  <a:pt x="687" y="2683"/>
                </a:lnTo>
                <a:lnTo>
                  <a:pt x="688" y="2676"/>
                </a:lnTo>
                <a:lnTo>
                  <a:pt x="720" y="2671"/>
                </a:lnTo>
                <a:lnTo>
                  <a:pt x="719" y="2677"/>
                </a:lnTo>
                <a:lnTo>
                  <a:pt x="750" y="2673"/>
                </a:lnTo>
                <a:lnTo>
                  <a:pt x="787" y="2681"/>
                </a:lnTo>
                <a:lnTo>
                  <a:pt x="797" y="2690"/>
                </a:lnTo>
                <a:lnTo>
                  <a:pt x="802" y="2702"/>
                </a:lnTo>
                <a:lnTo>
                  <a:pt x="820" y="2709"/>
                </a:lnTo>
                <a:lnTo>
                  <a:pt x="825" y="2689"/>
                </a:lnTo>
                <a:lnTo>
                  <a:pt x="838" y="2659"/>
                </a:lnTo>
                <a:lnTo>
                  <a:pt x="825" y="2618"/>
                </a:lnTo>
                <a:lnTo>
                  <a:pt x="850" y="2605"/>
                </a:lnTo>
                <a:lnTo>
                  <a:pt x="861" y="2606"/>
                </a:lnTo>
                <a:lnTo>
                  <a:pt x="881" y="2581"/>
                </a:lnTo>
                <a:lnTo>
                  <a:pt x="887" y="2580"/>
                </a:lnTo>
                <a:lnTo>
                  <a:pt x="891" y="2583"/>
                </a:lnTo>
                <a:lnTo>
                  <a:pt x="900" y="2577"/>
                </a:lnTo>
                <a:lnTo>
                  <a:pt x="906" y="2577"/>
                </a:lnTo>
                <a:lnTo>
                  <a:pt x="918" y="2568"/>
                </a:lnTo>
                <a:lnTo>
                  <a:pt x="923" y="2545"/>
                </a:lnTo>
                <a:lnTo>
                  <a:pt x="932" y="2540"/>
                </a:lnTo>
                <a:lnTo>
                  <a:pt x="926" y="2522"/>
                </a:lnTo>
                <a:lnTo>
                  <a:pt x="934" y="2505"/>
                </a:lnTo>
                <a:lnTo>
                  <a:pt x="929" y="2499"/>
                </a:lnTo>
                <a:lnTo>
                  <a:pt x="925" y="2480"/>
                </a:lnTo>
                <a:lnTo>
                  <a:pt x="937" y="2460"/>
                </a:lnTo>
                <a:lnTo>
                  <a:pt x="946" y="2433"/>
                </a:lnTo>
                <a:lnTo>
                  <a:pt x="940" y="2422"/>
                </a:lnTo>
                <a:lnTo>
                  <a:pt x="927" y="2412"/>
                </a:lnTo>
                <a:lnTo>
                  <a:pt x="946" y="2394"/>
                </a:lnTo>
                <a:lnTo>
                  <a:pt x="953" y="2378"/>
                </a:lnTo>
                <a:lnTo>
                  <a:pt x="954" y="2353"/>
                </a:lnTo>
                <a:lnTo>
                  <a:pt x="953" y="2346"/>
                </a:lnTo>
                <a:lnTo>
                  <a:pt x="948" y="2342"/>
                </a:lnTo>
                <a:lnTo>
                  <a:pt x="955" y="2329"/>
                </a:lnTo>
                <a:lnTo>
                  <a:pt x="977" y="2308"/>
                </a:lnTo>
                <a:lnTo>
                  <a:pt x="992" y="2305"/>
                </a:lnTo>
                <a:lnTo>
                  <a:pt x="1004" y="2286"/>
                </a:lnTo>
                <a:lnTo>
                  <a:pt x="1010" y="2283"/>
                </a:lnTo>
                <a:lnTo>
                  <a:pt x="1028" y="2259"/>
                </a:lnTo>
                <a:lnTo>
                  <a:pt x="1030" y="2241"/>
                </a:lnTo>
                <a:lnTo>
                  <a:pt x="1060" y="2217"/>
                </a:lnTo>
                <a:lnTo>
                  <a:pt x="1041" y="2189"/>
                </a:lnTo>
                <a:lnTo>
                  <a:pt x="1047" y="2176"/>
                </a:lnTo>
                <a:lnTo>
                  <a:pt x="1054" y="2173"/>
                </a:lnTo>
                <a:lnTo>
                  <a:pt x="1059" y="2166"/>
                </a:lnTo>
                <a:lnTo>
                  <a:pt x="1091" y="2159"/>
                </a:lnTo>
                <a:lnTo>
                  <a:pt x="1123" y="2145"/>
                </a:lnTo>
                <a:lnTo>
                  <a:pt x="1161" y="2072"/>
                </a:lnTo>
                <a:lnTo>
                  <a:pt x="1184" y="2040"/>
                </a:lnTo>
                <a:lnTo>
                  <a:pt x="1214" y="2010"/>
                </a:lnTo>
                <a:lnTo>
                  <a:pt x="1270" y="1976"/>
                </a:lnTo>
                <a:lnTo>
                  <a:pt x="1284" y="1964"/>
                </a:lnTo>
                <a:lnTo>
                  <a:pt x="1313" y="1936"/>
                </a:lnTo>
                <a:lnTo>
                  <a:pt x="1324" y="1919"/>
                </a:lnTo>
                <a:lnTo>
                  <a:pt x="1337" y="1915"/>
                </a:lnTo>
                <a:lnTo>
                  <a:pt x="1349" y="1919"/>
                </a:lnTo>
                <a:lnTo>
                  <a:pt x="1366" y="1913"/>
                </a:lnTo>
                <a:lnTo>
                  <a:pt x="1381" y="1900"/>
                </a:lnTo>
                <a:lnTo>
                  <a:pt x="1399" y="1869"/>
                </a:lnTo>
                <a:lnTo>
                  <a:pt x="1427" y="1895"/>
                </a:lnTo>
                <a:lnTo>
                  <a:pt x="1456" y="1889"/>
                </a:lnTo>
                <a:lnTo>
                  <a:pt x="1475" y="1876"/>
                </a:lnTo>
                <a:lnTo>
                  <a:pt x="1511" y="1872"/>
                </a:lnTo>
                <a:lnTo>
                  <a:pt x="1559" y="1856"/>
                </a:lnTo>
                <a:lnTo>
                  <a:pt x="1589" y="1834"/>
                </a:lnTo>
                <a:lnTo>
                  <a:pt x="1625" y="1787"/>
                </a:lnTo>
                <a:lnTo>
                  <a:pt x="1638" y="1782"/>
                </a:lnTo>
                <a:lnTo>
                  <a:pt x="1646" y="1785"/>
                </a:lnTo>
                <a:lnTo>
                  <a:pt x="1725" y="1713"/>
                </a:lnTo>
                <a:lnTo>
                  <a:pt x="1764" y="1667"/>
                </a:lnTo>
                <a:lnTo>
                  <a:pt x="1761" y="1659"/>
                </a:lnTo>
                <a:lnTo>
                  <a:pt x="1752" y="1651"/>
                </a:lnTo>
                <a:lnTo>
                  <a:pt x="1753" y="1645"/>
                </a:lnTo>
                <a:lnTo>
                  <a:pt x="1775" y="1608"/>
                </a:lnTo>
                <a:lnTo>
                  <a:pt x="1800" y="1577"/>
                </a:lnTo>
                <a:lnTo>
                  <a:pt x="1819" y="1565"/>
                </a:lnTo>
                <a:lnTo>
                  <a:pt x="1864" y="1549"/>
                </a:lnTo>
                <a:lnTo>
                  <a:pt x="1894" y="1548"/>
                </a:lnTo>
                <a:lnTo>
                  <a:pt x="1900" y="1551"/>
                </a:lnTo>
                <a:lnTo>
                  <a:pt x="1922" y="1539"/>
                </a:lnTo>
                <a:lnTo>
                  <a:pt x="1941" y="1536"/>
                </a:lnTo>
                <a:lnTo>
                  <a:pt x="1946" y="1530"/>
                </a:lnTo>
                <a:lnTo>
                  <a:pt x="1942" y="1512"/>
                </a:lnTo>
                <a:lnTo>
                  <a:pt x="1987" y="1494"/>
                </a:lnTo>
                <a:lnTo>
                  <a:pt x="1984" y="1459"/>
                </a:lnTo>
                <a:lnTo>
                  <a:pt x="1993" y="1439"/>
                </a:lnTo>
                <a:lnTo>
                  <a:pt x="2007" y="1455"/>
                </a:lnTo>
                <a:lnTo>
                  <a:pt x="2012" y="1468"/>
                </a:lnTo>
                <a:lnTo>
                  <a:pt x="2021" y="1469"/>
                </a:lnTo>
                <a:lnTo>
                  <a:pt x="2047" y="1462"/>
                </a:lnTo>
                <a:lnTo>
                  <a:pt x="2043" y="1446"/>
                </a:lnTo>
                <a:lnTo>
                  <a:pt x="2024" y="1440"/>
                </a:lnTo>
                <a:lnTo>
                  <a:pt x="2044" y="1419"/>
                </a:lnTo>
                <a:lnTo>
                  <a:pt x="2055" y="1421"/>
                </a:lnTo>
                <a:lnTo>
                  <a:pt x="2064" y="1416"/>
                </a:lnTo>
                <a:lnTo>
                  <a:pt x="2064" y="1404"/>
                </a:lnTo>
                <a:lnTo>
                  <a:pt x="2051" y="1395"/>
                </a:lnTo>
                <a:lnTo>
                  <a:pt x="2070" y="1382"/>
                </a:lnTo>
                <a:lnTo>
                  <a:pt x="2071" y="1371"/>
                </a:lnTo>
                <a:lnTo>
                  <a:pt x="2088" y="1345"/>
                </a:lnTo>
                <a:lnTo>
                  <a:pt x="2096" y="1315"/>
                </a:lnTo>
                <a:lnTo>
                  <a:pt x="2099" y="1313"/>
                </a:lnTo>
                <a:lnTo>
                  <a:pt x="2106" y="1317"/>
                </a:lnTo>
                <a:lnTo>
                  <a:pt x="2139" y="1318"/>
                </a:lnTo>
                <a:lnTo>
                  <a:pt x="2169" y="1306"/>
                </a:lnTo>
                <a:lnTo>
                  <a:pt x="2174" y="1297"/>
                </a:lnTo>
                <a:lnTo>
                  <a:pt x="2187" y="1296"/>
                </a:lnTo>
                <a:lnTo>
                  <a:pt x="2190" y="1293"/>
                </a:lnTo>
                <a:lnTo>
                  <a:pt x="2193" y="1296"/>
                </a:lnTo>
                <a:lnTo>
                  <a:pt x="2200" y="1295"/>
                </a:lnTo>
                <a:lnTo>
                  <a:pt x="2201" y="1299"/>
                </a:lnTo>
                <a:lnTo>
                  <a:pt x="2227" y="1283"/>
                </a:lnTo>
                <a:lnTo>
                  <a:pt x="2256" y="1282"/>
                </a:lnTo>
                <a:lnTo>
                  <a:pt x="2281" y="1271"/>
                </a:lnTo>
                <a:lnTo>
                  <a:pt x="2295" y="1270"/>
                </a:lnTo>
                <a:lnTo>
                  <a:pt x="2300" y="1264"/>
                </a:lnTo>
                <a:lnTo>
                  <a:pt x="2321" y="1262"/>
                </a:lnTo>
                <a:lnTo>
                  <a:pt x="2336" y="1249"/>
                </a:lnTo>
                <a:lnTo>
                  <a:pt x="2339" y="1252"/>
                </a:lnTo>
                <a:lnTo>
                  <a:pt x="2365" y="1241"/>
                </a:lnTo>
                <a:lnTo>
                  <a:pt x="2369" y="1232"/>
                </a:lnTo>
                <a:lnTo>
                  <a:pt x="2365" y="1221"/>
                </a:lnTo>
                <a:lnTo>
                  <a:pt x="2369" y="1215"/>
                </a:lnTo>
                <a:lnTo>
                  <a:pt x="2388" y="1205"/>
                </a:lnTo>
                <a:lnTo>
                  <a:pt x="2390" y="1198"/>
                </a:lnTo>
                <a:lnTo>
                  <a:pt x="2391" y="1202"/>
                </a:lnTo>
                <a:lnTo>
                  <a:pt x="2395" y="1200"/>
                </a:lnTo>
                <a:lnTo>
                  <a:pt x="2396" y="1188"/>
                </a:lnTo>
                <a:lnTo>
                  <a:pt x="2399" y="1186"/>
                </a:lnTo>
                <a:lnTo>
                  <a:pt x="2406" y="1191"/>
                </a:lnTo>
                <a:lnTo>
                  <a:pt x="2412" y="1187"/>
                </a:lnTo>
                <a:lnTo>
                  <a:pt x="2409" y="1184"/>
                </a:lnTo>
                <a:lnTo>
                  <a:pt x="2412" y="1180"/>
                </a:lnTo>
                <a:lnTo>
                  <a:pt x="2418" y="1185"/>
                </a:lnTo>
                <a:lnTo>
                  <a:pt x="2422" y="1185"/>
                </a:lnTo>
                <a:lnTo>
                  <a:pt x="2425" y="1182"/>
                </a:lnTo>
                <a:lnTo>
                  <a:pt x="2437" y="1185"/>
                </a:lnTo>
                <a:lnTo>
                  <a:pt x="2445" y="1184"/>
                </a:lnTo>
                <a:lnTo>
                  <a:pt x="2448" y="1187"/>
                </a:lnTo>
                <a:lnTo>
                  <a:pt x="2450" y="1183"/>
                </a:lnTo>
                <a:lnTo>
                  <a:pt x="2457" y="1180"/>
                </a:lnTo>
                <a:lnTo>
                  <a:pt x="2460" y="1184"/>
                </a:lnTo>
                <a:lnTo>
                  <a:pt x="2463" y="1179"/>
                </a:lnTo>
                <a:lnTo>
                  <a:pt x="2470" y="1184"/>
                </a:lnTo>
                <a:lnTo>
                  <a:pt x="2481" y="1184"/>
                </a:lnTo>
                <a:lnTo>
                  <a:pt x="2483" y="1179"/>
                </a:lnTo>
                <a:lnTo>
                  <a:pt x="2490" y="1184"/>
                </a:lnTo>
                <a:lnTo>
                  <a:pt x="2504" y="1175"/>
                </a:lnTo>
                <a:lnTo>
                  <a:pt x="2507" y="1178"/>
                </a:lnTo>
                <a:lnTo>
                  <a:pt x="2523" y="1167"/>
                </a:lnTo>
                <a:lnTo>
                  <a:pt x="2541" y="1168"/>
                </a:lnTo>
                <a:lnTo>
                  <a:pt x="2556" y="1165"/>
                </a:lnTo>
                <a:lnTo>
                  <a:pt x="2572" y="1159"/>
                </a:lnTo>
                <a:lnTo>
                  <a:pt x="2584" y="1159"/>
                </a:lnTo>
                <a:lnTo>
                  <a:pt x="2589" y="1153"/>
                </a:lnTo>
                <a:lnTo>
                  <a:pt x="2589" y="1149"/>
                </a:lnTo>
                <a:lnTo>
                  <a:pt x="2594" y="1150"/>
                </a:lnTo>
                <a:lnTo>
                  <a:pt x="2602" y="1141"/>
                </a:lnTo>
                <a:lnTo>
                  <a:pt x="2610" y="1139"/>
                </a:lnTo>
                <a:lnTo>
                  <a:pt x="2617" y="1138"/>
                </a:lnTo>
                <a:lnTo>
                  <a:pt x="2619" y="1141"/>
                </a:lnTo>
                <a:lnTo>
                  <a:pt x="2621" y="1138"/>
                </a:lnTo>
                <a:lnTo>
                  <a:pt x="2628" y="1140"/>
                </a:lnTo>
                <a:lnTo>
                  <a:pt x="2630" y="1143"/>
                </a:lnTo>
                <a:lnTo>
                  <a:pt x="2638" y="1140"/>
                </a:lnTo>
                <a:lnTo>
                  <a:pt x="2638" y="1144"/>
                </a:lnTo>
                <a:lnTo>
                  <a:pt x="2650" y="1148"/>
                </a:lnTo>
                <a:lnTo>
                  <a:pt x="2661" y="1144"/>
                </a:lnTo>
                <a:lnTo>
                  <a:pt x="2674" y="1148"/>
                </a:lnTo>
                <a:lnTo>
                  <a:pt x="2678" y="1148"/>
                </a:lnTo>
                <a:lnTo>
                  <a:pt x="2680" y="1144"/>
                </a:lnTo>
                <a:lnTo>
                  <a:pt x="2699" y="1140"/>
                </a:lnTo>
                <a:lnTo>
                  <a:pt x="2700" y="1136"/>
                </a:lnTo>
                <a:lnTo>
                  <a:pt x="2712" y="1138"/>
                </a:lnTo>
                <a:lnTo>
                  <a:pt x="2713" y="1134"/>
                </a:lnTo>
                <a:lnTo>
                  <a:pt x="2729" y="1133"/>
                </a:lnTo>
                <a:lnTo>
                  <a:pt x="2752" y="1142"/>
                </a:lnTo>
                <a:lnTo>
                  <a:pt x="2751" y="1087"/>
                </a:lnTo>
                <a:lnTo>
                  <a:pt x="2765" y="1082"/>
                </a:lnTo>
                <a:lnTo>
                  <a:pt x="2791" y="1063"/>
                </a:lnTo>
                <a:lnTo>
                  <a:pt x="2818" y="1050"/>
                </a:lnTo>
                <a:lnTo>
                  <a:pt x="2868" y="1005"/>
                </a:lnTo>
                <a:lnTo>
                  <a:pt x="2545" y="778"/>
                </a:lnTo>
                <a:lnTo>
                  <a:pt x="2875" y="628"/>
                </a:lnTo>
                <a:lnTo>
                  <a:pt x="3165" y="893"/>
                </a:lnTo>
                <a:lnTo>
                  <a:pt x="3166" y="862"/>
                </a:lnTo>
                <a:lnTo>
                  <a:pt x="3198" y="897"/>
                </a:lnTo>
                <a:lnTo>
                  <a:pt x="3264" y="860"/>
                </a:lnTo>
                <a:lnTo>
                  <a:pt x="3303" y="805"/>
                </a:lnTo>
                <a:lnTo>
                  <a:pt x="3316" y="808"/>
                </a:lnTo>
                <a:lnTo>
                  <a:pt x="3323" y="815"/>
                </a:lnTo>
                <a:lnTo>
                  <a:pt x="3369" y="773"/>
                </a:lnTo>
                <a:lnTo>
                  <a:pt x="3358" y="760"/>
                </a:lnTo>
                <a:lnTo>
                  <a:pt x="3397" y="724"/>
                </a:lnTo>
                <a:lnTo>
                  <a:pt x="3393" y="721"/>
                </a:lnTo>
                <a:lnTo>
                  <a:pt x="3417" y="703"/>
                </a:lnTo>
                <a:lnTo>
                  <a:pt x="3410" y="698"/>
                </a:lnTo>
                <a:lnTo>
                  <a:pt x="3451" y="643"/>
                </a:lnTo>
                <a:lnTo>
                  <a:pt x="3458" y="645"/>
                </a:lnTo>
                <a:lnTo>
                  <a:pt x="3474" y="624"/>
                </a:lnTo>
                <a:lnTo>
                  <a:pt x="3483" y="630"/>
                </a:lnTo>
                <a:lnTo>
                  <a:pt x="3490" y="618"/>
                </a:lnTo>
                <a:lnTo>
                  <a:pt x="3500" y="627"/>
                </a:lnTo>
                <a:lnTo>
                  <a:pt x="3507" y="614"/>
                </a:lnTo>
                <a:lnTo>
                  <a:pt x="3511" y="617"/>
                </a:lnTo>
                <a:lnTo>
                  <a:pt x="3517" y="607"/>
                </a:lnTo>
                <a:lnTo>
                  <a:pt x="3547" y="613"/>
                </a:lnTo>
                <a:lnTo>
                  <a:pt x="3570" y="574"/>
                </a:lnTo>
                <a:lnTo>
                  <a:pt x="3597" y="597"/>
                </a:lnTo>
                <a:lnTo>
                  <a:pt x="3633" y="618"/>
                </a:lnTo>
                <a:lnTo>
                  <a:pt x="3638" y="620"/>
                </a:lnTo>
                <a:lnTo>
                  <a:pt x="3653" y="620"/>
                </a:lnTo>
                <a:lnTo>
                  <a:pt x="3676" y="634"/>
                </a:lnTo>
                <a:lnTo>
                  <a:pt x="3680" y="653"/>
                </a:lnTo>
                <a:lnTo>
                  <a:pt x="3685" y="660"/>
                </a:lnTo>
                <a:lnTo>
                  <a:pt x="3683" y="663"/>
                </a:lnTo>
                <a:lnTo>
                  <a:pt x="3686" y="667"/>
                </a:lnTo>
                <a:lnTo>
                  <a:pt x="3698" y="664"/>
                </a:lnTo>
                <a:lnTo>
                  <a:pt x="3703" y="665"/>
                </a:lnTo>
                <a:lnTo>
                  <a:pt x="3702" y="670"/>
                </a:lnTo>
                <a:lnTo>
                  <a:pt x="3691" y="680"/>
                </a:lnTo>
                <a:lnTo>
                  <a:pt x="3692" y="688"/>
                </a:lnTo>
                <a:lnTo>
                  <a:pt x="3711" y="682"/>
                </a:lnTo>
                <a:lnTo>
                  <a:pt x="3712" y="690"/>
                </a:lnTo>
                <a:lnTo>
                  <a:pt x="3704" y="690"/>
                </a:lnTo>
                <a:lnTo>
                  <a:pt x="3701" y="693"/>
                </a:lnTo>
                <a:lnTo>
                  <a:pt x="3706" y="718"/>
                </a:lnTo>
                <a:lnTo>
                  <a:pt x="3713" y="713"/>
                </a:lnTo>
                <a:lnTo>
                  <a:pt x="3715" y="717"/>
                </a:lnTo>
                <a:lnTo>
                  <a:pt x="3710" y="718"/>
                </a:lnTo>
                <a:lnTo>
                  <a:pt x="3715" y="724"/>
                </a:lnTo>
                <a:lnTo>
                  <a:pt x="3724" y="722"/>
                </a:lnTo>
                <a:lnTo>
                  <a:pt x="3723" y="717"/>
                </a:lnTo>
                <a:lnTo>
                  <a:pt x="3729" y="717"/>
                </a:lnTo>
                <a:lnTo>
                  <a:pt x="3728" y="723"/>
                </a:lnTo>
                <a:lnTo>
                  <a:pt x="3733" y="713"/>
                </a:lnTo>
                <a:lnTo>
                  <a:pt x="3737" y="712"/>
                </a:lnTo>
                <a:lnTo>
                  <a:pt x="3743" y="717"/>
                </a:lnTo>
                <a:lnTo>
                  <a:pt x="3742" y="727"/>
                </a:lnTo>
                <a:lnTo>
                  <a:pt x="3752" y="722"/>
                </a:lnTo>
                <a:lnTo>
                  <a:pt x="3755" y="729"/>
                </a:lnTo>
                <a:lnTo>
                  <a:pt x="3777" y="746"/>
                </a:lnTo>
                <a:lnTo>
                  <a:pt x="3782" y="745"/>
                </a:lnTo>
                <a:lnTo>
                  <a:pt x="3779" y="738"/>
                </a:lnTo>
                <a:lnTo>
                  <a:pt x="3790" y="738"/>
                </a:lnTo>
                <a:lnTo>
                  <a:pt x="3795" y="737"/>
                </a:lnTo>
                <a:lnTo>
                  <a:pt x="3794" y="732"/>
                </a:lnTo>
                <a:lnTo>
                  <a:pt x="3798" y="733"/>
                </a:lnTo>
                <a:lnTo>
                  <a:pt x="3800" y="747"/>
                </a:lnTo>
                <a:lnTo>
                  <a:pt x="3816" y="746"/>
                </a:lnTo>
                <a:lnTo>
                  <a:pt x="3815" y="757"/>
                </a:lnTo>
                <a:lnTo>
                  <a:pt x="3825" y="763"/>
                </a:lnTo>
                <a:lnTo>
                  <a:pt x="3832" y="776"/>
                </a:lnTo>
                <a:lnTo>
                  <a:pt x="3830" y="786"/>
                </a:lnTo>
                <a:lnTo>
                  <a:pt x="3842" y="797"/>
                </a:lnTo>
                <a:lnTo>
                  <a:pt x="3927" y="800"/>
                </a:lnTo>
                <a:lnTo>
                  <a:pt x="3944" y="817"/>
                </a:lnTo>
                <a:lnTo>
                  <a:pt x="3943" y="857"/>
                </a:lnTo>
                <a:lnTo>
                  <a:pt x="3949" y="889"/>
                </a:lnTo>
                <a:lnTo>
                  <a:pt x="3947" y="912"/>
                </a:lnTo>
                <a:lnTo>
                  <a:pt x="3950" y="915"/>
                </a:lnTo>
                <a:lnTo>
                  <a:pt x="3965" y="917"/>
                </a:lnTo>
                <a:lnTo>
                  <a:pt x="3976" y="927"/>
                </a:lnTo>
                <a:lnTo>
                  <a:pt x="4002" y="936"/>
                </a:lnTo>
                <a:lnTo>
                  <a:pt x="4034" y="937"/>
                </a:lnTo>
                <a:lnTo>
                  <a:pt x="4038" y="939"/>
                </a:lnTo>
                <a:lnTo>
                  <a:pt x="4041" y="951"/>
                </a:lnTo>
                <a:lnTo>
                  <a:pt x="4054" y="948"/>
                </a:lnTo>
                <a:lnTo>
                  <a:pt x="4052" y="1006"/>
                </a:lnTo>
                <a:lnTo>
                  <a:pt x="4041" y="1021"/>
                </a:lnTo>
                <a:lnTo>
                  <a:pt x="4012" y="1094"/>
                </a:lnTo>
                <a:lnTo>
                  <a:pt x="4013" y="1142"/>
                </a:lnTo>
                <a:lnTo>
                  <a:pt x="4019" y="1145"/>
                </a:lnTo>
                <a:lnTo>
                  <a:pt x="4039" y="1143"/>
                </a:lnTo>
                <a:lnTo>
                  <a:pt x="4049" y="1136"/>
                </a:lnTo>
                <a:lnTo>
                  <a:pt x="4052" y="1138"/>
                </a:lnTo>
                <a:lnTo>
                  <a:pt x="4059" y="1133"/>
                </a:lnTo>
                <a:lnTo>
                  <a:pt x="4061" y="1137"/>
                </a:lnTo>
                <a:lnTo>
                  <a:pt x="4072" y="1134"/>
                </a:lnTo>
                <a:lnTo>
                  <a:pt x="4082" y="1142"/>
                </a:lnTo>
                <a:lnTo>
                  <a:pt x="4082" y="1147"/>
                </a:lnTo>
                <a:lnTo>
                  <a:pt x="4094" y="1149"/>
                </a:lnTo>
                <a:lnTo>
                  <a:pt x="4094" y="1145"/>
                </a:lnTo>
                <a:lnTo>
                  <a:pt x="4102" y="1145"/>
                </a:lnTo>
                <a:lnTo>
                  <a:pt x="4117" y="1157"/>
                </a:lnTo>
                <a:lnTo>
                  <a:pt x="4153" y="1161"/>
                </a:lnTo>
                <a:lnTo>
                  <a:pt x="4159" y="1166"/>
                </a:lnTo>
                <a:lnTo>
                  <a:pt x="4173" y="1185"/>
                </a:lnTo>
                <a:lnTo>
                  <a:pt x="4171" y="1188"/>
                </a:lnTo>
                <a:lnTo>
                  <a:pt x="4175" y="1194"/>
                </a:lnTo>
                <a:lnTo>
                  <a:pt x="4171" y="1200"/>
                </a:lnTo>
                <a:lnTo>
                  <a:pt x="4173" y="1204"/>
                </a:lnTo>
                <a:lnTo>
                  <a:pt x="4169" y="1206"/>
                </a:lnTo>
                <a:lnTo>
                  <a:pt x="4171" y="1215"/>
                </a:lnTo>
                <a:lnTo>
                  <a:pt x="4185" y="1230"/>
                </a:lnTo>
                <a:lnTo>
                  <a:pt x="4195" y="1234"/>
                </a:lnTo>
                <a:lnTo>
                  <a:pt x="4200" y="1254"/>
                </a:lnTo>
                <a:lnTo>
                  <a:pt x="4210" y="1258"/>
                </a:lnTo>
                <a:lnTo>
                  <a:pt x="4216" y="1264"/>
                </a:lnTo>
                <a:lnTo>
                  <a:pt x="4247" y="1264"/>
                </a:lnTo>
                <a:lnTo>
                  <a:pt x="4248" y="1268"/>
                </a:lnTo>
                <a:lnTo>
                  <a:pt x="4263" y="1274"/>
                </a:lnTo>
                <a:lnTo>
                  <a:pt x="4277" y="1288"/>
                </a:lnTo>
                <a:lnTo>
                  <a:pt x="4283" y="1336"/>
                </a:lnTo>
                <a:lnTo>
                  <a:pt x="4276" y="1380"/>
                </a:lnTo>
                <a:lnTo>
                  <a:pt x="4290" y="1405"/>
                </a:lnTo>
                <a:lnTo>
                  <a:pt x="4304" y="1414"/>
                </a:lnTo>
                <a:lnTo>
                  <a:pt x="4373" y="1444"/>
                </a:lnTo>
                <a:lnTo>
                  <a:pt x="4411" y="1457"/>
                </a:lnTo>
                <a:lnTo>
                  <a:pt x="4381" y="1508"/>
                </a:lnTo>
                <a:lnTo>
                  <a:pt x="4443" y="1516"/>
                </a:lnTo>
                <a:lnTo>
                  <a:pt x="4488" y="1528"/>
                </a:lnTo>
                <a:lnTo>
                  <a:pt x="4434" y="1616"/>
                </a:lnTo>
                <a:lnTo>
                  <a:pt x="4444" y="1666"/>
                </a:lnTo>
                <a:lnTo>
                  <a:pt x="4421" y="1699"/>
                </a:lnTo>
                <a:lnTo>
                  <a:pt x="4422" y="1727"/>
                </a:lnTo>
                <a:lnTo>
                  <a:pt x="4442" y="1746"/>
                </a:lnTo>
                <a:lnTo>
                  <a:pt x="4476" y="1761"/>
                </a:lnTo>
                <a:lnTo>
                  <a:pt x="4438" y="1798"/>
                </a:lnTo>
                <a:lnTo>
                  <a:pt x="4455" y="1812"/>
                </a:lnTo>
                <a:lnTo>
                  <a:pt x="4430" y="1836"/>
                </a:lnTo>
                <a:lnTo>
                  <a:pt x="4464" y="1870"/>
                </a:lnTo>
                <a:lnTo>
                  <a:pt x="4442" y="1888"/>
                </a:lnTo>
                <a:lnTo>
                  <a:pt x="4453" y="1902"/>
                </a:lnTo>
                <a:lnTo>
                  <a:pt x="4462" y="1899"/>
                </a:lnTo>
                <a:lnTo>
                  <a:pt x="4485" y="1929"/>
                </a:lnTo>
                <a:lnTo>
                  <a:pt x="4493" y="1924"/>
                </a:lnTo>
                <a:lnTo>
                  <a:pt x="4500" y="1938"/>
                </a:lnTo>
                <a:lnTo>
                  <a:pt x="4497" y="1943"/>
                </a:lnTo>
                <a:lnTo>
                  <a:pt x="4512" y="1972"/>
                </a:lnTo>
                <a:lnTo>
                  <a:pt x="4561" y="1941"/>
                </a:lnTo>
                <a:lnTo>
                  <a:pt x="4571" y="1939"/>
                </a:lnTo>
                <a:lnTo>
                  <a:pt x="4590" y="1974"/>
                </a:lnTo>
                <a:lnTo>
                  <a:pt x="4625" y="1931"/>
                </a:lnTo>
                <a:lnTo>
                  <a:pt x="4645" y="1946"/>
                </a:lnTo>
                <a:lnTo>
                  <a:pt x="4690" y="1943"/>
                </a:lnTo>
                <a:lnTo>
                  <a:pt x="4753" y="1952"/>
                </a:lnTo>
                <a:lnTo>
                  <a:pt x="4805" y="1933"/>
                </a:lnTo>
                <a:lnTo>
                  <a:pt x="4799" y="1977"/>
                </a:lnTo>
                <a:lnTo>
                  <a:pt x="4787" y="2014"/>
                </a:lnTo>
                <a:lnTo>
                  <a:pt x="4750" y="2021"/>
                </a:lnTo>
                <a:lnTo>
                  <a:pt x="4738" y="2056"/>
                </a:lnTo>
                <a:lnTo>
                  <a:pt x="4752" y="2056"/>
                </a:lnTo>
                <a:lnTo>
                  <a:pt x="4847" y="2040"/>
                </a:lnTo>
                <a:lnTo>
                  <a:pt x="4848" y="2076"/>
                </a:lnTo>
                <a:lnTo>
                  <a:pt x="4895" y="2091"/>
                </a:lnTo>
                <a:lnTo>
                  <a:pt x="4890" y="2102"/>
                </a:lnTo>
                <a:lnTo>
                  <a:pt x="4913" y="2123"/>
                </a:lnTo>
                <a:lnTo>
                  <a:pt x="4912" y="2128"/>
                </a:lnTo>
                <a:lnTo>
                  <a:pt x="4925" y="2118"/>
                </a:lnTo>
                <a:lnTo>
                  <a:pt x="4928" y="2119"/>
                </a:lnTo>
                <a:lnTo>
                  <a:pt x="4938" y="2094"/>
                </a:lnTo>
                <a:lnTo>
                  <a:pt x="5017" y="2081"/>
                </a:lnTo>
                <a:lnTo>
                  <a:pt x="5034" y="2129"/>
                </a:lnTo>
                <a:lnTo>
                  <a:pt x="5079" y="2134"/>
                </a:lnTo>
                <a:lnTo>
                  <a:pt x="5113" y="2115"/>
                </a:lnTo>
                <a:lnTo>
                  <a:pt x="5153" y="2114"/>
                </a:lnTo>
                <a:lnTo>
                  <a:pt x="5156" y="2126"/>
                </a:lnTo>
                <a:lnTo>
                  <a:pt x="5270" y="2101"/>
                </a:lnTo>
                <a:lnTo>
                  <a:pt x="5269" y="2083"/>
                </a:lnTo>
                <a:lnTo>
                  <a:pt x="5303" y="2081"/>
                </a:lnTo>
                <a:lnTo>
                  <a:pt x="5329" y="2083"/>
                </a:lnTo>
                <a:lnTo>
                  <a:pt x="5334" y="2116"/>
                </a:lnTo>
                <a:lnTo>
                  <a:pt x="5336" y="2154"/>
                </a:lnTo>
                <a:lnTo>
                  <a:pt x="5332" y="2214"/>
                </a:lnTo>
                <a:lnTo>
                  <a:pt x="5362" y="2201"/>
                </a:lnTo>
                <a:lnTo>
                  <a:pt x="5359" y="2245"/>
                </a:lnTo>
                <a:lnTo>
                  <a:pt x="5346" y="2244"/>
                </a:lnTo>
                <a:lnTo>
                  <a:pt x="5340" y="2277"/>
                </a:lnTo>
                <a:lnTo>
                  <a:pt x="5326" y="2272"/>
                </a:lnTo>
                <a:lnTo>
                  <a:pt x="5323" y="2275"/>
                </a:lnTo>
                <a:lnTo>
                  <a:pt x="5328" y="2281"/>
                </a:lnTo>
                <a:lnTo>
                  <a:pt x="5321" y="2297"/>
                </a:lnTo>
                <a:lnTo>
                  <a:pt x="5336" y="2310"/>
                </a:lnTo>
                <a:lnTo>
                  <a:pt x="5287" y="2399"/>
                </a:lnTo>
                <a:lnTo>
                  <a:pt x="5284" y="2394"/>
                </a:lnTo>
                <a:lnTo>
                  <a:pt x="5259" y="2401"/>
                </a:lnTo>
                <a:lnTo>
                  <a:pt x="5277" y="2433"/>
                </a:lnTo>
                <a:lnTo>
                  <a:pt x="5266" y="2436"/>
                </a:lnTo>
                <a:lnTo>
                  <a:pt x="5285" y="2478"/>
                </a:lnTo>
                <a:lnTo>
                  <a:pt x="5314" y="2468"/>
                </a:lnTo>
                <a:lnTo>
                  <a:pt x="5329" y="2518"/>
                </a:lnTo>
                <a:lnTo>
                  <a:pt x="5398" y="2497"/>
                </a:lnTo>
                <a:lnTo>
                  <a:pt x="5435" y="2507"/>
                </a:lnTo>
                <a:lnTo>
                  <a:pt x="5435" y="2512"/>
                </a:lnTo>
                <a:lnTo>
                  <a:pt x="5445" y="2522"/>
                </a:lnTo>
                <a:lnTo>
                  <a:pt x="5500" y="2552"/>
                </a:lnTo>
                <a:lnTo>
                  <a:pt x="5518" y="2532"/>
                </a:lnTo>
                <a:lnTo>
                  <a:pt x="5555" y="2578"/>
                </a:lnTo>
                <a:lnTo>
                  <a:pt x="5383" y="2762"/>
                </a:lnTo>
                <a:lnTo>
                  <a:pt x="5574" y="2895"/>
                </a:lnTo>
                <a:lnTo>
                  <a:pt x="5614" y="2779"/>
                </a:lnTo>
                <a:lnTo>
                  <a:pt x="5684" y="2708"/>
                </a:lnTo>
                <a:lnTo>
                  <a:pt x="5926" y="2562"/>
                </a:lnTo>
                <a:lnTo>
                  <a:pt x="5932" y="2560"/>
                </a:lnTo>
                <a:lnTo>
                  <a:pt x="5946" y="2574"/>
                </a:lnTo>
                <a:lnTo>
                  <a:pt x="5944" y="2581"/>
                </a:lnTo>
                <a:lnTo>
                  <a:pt x="5964" y="2594"/>
                </a:lnTo>
                <a:lnTo>
                  <a:pt x="5975" y="2574"/>
                </a:lnTo>
                <a:lnTo>
                  <a:pt x="5995" y="2580"/>
                </a:lnTo>
                <a:lnTo>
                  <a:pt x="5997" y="2562"/>
                </a:lnTo>
                <a:lnTo>
                  <a:pt x="6041" y="2558"/>
                </a:lnTo>
                <a:lnTo>
                  <a:pt x="6077" y="2549"/>
                </a:lnTo>
                <a:lnTo>
                  <a:pt x="6101" y="2655"/>
                </a:lnTo>
                <a:lnTo>
                  <a:pt x="6137" y="2654"/>
                </a:lnTo>
                <a:lnTo>
                  <a:pt x="6218" y="2616"/>
                </a:lnTo>
                <a:lnTo>
                  <a:pt x="6247" y="2608"/>
                </a:lnTo>
                <a:lnTo>
                  <a:pt x="6251" y="2609"/>
                </a:lnTo>
                <a:lnTo>
                  <a:pt x="6260" y="2640"/>
                </a:lnTo>
                <a:lnTo>
                  <a:pt x="6256" y="2651"/>
                </a:lnTo>
                <a:lnTo>
                  <a:pt x="6266" y="2664"/>
                </a:lnTo>
                <a:lnTo>
                  <a:pt x="6270" y="2687"/>
                </a:lnTo>
                <a:lnTo>
                  <a:pt x="6282" y="2702"/>
                </a:lnTo>
                <a:lnTo>
                  <a:pt x="6287" y="2714"/>
                </a:lnTo>
                <a:lnTo>
                  <a:pt x="6271" y="2782"/>
                </a:lnTo>
                <a:lnTo>
                  <a:pt x="6282" y="2793"/>
                </a:lnTo>
                <a:lnTo>
                  <a:pt x="6286" y="2817"/>
                </a:lnTo>
                <a:lnTo>
                  <a:pt x="6284" y="2832"/>
                </a:lnTo>
                <a:lnTo>
                  <a:pt x="6275" y="2853"/>
                </a:lnTo>
                <a:lnTo>
                  <a:pt x="6285" y="2856"/>
                </a:lnTo>
                <a:lnTo>
                  <a:pt x="6308" y="2906"/>
                </a:lnTo>
                <a:lnTo>
                  <a:pt x="6243" y="2986"/>
                </a:lnTo>
                <a:lnTo>
                  <a:pt x="6221" y="3005"/>
                </a:lnTo>
                <a:lnTo>
                  <a:pt x="6180" y="3030"/>
                </a:lnTo>
                <a:lnTo>
                  <a:pt x="6184" y="3032"/>
                </a:lnTo>
                <a:lnTo>
                  <a:pt x="6295" y="3067"/>
                </a:lnTo>
                <a:lnTo>
                  <a:pt x="6306" y="3073"/>
                </a:lnTo>
                <a:lnTo>
                  <a:pt x="6314" y="3085"/>
                </a:lnTo>
                <a:lnTo>
                  <a:pt x="6327" y="3083"/>
                </a:lnTo>
                <a:lnTo>
                  <a:pt x="6341" y="3099"/>
                </a:lnTo>
                <a:lnTo>
                  <a:pt x="6394" y="3102"/>
                </a:lnTo>
                <a:lnTo>
                  <a:pt x="6414" y="3094"/>
                </a:lnTo>
                <a:lnTo>
                  <a:pt x="6415" y="3089"/>
                </a:lnTo>
                <a:lnTo>
                  <a:pt x="6431" y="3085"/>
                </a:lnTo>
                <a:lnTo>
                  <a:pt x="6447" y="3074"/>
                </a:lnTo>
                <a:lnTo>
                  <a:pt x="6471" y="3073"/>
                </a:lnTo>
                <a:lnTo>
                  <a:pt x="6483" y="3068"/>
                </a:lnTo>
                <a:lnTo>
                  <a:pt x="6488" y="3083"/>
                </a:lnTo>
                <a:lnTo>
                  <a:pt x="6490" y="3106"/>
                </a:lnTo>
                <a:lnTo>
                  <a:pt x="6483" y="3154"/>
                </a:lnTo>
                <a:lnTo>
                  <a:pt x="6501" y="3152"/>
                </a:lnTo>
                <a:lnTo>
                  <a:pt x="6514" y="3133"/>
                </a:lnTo>
                <a:lnTo>
                  <a:pt x="6518" y="3135"/>
                </a:lnTo>
                <a:lnTo>
                  <a:pt x="6522" y="3126"/>
                </a:lnTo>
                <a:lnTo>
                  <a:pt x="6542" y="3111"/>
                </a:lnTo>
                <a:lnTo>
                  <a:pt x="6561" y="3102"/>
                </a:lnTo>
                <a:lnTo>
                  <a:pt x="6583" y="3096"/>
                </a:lnTo>
                <a:lnTo>
                  <a:pt x="6605" y="3094"/>
                </a:lnTo>
                <a:lnTo>
                  <a:pt x="6626" y="3095"/>
                </a:lnTo>
                <a:lnTo>
                  <a:pt x="6728" y="3119"/>
                </a:lnTo>
                <a:lnTo>
                  <a:pt x="6744" y="3113"/>
                </a:lnTo>
                <a:lnTo>
                  <a:pt x="6741" y="3109"/>
                </a:lnTo>
                <a:lnTo>
                  <a:pt x="6755" y="3103"/>
                </a:lnTo>
                <a:lnTo>
                  <a:pt x="6772" y="3100"/>
                </a:lnTo>
                <a:lnTo>
                  <a:pt x="6772" y="3107"/>
                </a:lnTo>
                <a:lnTo>
                  <a:pt x="6807" y="3087"/>
                </a:lnTo>
                <a:lnTo>
                  <a:pt x="6854" y="3074"/>
                </a:lnTo>
                <a:lnTo>
                  <a:pt x="6962" y="3077"/>
                </a:lnTo>
                <a:lnTo>
                  <a:pt x="6994" y="3050"/>
                </a:lnTo>
                <a:lnTo>
                  <a:pt x="7015" y="3068"/>
                </a:lnTo>
                <a:lnTo>
                  <a:pt x="7052" y="3091"/>
                </a:lnTo>
                <a:lnTo>
                  <a:pt x="7014" y="3106"/>
                </a:lnTo>
                <a:lnTo>
                  <a:pt x="7074" y="3139"/>
                </a:lnTo>
                <a:lnTo>
                  <a:pt x="7097" y="3133"/>
                </a:lnTo>
                <a:lnTo>
                  <a:pt x="7111" y="3123"/>
                </a:lnTo>
                <a:lnTo>
                  <a:pt x="7173" y="3159"/>
                </a:lnTo>
                <a:lnTo>
                  <a:pt x="7185" y="3139"/>
                </a:lnTo>
                <a:lnTo>
                  <a:pt x="7320" y="3217"/>
                </a:lnTo>
                <a:lnTo>
                  <a:pt x="7327" y="3201"/>
                </a:lnTo>
                <a:lnTo>
                  <a:pt x="7356" y="3155"/>
                </a:lnTo>
                <a:lnTo>
                  <a:pt x="7396" y="3177"/>
                </a:lnTo>
                <a:lnTo>
                  <a:pt x="7452" y="3179"/>
                </a:lnTo>
                <a:lnTo>
                  <a:pt x="7512" y="3194"/>
                </a:lnTo>
                <a:lnTo>
                  <a:pt x="7599" y="3200"/>
                </a:lnTo>
                <a:lnTo>
                  <a:pt x="7702" y="3242"/>
                </a:lnTo>
                <a:lnTo>
                  <a:pt x="7710" y="3227"/>
                </a:lnTo>
                <a:lnTo>
                  <a:pt x="7724" y="3226"/>
                </a:lnTo>
                <a:lnTo>
                  <a:pt x="7770" y="3125"/>
                </a:lnTo>
                <a:lnTo>
                  <a:pt x="7779" y="3122"/>
                </a:lnTo>
                <a:lnTo>
                  <a:pt x="7797" y="3093"/>
                </a:lnTo>
                <a:lnTo>
                  <a:pt x="7823" y="3034"/>
                </a:lnTo>
                <a:lnTo>
                  <a:pt x="7825" y="3021"/>
                </a:lnTo>
                <a:lnTo>
                  <a:pt x="7835" y="3008"/>
                </a:lnTo>
                <a:lnTo>
                  <a:pt x="7845" y="2998"/>
                </a:lnTo>
                <a:lnTo>
                  <a:pt x="7849" y="3000"/>
                </a:lnTo>
                <a:lnTo>
                  <a:pt x="7867" y="2981"/>
                </a:lnTo>
                <a:lnTo>
                  <a:pt x="7881" y="2988"/>
                </a:lnTo>
                <a:lnTo>
                  <a:pt x="7964" y="2932"/>
                </a:lnTo>
                <a:lnTo>
                  <a:pt x="7925" y="2914"/>
                </a:lnTo>
                <a:lnTo>
                  <a:pt x="7947" y="2888"/>
                </a:lnTo>
                <a:lnTo>
                  <a:pt x="7936" y="2884"/>
                </a:lnTo>
                <a:lnTo>
                  <a:pt x="7971" y="2839"/>
                </a:lnTo>
                <a:lnTo>
                  <a:pt x="7965" y="2828"/>
                </a:lnTo>
                <a:lnTo>
                  <a:pt x="7953" y="2820"/>
                </a:lnTo>
                <a:lnTo>
                  <a:pt x="7971" y="2797"/>
                </a:lnTo>
                <a:lnTo>
                  <a:pt x="8006" y="2843"/>
                </a:lnTo>
                <a:lnTo>
                  <a:pt x="8036" y="2892"/>
                </a:lnTo>
                <a:lnTo>
                  <a:pt x="8135" y="2856"/>
                </a:lnTo>
                <a:lnTo>
                  <a:pt x="8124" y="2746"/>
                </a:lnTo>
                <a:lnTo>
                  <a:pt x="8106" y="2651"/>
                </a:lnTo>
                <a:lnTo>
                  <a:pt x="8096" y="2635"/>
                </a:lnTo>
                <a:lnTo>
                  <a:pt x="8064" y="2613"/>
                </a:lnTo>
                <a:lnTo>
                  <a:pt x="8057" y="2596"/>
                </a:lnTo>
                <a:lnTo>
                  <a:pt x="8056" y="2585"/>
                </a:lnTo>
                <a:lnTo>
                  <a:pt x="8067" y="2518"/>
                </a:lnTo>
                <a:lnTo>
                  <a:pt x="8100" y="2533"/>
                </a:lnTo>
                <a:lnTo>
                  <a:pt x="8121" y="2534"/>
                </a:lnTo>
                <a:lnTo>
                  <a:pt x="8151" y="2527"/>
                </a:lnTo>
                <a:lnTo>
                  <a:pt x="8166" y="2542"/>
                </a:lnTo>
                <a:lnTo>
                  <a:pt x="8176" y="2543"/>
                </a:lnTo>
                <a:lnTo>
                  <a:pt x="8250" y="2530"/>
                </a:lnTo>
                <a:lnTo>
                  <a:pt x="8253" y="2551"/>
                </a:lnTo>
                <a:lnTo>
                  <a:pt x="8372" y="2487"/>
                </a:lnTo>
                <a:lnTo>
                  <a:pt x="8412" y="2508"/>
                </a:lnTo>
                <a:lnTo>
                  <a:pt x="8413" y="2521"/>
                </a:lnTo>
                <a:lnTo>
                  <a:pt x="8419" y="2537"/>
                </a:lnTo>
                <a:lnTo>
                  <a:pt x="8418" y="2550"/>
                </a:lnTo>
                <a:lnTo>
                  <a:pt x="8424" y="2557"/>
                </a:lnTo>
                <a:lnTo>
                  <a:pt x="8448" y="2570"/>
                </a:lnTo>
                <a:lnTo>
                  <a:pt x="8479" y="2616"/>
                </a:lnTo>
                <a:lnTo>
                  <a:pt x="8475" y="2617"/>
                </a:lnTo>
                <a:lnTo>
                  <a:pt x="8477" y="2623"/>
                </a:lnTo>
                <a:lnTo>
                  <a:pt x="8485" y="2621"/>
                </a:lnTo>
                <a:lnTo>
                  <a:pt x="8493" y="2623"/>
                </a:lnTo>
                <a:lnTo>
                  <a:pt x="8497" y="2651"/>
                </a:lnTo>
                <a:lnTo>
                  <a:pt x="8494" y="2672"/>
                </a:lnTo>
                <a:lnTo>
                  <a:pt x="8499" y="2690"/>
                </a:lnTo>
                <a:lnTo>
                  <a:pt x="8508" y="2713"/>
                </a:lnTo>
                <a:lnTo>
                  <a:pt x="8516" y="2752"/>
                </a:lnTo>
                <a:lnTo>
                  <a:pt x="8540" y="2806"/>
                </a:lnTo>
                <a:lnTo>
                  <a:pt x="8556" y="2816"/>
                </a:lnTo>
                <a:lnTo>
                  <a:pt x="8587" y="2818"/>
                </a:lnTo>
                <a:lnTo>
                  <a:pt x="8608" y="2824"/>
                </a:lnTo>
                <a:lnTo>
                  <a:pt x="8603" y="2777"/>
                </a:lnTo>
                <a:lnTo>
                  <a:pt x="8620" y="2737"/>
                </a:lnTo>
                <a:lnTo>
                  <a:pt x="8633" y="2739"/>
                </a:lnTo>
                <a:lnTo>
                  <a:pt x="8637" y="2713"/>
                </a:lnTo>
                <a:lnTo>
                  <a:pt x="8724" y="2676"/>
                </a:lnTo>
                <a:lnTo>
                  <a:pt x="8792" y="2631"/>
                </a:lnTo>
                <a:lnTo>
                  <a:pt x="8789" y="2606"/>
                </a:lnTo>
                <a:lnTo>
                  <a:pt x="8775" y="2538"/>
                </a:lnTo>
                <a:lnTo>
                  <a:pt x="8759" y="2508"/>
                </a:lnTo>
                <a:lnTo>
                  <a:pt x="8732" y="2438"/>
                </a:lnTo>
                <a:lnTo>
                  <a:pt x="8718" y="2416"/>
                </a:lnTo>
                <a:lnTo>
                  <a:pt x="8729" y="2406"/>
                </a:lnTo>
                <a:lnTo>
                  <a:pt x="8738" y="2403"/>
                </a:lnTo>
                <a:lnTo>
                  <a:pt x="8836" y="2372"/>
                </a:lnTo>
                <a:lnTo>
                  <a:pt x="8830" y="2340"/>
                </a:lnTo>
                <a:lnTo>
                  <a:pt x="8833" y="2336"/>
                </a:lnTo>
                <a:lnTo>
                  <a:pt x="8899" y="2315"/>
                </a:lnTo>
                <a:lnTo>
                  <a:pt x="8890" y="2288"/>
                </a:lnTo>
                <a:lnTo>
                  <a:pt x="8940" y="2271"/>
                </a:lnTo>
                <a:lnTo>
                  <a:pt x="8941" y="2281"/>
                </a:lnTo>
                <a:lnTo>
                  <a:pt x="8960" y="2278"/>
                </a:lnTo>
                <a:lnTo>
                  <a:pt x="8982" y="2284"/>
                </a:lnTo>
                <a:lnTo>
                  <a:pt x="8979" y="2324"/>
                </a:lnTo>
                <a:lnTo>
                  <a:pt x="8987" y="2364"/>
                </a:lnTo>
                <a:lnTo>
                  <a:pt x="9008" y="2403"/>
                </a:lnTo>
                <a:lnTo>
                  <a:pt x="9039" y="2433"/>
                </a:lnTo>
                <a:lnTo>
                  <a:pt x="9077" y="2452"/>
                </a:lnTo>
                <a:lnTo>
                  <a:pt x="9192" y="2483"/>
                </a:lnTo>
                <a:lnTo>
                  <a:pt x="9271" y="2511"/>
                </a:lnTo>
                <a:lnTo>
                  <a:pt x="9332" y="2542"/>
                </a:lnTo>
                <a:lnTo>
                  <a:pt x="9380" y="2574"/>
                </a:lnTo>
                <a:lnTo>
                  <a:pt x="9421" y="2517"/>
                </a:lnTo>
                <a:lnTo>
                  <a:pt x="9437" y="2529"/>
                </a:lnTo>
                <a:lnTo>
                  <a:pt x="9530" y="2416"/>
                </a:lnTo>
                <a:lnTo>
                  <a:pt x="9568" y="2355"/>
                </a:lnTo>
                <a:lnTo>
                  <a:pt x="9582" y="2339"/>
                </a:lnTo>
                <a:lnTo>
                  <a:pt x="9596" y="2347"/>
                </a:lnTo>
                <a:lnTo>
                  <a:pt x="9606" y="2334"/>
                </a:lnTo>
                <a:lnTo>
                  <a:pt x="9619" y="2352"/>
                </a:lnTo>
                <a:lnTo>
                  <a:pt x="9638" y="2339"/>
                </a:lnTo>
                <a:lnTo>
                  <a:pt x="9664" y="2369"/>
                </a:lnTo>
                <a:lnTo>
                  <a:pt x="9668" y="2374"/>
                </a:lnTo>
                <a:lnTo>
                  <a:pt x="9680" y="2354"/>
                </a:lnTo>
                <a:lnTo>
                  <a:pt x="9708" y="2387"/>
                </a:lnTo>
                <a:lnTo>
                  <a:pt x="9715" y="2379"/>
                </a:lnTo>
                <a:lnTo>
                  <a:pt x="9725" y="2395"/>
                </a:lnTo>
                <a:lnTo>
                  <a:pt x="9729" y="2392"/>
                </a:lnTo>
                <a:lnTo>
                  <a:pt x="9742" y="2410"/>
                </a:lnTo>
                <a:lnTo>
                  <a:pt x="9775" y="2463"/>
                </a:lnTo>
                <a:lnTo>
                  <a:pt x="9786" y="2486"/>
                </a:lnTo>
                <a:lnTo>
                  <a:pt x="9790" y="2486"/>
                </a:lnTo>
                <a:lnTo>
                  <a:pt x="9798" y="2480"/>
                </a:lnTo>
                <a:lnTo>
                  <a:pt x="9814" y="2497"/>
                </a:lnTo>
                <a:lnTo>
                  <a:pt x="9843" y="2476"/>
                </a:lnTo>
                <a:lnTo>
                  <a:pt x="9840" y="2504"/>
                </a:lnTo>
                <a:lnTo>
                  <a:pt x="9864" y="2513"/>
                </a:lnTo>
                <a:lnTo>
                  <a:pt x="9867" y="2509"/>
                </a:lnTo>
                <a:lnTo>
                  <a:pt x="9871" y="2483"/>
                </a:lnTo>
                <a:lnTo>
                  <a:pt x="9925" y="2503"/>
                </a:lnTo>
                <a:lnTo>
                  <a:pt x="9920" y="2480"/>
                </a:lnTo>
                <a:lnTo>
                  <a:pt x="9934" y="2486"/>
                </a:lnTo>
                <a:lnTo>
                  <a:pt x="9941" y="2479"/>
                </a:lnTo>
                <a:lnTo>
                  <a:pt x="9948" y="2512"/>
                </a:lnTo>
                <a:lnTo>
                  <a:pt x="9970" y="2503"/>
                </a:lnTo>
                <a:lnTo>
                  <a:pt x="9990" y="2533"/>
                </a:lnTo>
                <a:lnTo>
                  <a:pt x="10030" y="2508"/>
                </a:lnTo>
                <a:lnTo>
                  <a:pt x="10053" y="2546"/>
                </a:lnTo>
                <a:lnTo>
                  <a:pt x="10076" y="2531"/>
                </a:lnTo>
                <a:lnTo>
                  <a:pt x="10068" y="2538"/>
                </a:lnTo>
                <a:lnTo>
                  <a:pt x="10076" y="2556"/>
                </a:lnTo>
                <a:lnTo>
                  <a:pt x="10098" y="2538"/>
                </a:lnTo>
                <a:lnTo>
                  <a:pt x="10159" y="2499"/>
                </a:lnTo>
                <a:lnTo>
                  <a:pt x="10205" y="2464"/>
                </a:lnTo>
                <a:lnTo>
                  <a:pt x="10216" y="2214"/>
                </a:lnTo>
                <a:lnTo>
                  <a:pt x="10216" y="1985"/>
                </a:lnTo>
                <a:lnTo>
                  <a:pt x="10232" y="1955"/>
                </a:lnTo>
                <a:lnTo>
                  <a:pt x="10262" y="1965"/>
                </a:lnTo>
                <a:lnTo>
                  <a:pt x="10270" y="1962"/>
                </a:lnTo>
                <a:lnTo>
                  <a:pt x="10269" y="1956"/>
                </a:lnTo>
                <a:lnTo>
                  <a:pt x="10281" y="1956"/>
                </a:lnTo>
                <a:lnTo>
                  <a:pt x="10284" y="1943"/>
                </a:lnTo>
                <a:lnTo>
                  <a:pt x="10272" y="1936"/>
                </a:lnTo>
                <a:lnTo>
                  <a:pt x="10280" y="1920"/>
                </a:lnTo>
                <a:lnTo>
                  <a:pt x="10284" y="1920"/>
                </a:lnTo>
                <a:lnTo>
                  <a:pt x="10284" y="1904"/>
                </a:lnTo>
                <a:lnTo>
                  <a:pt x="10304" y="1890"/>
                </a:lnTo>
                <a:lnTo>
                  <a:pt x="10336" y="1873"/>
                </a:lnTo>
                <a:lnTo>
                  <a:pt x="10310" y="1831"/>
                </a:lnTo>
                <a:lnTo>
                  <a:pt x="10317" y="1815"/>
                </a:lnTo>
                <a:lnTo>
                  <a:pt x="10314" y="1809"/>
                </a:lnTo>
                <a:lnTo>
                  <a:pt x="10325" y="1802"/>
                </a:lnTo>
                <a:lnTo>
                  <a:pt x="10337" y="1780"/>
                </a:lnTo>
                <a:lnTo>
                  <a:pt x="10349" y="1770"/>
                </a:lnTo>
                <a:lnTo>
                  <a:pt x="10358" y="1772"/>
                </a:lnTo>
                <a:lnTo>
                  <a:pt x="10365" y="1761"/>
                </a:lnTo>
                <a:lnTo>
                  <a:pt x="10401" y="1759"/>
                </a:lnTo>
                <a:lnTo>
                  <a:pt x="10421" y="1752"/>
                </a:lnTo>
                <a:lnTo>
                  <a:pt x="10436" y="1754"/>
                </a:lnTo>
                <a:lnTo>
                  <a:pt x="10444" y="1750"/>
                </a:lnTo>
                <a:lnTo>
                  <a:pt x="10525" y="1681"/>
                </a:lnTo>
                <a:lnTo>
                  <a:pt x="10567" y="1663"/>
                </a:lnTo>
                <a:lnTo>
                  <a:pt x="10609" y="1663"/>
                </a:lnTo>
                <a:lnTo>
                  <a:pt x="10633" y="1653"/>
                </a:lnTo>
                <a:lnTo>
                  <a:pt x="10651" y="1642"/>
                </a:lnTo>
                <a:lnTo>
                  <a:pt x="10701" y="1643"/>
                </a:lnTo>
                <a:lnTo>
                  <a:pt x="10728" y="1639"/>
                </a:lnTo>
                <a:lnTo>
                  <a:pt x="10735" y="1641"/>
                </a:lnTo>
                <a:lnTo>
                  <a:pt x="10811" y="1724"/>
                </a:lnTo>
                <a:lnTo>
                  <a:pt x="10838" y="1744"/>
                </a:lnTo>
                <a:lnTo>
                  <a:pt x="10855" y="1749"/>
                </a:lnTo>
                <a:lnTo>
                  <a:pt x="10869" y="1748"/>
                </a:lnTo>
                <a:lnTo>
                  <a:pt x="10880" y="1729"/>
                </a:lnTo>
                <a:lnTo>
                  <a:pt x="10892" y="1715"/>
                </a:lnTo>
                <a:lnTo>
                  <a:pt x="10900" y="1712"/>
                </a:lnTo>
                <a:lnTo>
                  <a:pt x="10981" y="1733"/>
                </a:lnTo>
                <a:lnTo>
                  <a:pt x="11006" y="1735"/>
                </a:lnTo>
                <a:lnTo>
                  <a:pt x="11023" y="1726"/>
                </a:lnTo>
                <a:lnTo>
                  <a:pt x="11034" y="1711"/>
                </a:lnTo>
                <a:lnTo>
                  <a:pt x="11029" y="1674"/>
                </a:lnTo>
                <a:lnTo>
                  <a:pt x="11011" y="1627"/>
                </a:lnTo>
                <a:lnTo>
                  <a:pt x="11015" y="1606"/>
                </a:lnTo>
                <a:lnTo>
                  <a:pt x="11025" y="1590"/>
                </a:lnTo>
                <a:lnTo>
                  <a:pt x="11051" y="1584"/>
                </a:lnTo>
                <a:lnTo>
                  <a:pt x="11081" y="1565"/>
                </a:lnTo>
                <a:lnTo>
                  <a:pt x="11090" y="1563"/>
                </a:lnTo>
                <a:lnTo>
                  <a:pt x="11100" y="1572"/>
                </a:lnTo>
                <a:lnTo>
                  <a:pt x="11124" y="1602"/>
                </a:lnTo>
                <a:lnTo>
                  <a:pt x="11194" y="1633"/>
                </a:lnTo>
                <a:lnTo>
                  <a:pt x="11201" y="1633"/>
                </a:lnTo>
                <a:lnTo>
                  <a:pt x="11207" y="1632"/>
                </a:lnTo>
                <a:lnTo>
                  <a:pt x="11212" y="1620"/>
                </a:lnTo>
                <a:lnTo>
                  <a:pt x="11208" y="1578"/>
                </a:lnTo>
                <a:lnTo>
                  <a:pt x="11209" y="1567"/>
                </a:lnTo>
                <a:lnTo>
                  <a:pt x="11216" y="1562"/>
                </a:lnTo>
                <a:lnTo>
                  <a:pt x="11230" y="1562"/>
                </a:lnTo>
                <a:lnTo>
                  <a:pt x="11245" y="1569"/>
                </a:lnTo>
                <a:lnTo>
                  <a:pt x="11265" y="1585"/>
                </a:lnTo>
                <a:lnTo>
                  <a:pt x="11287" y="1587"/>
                </a:lnTo>
                <a:lnTo>
                  <a:pt x="11316" y="1574"/>
                </a:lnTo>
                <a:lnTo>
                  <a:pt x="11328" y="1575"/>
                </a:lnTo>
                <a:lnTo>
                  <a:pt x="11338" y="1582"/>
                </a:lnTo>
                <a:lnTo>
                  <a:pt x="11342" y="1590"/>
                </a:lnTo>
                <a:lnTo>
                  <a:pt x="11342" y="1618"/>
                </a:lnTo>
                <a:lnTo>
                  <a:pt x="11347" y="1633"/>
                </a:lnTo>
                <a:lnTo>
                  <a:pt x="11394" y="1642"/>
                </a:lnTo>
                <a:lnTo>
                  <a:pt x="11395" y="1653"/>
                </a:lnTo>
                <a:lnTo>
                  <a:pt x="11399" y="1653"/>
                </a:lnTo>
                <a:lnTo>
                  <a:pt x="11399" y="1657"/>
                </a:lnTo>
                <a:lnTo>
                  <a:pt x="11386" y="1679"/>
                </a:lnTo>
                <a:lnTo>
                  <a:pt x="11387" y="1683"/>
                </a:lnTo>
                <a:lnTo>
                  <a:pt x="11408" y="1691"/>
                </a:lnTo>
                <a:lnTo>
                  <a:pt x="11403" y="1709"/>
                </a:lnTo>
                <a:lnTo>
                  <a:pt x="11402" y="1734"/>
                </a:lnTo>
                <a:lnTo>
                  <a:pt x="11394" y="1744"/>
                </a:lnTo>
                <a:lnTo>
                  <a:pt x="11406" y="1759"/>
                </a:lnTo>
                <a:lnTo>
                  <a:pt x="11401" y="1766"/>
                </a:lnTo>
                <a:lnTo>
                  <a:pt x="11407" y="1771"/>
                </a:lnTo>
                <a:lnTo>
                  <a:pt x="11417" y="1764"/>
                </a:lnTo>
                <a:lnTo>
                  <a:pt x="11414" y="1778"/>
                </a:lnTo>
                <a:lnTo>
                  <a:pt x="11415" y="1788"/>
                </a:lnTo>
                <a:lnTo>
                  <a:pt x="11410" y="1796"/>
                </a:lnTo>
                <a:lnTo>
                  <a:pt x="11420" y="1798"/>
                </a:lnTo>
                <a:lnTo>
                  <a:pt x="11439" y="1810"/>
                </a:lnTo>
                <a:lnTo>
                  <a:pt x="11475" y="1810"/>
                </a:lnTo>
                <a:lnTo>
                  <a:pt x="11479" y="1805"/>
                </a:lnTo>
                <a:lnTo>
                  <a:pt x="11496" y="1812"/>
                </a:lnTo>
                <a:lnTo>
                  <a:pt x="11502" y="1819"/>
                </a:lnTo>
                <a:lnTo>
                  <a:pt x="11497" y="1823"/>
                </a:lnTo>
                <a:lnTo>
                  <a:pt x="11508" y="1839"/>
                </a:lnTo>
                <a:lnTo>
                  <a:pt x="11506" y="1845"/>
                </a:lnTo>
                <a:lnTo>
                  <a:pt x="11511" y="1865"/>
                </a:lnTo>
                <a:lnTo>
                  <a:pt x="11536" y="1864"/>
                </a:lnTo>
                <a:lnTo>
                  <a:pt x="11541" y="1859"/>
                </a:lnTo>
                <a:lnTo>
                  <a:pt x="11541" y="1878"/>
                </a:lnTo>
                <a:lnTo>
                  <a:pt x="11561" y="1881"/>
                </a:lnTo>
                <a:lnTo>
                  <a:pt x="11570" y="1860"/>
                </a:lnTo>
                <a:lnTo>
                  <a:pt x="11585" y="1854"/>
                </a:lnTo>
                <a:lnTo>
                  <a:pt x="11602" y="1851"/>
                </a:lnTo>
                <a:lnTo>
                  <a:pt x="11606" y="1863"/>
                </a:lnTo>
                <a:lnTo>
                  <a:pt x="11643" y="1852"/>
                </a:lnTo>
                <a:lnTo>
                  <a:pt x="11645" y="1858"/>
                </a:lnTo>
                <a:lnTo>
                  <a:pt x="11655" y="1870"/>
                </a:lnTo>
                <a:lnTo>
                  <a:pt x="11653" y="1884"/>
                </a:lnTo>
                <a:lnTo>
                  <a:pt x="11640" y="1891"/>
                </a:lnTo>
                <a:lnTo>
                  <a:pt x="11642" y="1901"/>
                </a:lnTo>
                <a:lnTo>
                  <a:pt x="11637" y="1907"/>
                </a:lnTo>
                <a:lnTo>
                  <a:pt x="11644" y="1910"/>
                </a:lnTo>
                <a:lnTo>
                  <a:pt x="11651" y="1902"/>
                </a:lnTo>
                <a:lnTo>
                  <a:pt x="11672" y="1909"/>
                </a:lnTo>
                <a:lnTo>
                  <a:pt x="11663" y="1921"/>
                </a:lnTo>
                <a:lnTo>
                  <a:pt x="11672" y="1923"/>
                </a:lnTo>
                <a:lnTo>
                  <a:pt x="11703" y="1883"/>
                </a:lnTo>
                <a:lnTo>
                  <a:pt x="11728" y="1860"/>
                </a:lnTo>
                <a:lnTo>
                  <a:pt x="11730" y="1855"/>
                </a:lnTo>
                <a:lnTo>
                  <a:pt x="11741" y="1854"/>
                </a:lnTo>
                <a:lnTo>
                  <a:pt x="11750" y="1842"/>
                </a:lnTo>
                <a:lnTo>
                  <a:pt x="11769" y="1838"/>
                </a:lnTo>
                <a:lnTo>
                  <a:pt x="11785" y="1828"/>
                </a:lnTo>
                <a:lnTo>
                  <a:pt x="11817" y="1817"/>
                </a:lnTo>
                <a:lnTo>
                  <a:pt x="11821" y="1813"/>
                </a:lnTo>
                <a:lnTo>
                  <a:pt x="11903" y="1785"/>
                </a:lnTo>
                <a:lnTo>
                  <a:pt x="11890" y="1770"/>
                </a:lnTo>
                <a:lnTo>
                  <a:pt x="11895" y="1763"/>
                </a:lnTo>
                <a:lnTo>
                  <a:pt x="11891" y="1755"/>
                </a:lnTo>
                <a:lnTo>
                  <a:pt x="11895" y="1747"/>
                </a:lnTo>
                <a:lnTo>
                  <a:pt x="11911" y="1734"/>
                </a:lnTo>
                <a:lnTo>
                  <a:pt x="11910" y="1728"/>
                </a:lnTo>
                <a:lnTo>
                  <a:pt x="11893" y="1728"/>
                </a:lnTo>
                <a:lnTo>
                  <a:pt x="11872" y="1751"/>
                </a:lnTo>
                <a:lnTo>
                  <a:pt x="11859" y="1721"/>
                </a:lnTo>
                <a:lnTo>
                  <a:pt x="11859" y="1713"/>
                </a:lnTo>
                <a:lnTo>
                  <a:pt x="11847" y="1722"/>
                </a:lnTo>
                <a:lnTo>
                  <a:pt x="11838" y="1725"/>
                </a:lnTo>
                <a:lnTo>
                  <a:pt x="11811" y="1707"/>
                </a:lnTo>
                <a:lnTo>
                  <a:pt x="11830" y="1698"/>
                </a:lnTo>
                <a:lnTo>
                  <a:pt x="11832" y="1684"/>
                </a:lnTo>
                <a:lnTo>
                  <a:pt x="11840" y="1674"/>
                </a:lnTo>
                <a:lnTo>
                  <a:pt x="11826" y="1684"/>
                </a:lnTo>
                <a:lnTo>
                  <a:pt x="11805" y="1668"/>
                </a:lnTo>
                <a:lnTo>
                  <a:pt x="11785" y="1647"/>
                </a:lnTo>
                <a:lnTo>
                  <a:pt x="11800" y="1626"/>
                </a:lnTo>
                <a:lnTo>
                  <a:pt x="11848" y="1588"/>
                </a:lnTo>
                <a:lnTo>
                  <a:pt x="11869" y="1577"/>
                </a:lnTo>
                <a:lnTo>
                  <a:pt x="11872" y="1569"/>
                </a:lnTo>
                <a:lnTo>
                  <a:pt x="11876" y="1570"/>
                </a:lnTo>
                <a:lnTo>
                  <a:pt x="11876" y="1560"/>
                </a:lnTo>
                <a:lnTo>
                  <a:pt x="11866" y="1551"/>
                </a:lnTo>
                <a:lnTo>
                  <a:pt x="11858" y="1549"/>
                </a:lnTo>
                <a:lnTo>
                  <a:pt x="11854" y="1527"/>
                </a:lnTo>
                <a:lnTo>
                  <a:pt x="11857" y="1498"/>
                </a:lnTo>
                <a:lnTo>
                  <a:pt x="11855" y="1485"/>
                </a:lnTo>
                <a:lnTo>
                  <a:pt x="11838" y="1473"/>
                </a:lnTo>
                <a:lnTo>
                  <a:pt x="11828" y="1474"/>
                </a:lnTo>
                <a:lnTo>
                  <a:pt x="11814" y="1483"/>
                </a:lnTo>
                <a:lnTo>
                  <a:pt x="11800" y="1485"/>
                </a:lnTo>
                <a:lnTo>
                  <a:pt x="11790" y="1482"/>
                </a:lnTo>
                <a:lnTo>
                  <a:pt x="11797" y="1464"/>
                </a:lnTo>
                <a:lnTo>
                  <a:pt x="11819" y="1458"/>
                </a:lnTo>
                <a:lnTo>
                  <a:pt x="11813" y="1432"/>
                </a:lnTo>
                <a:lnTo>
                  <a:pt x="11821" y="1428"/>
                </a:lnTo>
                <a:lnTo>
                  <a:pt x="11824" y="1422"/>
                </a:lnTo>
                <a:lnTo>
                  <a:pt x="11826" y="1417"/>
                </a:lnTo>
                <a:lnTo>
                  <a:pt x="11822" y="1413"/>
                </a:lnTo>
                <a:lnTo>
                  <a:pt x="11831" y="1410"/>
                </a:lnTo>
                <a:lnTo>
                  <a:pt x="11827" y="1403"/>
                </a:lnTo>
                <a:lnTo>
                  <a:pt x="11835" y="1388"/>
                </a:lnTo>
                <a:lnTo>
                  <a:pt x="11828" y="1378"/>
                </a:lnTo>
                <a:lnTo>
                  <a:pt x="11845" y="1360"/>
                </a:lnTo>
                <a:lnTo>
                  <a:pt x="11864" y="1361"/>
                </a:lnTo>
                <a:lnTo>
                  <a:pt x="11872" y="1371"/>
                </a:lnTo>
                <a:lnTo>
                  <a:pt x="11888" y="1380"/>
                </a:lnTo>
                <a:lnTo>
                  <a:pt x="11906" y="1378"/>
                </a:lnTo>
                <a:lnTo>
                  <a:pt x="11919" y="1369"/>
                </a:lnTo>
                <a:lnTo>
                  <a:pt x="11951" y="1355"/>
                </a:lnTo>
                <a:lnTo>
                  <a:pt x="11963" y="1370"/>
                </a:lnTo>
                <a:lnTo>
                  <a:pt x="11970" y="1372"/>
                </a:lnTo>
                <a:lnTo>
                  <a:pt x="11998" y="1366"/>
                </a:lnTo>
                <a:lnTo>
                  <a:pt x="12012" y="1340"/>
                </a:lnTo>
                <a:lnTo>
                  <a:pt x="12020" y="1333"/>
                </a:lnTo>
                <a:lnTo>
                  <a:pt x="12024" y="1333"/>
                </a:lnTo>
                <a:lnTo>
                  <a:pt x="12028" y="1340"/>
                </a:lnTo>
                <a:lnTo>
                  <a:pt x="12046" y="1354"/>
                </a:lnTo>
                <a:lnTo>
                  <a:pt x="12051" y="1361"/>
                </a:lnTo>
                <a:lnTo>
                  <a:pt x="12064" y="1368"/>
                </a:lnTo>
                <a:lnTo>
                  <a:pt x="12068" y="1368"/>
                </a:lnTo>
                <a:lnTo>
                  <a:pt x="12069" y="1364"/>
                </a:lnTo>
                <a:lnTo>
                  <a:pt x="12068" y="1353"/>
                </a:lnTo>
                <a:lnTo>
                  <a:pt x="12076" y="1351"/>
                </a:lnTo>
                <a:lnTo>
                  <a:pt x="12084" y="1354"/>
                </a:lnTo>
                <a:lnTo>
                  <a:pt x="12125" y="1401"/>
                </a:lnTo>
                <a:lnTo>
                  <a:pt x="12128" y="1404"/>
                </a:lnTo>
                <a:lnTo>
                  <a:pt x="12137" y="1403"/>
                </a:lnTo>
                <a:lnTo>
                  <a:pt x="12150" y="1397"/>
                </a:lnTo>
                <a:lnTo>
                  <a:pt x="12170" y="1381"/>
                </a:lnTo>
                <a:lnTo>
                  <a:pt x="12182" y="1350"/>
                </a:lnTo>
                <a:lnTo>
                  <a:pt x="12203" y="1331"/>
                </a:lnTo>
                <a:lnTo>
                  <a:pt x="12211" y="1330"/>
                </a:lnTo>
                <a:lnTo>
                  <a:pt x="12239" y="1342"/>
                </a:lnTo>
                <a:lnTo>
                  <a:pt x="12250" y="1350"/>
                </a:lnTo>
                <a:lnTo>
                  <a:pt x="12260" y="1348"/>
                </a:lnTo>
                <a:lnTo>
                  <a:pt x="12267" y="1336"/>
                </a:lnTo>
                <a:lnTo>
                  <a:pt x="12274" y="1313"/>
                </a:lnTo>
                <a:lnTo>
                  <a:pt x="12286" y="1306"/>
                </a:lnTo>
                <a:lnTo>
                  <a:pt x="12294" y="1296"/>
                </a:lnTo>
                <a:lnTo>
                  <a:pt x="12304" y="1295"/>
                </a:lnTo>
                <a:lnTo>
                  <a:pt x="12312" y="1287"/>
                </a:lnTo>
                <a:lnTo>
                  <a:pt x="12315" y="1273"/>
                </a:lnTo>
                <a:lnTo>
                  <a:pt x="12324" y="1272"/>
                </a:lnTo>
                <a:lnTo>
                  <a:pt x="12337" y="1264"/>
                </a:lnTo>
                <a:lnTo>
                  <a:pt x="12351" y="1270"/>
                </a:lnTo>
                <a:lnTo>
                  <a:pt x="12355" y="1277"/>
                </a:lnTo>
                <a:lnTo>
                  <a:pt x="12364" y="1286"/>
                </a:lnTo>
                <a:lnTo>
                  <a:pt x="12371" y="1301"/>
                </a:lnTo>
                <a:lnTo>
                  <a:pt x="12380" y="1307"/>
                </a:lnTo>
                <a:lnTo>
                  <a:pt x="12386" y="1295"/>
                </a:lnTo>
                <a:lnTo>
                  <a:pt x="12408" y="1288"/>
                </a:lnTo>
                <a:lnTo>
                  <a:pt x="12409" y="1297"/>
                </a:lnTo>
                <a:lnTo>
                  <a:pt x="12417" y="1296"/>
                </a:lnTo>
                <a:lnTo>
                  <a:pt x="12420" y="1299"/>
                </a:lnTo>
                <a:lnTo>
                  <a:pt x="12438" y="1308"/>
                </a:lnTo>
                <a:lnTo>
                  <a:pt x="12441" y="1305"/>
                </a:lnTo>
                <a:lnTo>
                  <a:pt x="12452" y="1315"/>
                </a:lnTo>
                <a:lnTo>
                  <a:pt x="12465" y="1321"/>
                </a:lnTo>
                <a:lnTo>
                  <a:pt x="12473" y="1317"/>
                </a:lnTo>
                <a:lnTo>
                  <a:pt x="12493" y="1314"/>
                </a:lnTo>
                <a:lnTo>
                  <a:pt x="12502" y="1317"/>
                </a:lnTo>
                <a:lnTo>
                  <a:pt x="12510" y="1327"/>
                </a:lnTo>
                <a:lnTo>
                  <a:pt x="12513" y="1325"/>
                </a:lnTo>
                <a:lnTo>
                  <a:pt x="12511" y="1312"/>
                </a:lnTo>
                <a:lnTo>
                  <a:pt x="12526" y="1305"/>
                </a:lnTo>
                <a:lnTo>
                  <a:pt x="12561" y="1304"/>
                </a:lnTo>
                <a:lnTo>
                  <a:pt x="12573" y="1300"/>
                </a:lnTo>
                <a:lnTo>
                  <a:pt x="12593" y="1313"/>
                </a:lnTo>
                <a:lnTo>
                  <a:pt x="12614" y="1305"/>
                </a:lnTo>
                <a:lnTo>
                  <a:pt x="12660" y="1332"/>
                </a:lnTo>
                <a:lnTo>
                  <a:pt x="12660" y="1341"/>
                </a:lnTo>
                <a:lnTo>
                  <a:pt x="12663" y="1346"/>
                </a:lnTo>
                <a:lnTo>
                  <a:pt x="12656" y="1360"/>
                </a:lnTo>
                <a:lnTo>
                  <a:pt x="12675" y="1378"/>
                </a:lnTo>
                <a:lnTo>
                  <a:pt x="12681" y="1392"/>
                </a:lnTo>
                <a:lnTo>
                  <a:pt x="12678" y="1403"/>
                </a:lnTo>
                <a:lnTo>
                  <a:pt x="12671" y="1404"/>
                </a:lnTo>
                <a:lnTo>
                  <a:pt x="12673" y="1411"/>
                </a:lnTo>
                <a:lnTo>
                  <a:pt x="12678" y="1410"/>
                </a:lnTo>
                <a:lnTo>
                  <a:pt x="12681" y="1414"/>
                </a:lnTo>
                <a:lnTo>
                  <a:pt x="12677" y="1416"/>
                </a:lnTo>
                <a:lnTo>
                  <a:pt x="12693" y="1443"/>
                </a:lnTo>
                <a:lnTo>
                  <a:pt x="12705" y="1442"/>
                </a:lnTo>
                <a:lnTo>
                  <a:pt x="12702" y="1474"/>
                </a:lnTo>
                <a:lnTo>
                  <a:pt x="12723" y="1481"/>
                </a:lnTo>
                <a:lnTo>
                  <a:pt x="12743" y="1483"/>
                </a:lnTo>
                <a:lnTo>
                  <a:pt x="12770" y="1493"/>
                </a:lnTo>
                <a:lnTo>
                  <a:pt x="12773" y="1501"/>
                </a:lnTo>
                <a:lnTo>
                  <a:pt x="12786" y="1489"/>
                </a:lnTo>
                <a:lnTo>
                  <a:pt x="12786" y="1481"/>
                </a:lnTo>
                <a:lnTo>
                  <a:pt x="12792" y="1480"/>
                </a:lnTo>
                <a:lnTo>
                  <a:pt x="12833" y="1504"/>
                </a:lnTo>
                <a:lnTo>
                  <a:pt x="12866" y="1520"/>
                </a:lnTo>
                <a:lnTo>
                  <a:pt x="12866" y="1516"/>
                </a:lnTo>
                <a:lnTo>
                  <a:pt x="12914" y="1523"/>
                </a:lnTo>
                <a:lnTo>
                  <a:pt x="12927" y="1521"/>
                </a:lnTo>
                <a:lnTo>
                  <a:pt x="12931" y="1515"/>
                </a:lnTo>
                <a:lnTo>
                  <a:pt x="12942" y="1527"/>
                </a:lnTo>
                <a:lnTo>
                  <a:pt x="12949" y="1522"/>
                </a:lnTo>
                <a:lnTo>
                  <a:pt x="12961" y="1518"/>
                </a:lnTo>
                <a:lnTo>
                  <a:pt x="12964" y="1513"/>
                </a:lnTo>
                <a:lnTo>
                  <a:pt x="12970" y="1509"/>
                </a:lnTo>
                <a:lnTo>
                  <a:pt x="12988" y="1503"/>
                </a:lnTo>
                <a:lnTo>
                  <a:pt x="13007" y="1480"/>
                </a:lnTo>
                <a:lnTo>
                  <a:pt x="13011" y="1472"/>
                </a:lnTo>
                <a:lnTo>
                  <a:pt x="13018" y="1468"/>
                </a:lnTo>
                <a:lnTo>
                  <a:pt x="13025" y="1443"/>
                </a:lnTo>
                <a:lnTo>
                  <a:pt x="13034" y="1424"/>
                </a:lnTo>
                <a:lnTo>
                  <a:pt x="13019" y="1394"/>
                </a:lnTo>
                <a:lnTo>
                  <a:pt x="13021" y="1368"/>
                </a:lnTo>
                <a:lnTo>
                  <a:pt x="13027" y="1363"/>
                </a:lnTo>
                <a:lnTo>
                  <a:pt x="13027" y="1358"/>
                </a:lnTo>
                <a:lnTo>
                  <a:pt x="13021" y="1343"/>
                </a:lnTo>
                <a:lnTo>
                  <a:pt x="13013" y="1340"/>
                </a:lnTo>
                <a:lnTo>
                  <a:pt x="13008" y="1329"/>
                </a:lnTo>
                <a:lnTo>
                  <a:pt x="13019" y="1311"/>
                </a:lnTo>
                <a:lnTo>
                  <a:pt x="13009" y="1292"/>
                </a:lnTo>
                <a:lnTo>
                  <a:pt x="13002" y="1286"/>
                </a:lnTo>
                <a:lnTo>
                  <a:pt x="13003" y="1282"/>
                </a:lnTo>
                <a:lnTo>
                  <a:pt x="13014" y="1261"/>
                </a:lnTo>
                <a:lnTo>
                  <a:pt x="13037" y="1240"/>
                </a:lnTo>
                <a:lnTo>
                  <a:pt x="13049" y="1237"/>
                </a:lnTo>
                <a:lnTo>
                  <a:pt x="13062" y="1240"/>
                </a:lnTo>
                <a:lnTo>
                  <a:pt x="13076" y="1228"/>
                </a:lnTo>
                <a:lnTo>
                  <a:pt x="13077" y="1214"/>
                </a:lnTo>
                <a:lnTo>
                  <a:pt x="13053" y="1197"/>
                </a:lnTo>
                <a:lnTo>
                  <a:pt x="13050" y="1190"/>
                </a:lnTo>
                <a:lnTo>
                  <a:pt x="13067" y="1177"/>
                </a:lnTo>
                <a:lnTo>
                  <a:pt x="13069" y="1155"/>
                </a:lnTo>
                <a:lnTo>
                  <a:pt x="13073" y="1148"/>
                </a:lnTo>
                <a:lnTo>
                  <a:pt x="13094" y="1136"/>
                </a:lnTo>
                <a:lnTo>
                  <a:pt x="13090" y="1116"/>
                </a:lnTo>
                <a:lnTo>
                  <a:pt x="13093" y="1094"/>
                </a:lnTo>
                <a:lnTo>
                  <a:pt x="13104" y="1074"/>
                </a:lnTo>
                <a:lnTo>
                  <a:pt x="13109" y="1051"/>
                </a:lnTo>
                <a:lnTo>
                  <a:pt x="13108" y="1047"/>
                </a:lnTo>
                <a:lnTo>
                  <a:pt x="13122" y="1037"/>
                </a:lnTo>
                <a:lnTo>
                  <a:pt x="13122" y="1030"/>
                </a:lnTo>
                <a:lnTo>
                  <a:pt x="13116" y="1024"/>
                </a:lnTo>
                <a:lnTo>
                  <a:pt x="13122" y="1015"/>
                </a:lnTo>
                <a:lnTo>
                  <a:pt x="13121" y="999"/>
                </a:lnTo>
                <a:lnTo>
                  <a:pt x="13146" y="989"/>
                </a:lnTo>
                <a:lnTo>
                  <a:pt x="13153" y="979"/>
                </a:lnTo>
                <a:lnTo>
                  <a:pt x="13157" y="956"/>
                </a:lnTo>
                <a:lnTo>
                  <a:pt x="13146" y="932"/>
                </a:lnTo>
                <a:lnTo>
                  <a:pt x="13139" y="904"/>
                </a:lnTo>
                <a:lnTo>
                  <a:pt x="13141" y="899"/>
                </a:lnTo>
                <a:lnTo>
                  <a:pt x="13156" y="888"/>
                </a:lnTo>
                <a:lnTo>
                  <a:pt x="13150" y="874"/>
                </a:lnTo>
                <a:lnTo>
                  <a:pt x="13138" y="872"/>
                </a:lnTo>
                <a:lnTo>
                  <a:pt x="13120" y="895"/>
                </a:lnTo>
                <a:lnTo>
                  <a:pt x="13104" y="928"/>
                </a:lnTo>
                <a:lnTo>
                  <a:pt x="13077" y="926"/>
                </a:lnTo>
                <a:lnTo>
                  <a:pt x="13065" y="918"/>
                </a:lnTo>
                <a:lnTo>
                  <a:pt x="13065" y="906"/>
                </a:lnTo>
                <a:lnTo>
                  <a:pt x="13077" y="878"/>
                </a:lnTo>
                <a:lnTo>
                  <a:pt x="13090" y="858"/>
                </a:lnTo>
                <a:lnTo>
                  <a:pt x="13110" y="833"/>
                </a:lnTo>
                <a:lnTo>
                  <a:pt x="13107" y="822"/>
                </a:lnTo>
                <a:lnTo>
                  <a:pt x="13125" y="811"/>
                </a:lnTo>
                <a:lnTo>
                  <a:pt x="13129" y="794"/>
                </a:lnTo>
                <a:lnTo>
                  <a:pt x="13122" y="782"/>
                </a:lnTo>
                <a:lnTo>
                  <a:pt x="13114" y="778"/>
                </a:lnTo>
                <a:lnTo>
                  <a:pt x="13099" y="777"/>
                </a:lnTo>
                <a:lnTo>
                  <a:pt x="13093" y="780"/>
                </a:lnTo>
                <a:lnTo>
                  <a:pt x="13091" y="786"/>
                </a:lnTo>
                <a:lnTo>
                  <a:pt x="13084" y="786"/>
                </a:lnTo>
                <a:lnTo>
                  <a:pt x="13084" y="781"/>
                </a:lnTo>
                <a:lnTo>
                  <a:pt x="13079" y="777"/>
                </a:lnTo>
                <a:lnTo>
                  <a:pt x="13064" y="779"/>
                </a:lnTo>
                <a:lnTo>
                  <a:pt x="13056" y="768"/>
                </a:lnTo>
                <a:lnTo>
                  <a:pt x="13061" y="767"/>
                </a:lnTo>
                <a:lnTo>
                  <a:pt x="13069" y="746"/>
                </a:lnTo>
                <a:lnTo>
                  <a:pt x="13056" y="720"/>
                </a:lnTo>
                <a:lnTo>
                  <a:pt x="13048" y="724"/>
                </a:lnTo>
                <a:lnTo>
                  <a:pt x="13044" y="717"/>
                </a:lnTo>
                <a:lnTo>
                  <a:pt x="13049" y="712"/>
                </a:lnTo>
                <a:lnTo>
                  <a:pt x="13045" y="711"/>
                </a:lnTo>
                <a:lnTo>
                  <a:pt x="13052" y="703"/>
                </a:lnTo>
                <a:lnTo>
                  <a:pt x="13049" y="692"/>
                </a:lnTo>
                <a:lnTo>
                  <a:pt x="13069" y="672"/>
                </a:lnTo>
                <a:lnTo>
                  <a:pt x="13063" y="664"/>
                </a:lnTo>
                <a:lnTo>
                  <a:pt x="13070" y="657"/>
                </a:lnTo>
                <a:lnTo>
                  <a:pt x="13054" y="662"/>
                </a:lnTo>
                <a:lnTo>
                  <a:pt x="13048" y="669"/>
                </a:lnTo>
                <a:lnTo>
                  <a:pt x="13040" y="674"/>
                </a:lnTo>
                <a:lnTo>
                  <a:pt x="13038" y="670"/>
                </a:lnTo>
                <a:lnTo>
                  <a:pt x="13043" y="663"/>
                </a:lnTo>
                <a:lnTo>
                  <a:pt x="13044" y="641"/>
                </a:lnTo>
                <a:lnTo>
                  <a:pt x="13058" y="637"/>
                </a:lnTo>
                <a:lnTo>
                  <a:pt x="13059" y="630"/>
                </a:lnTo>
                <a:lnTo>
                  <a:pt x="13078" y="605"/>
                </a:lnTo>
                <a:lnTo>
                  <a:pt x="13082" y="593"/>
                </a:lnTo>
                <a:lnTo>
                  <a:pt x="13081" y="581"/>
                </a:lnTo>
                <a:lnTo>
                  <a:pt x="13093" y="573"/>
                </a:lnTo>
                <a:lnTo>
                  <a:pt x="13088" y="565"/>
                </a:lnTo>
                <a:lnTo>
                  <a:pt x="13083" y="564"/>
                </a:lnTo>
                <a:lnTo>
                  <a:pt x="13088" y="548"/>
                </a:lnTo>
                <a:lnTo>
                  <a:pt x="13085" y="534"/>
                </a:lnTo>
                <a:lnTo>
                  <a:pt x="13081" y="526"/>
                </a:lnTo>
                <a:lnTo>
                  <a:pt x="13076" y="527"/>
                </a:lnTo>
                <a:lnTo>
                  <a:pt x="13069" y="507"/>
                </a:lnTo>
                <a:lnTo>
                  <a:pt x="13065" y="505"/>
                </a:lnTo>
                <a:lnTo>
                  <a:pt x="13061" y="481"/>
                </a:lnTo>
                <a:lnTo>
                  <a:pt x="13074" y="469"/>
                </a:lnTo>
                <a:lnTo>
                  <a:pt x="13059" y="448"/>
                </a:lnTo>
                <a:lnTo>
                  <a:pt x="13043" y="439"/>
                </a:lnTo>
                <a:lnTo>
                  <a:pt x="13040" y="433"/>
                </a:lnTo>
                <a:lnTo>
                  <a:pt x="13043" y="421"/>
                </a:lnTo>
                <a:lnTo>
                  <a:pt x="13049" y="425"/>
                </a:lnTo>
                <a:lnTo>
                  <a:pt x="13069" y="422"/>
                </a:lnTo>
                <a:lnTo>
                  <a:pt x="13071" y="429"/>
                </a:lnTo>
                <a:lnTo>
                  <a:pt x="13077" y="428"/>
                </a:lnTo>
                <a:lnTo>
                  <a:pt x="13075" y="422"/>
                </a:lnTo>
                <a:lnTo>
                  <a:pt x="13083" y="420"/>
                </a:lnTo>
                <a:lnTo>
                  <a:pt x="13081" y="415"/>
                </a:lnTo>
                <a:lnTo>
                  <a:pt x="13087" y="413"/>
                </a:lnTo>
                <a:lnTo>
                  <a:pt x="13082" y="386"/>
                </a:lnTo>
                <a:lnTo>
                  <a:pt x="13065" y="383"/>
                </a:lnTo>
                <a:lnTo>
                  <a:pt x="13063" y="387"/>
                </a:lnTo>
                <a:lnTo>
                  <a:pt x="13058" y="375"/>
                </a:lnTo>
                <a:lnTo>
                  <a:pt x="13081" y="368"/>
                </a:lnTo>
                <a:lnTo>
                  <a:pt x="13088" y="361"/>
                </a:lnTo>
                <a:lnTo>
                  <a:pt x="13086" y="349"/>
                </a:lnTo>
                <a:lnTo>
                  <a:pt x="13127" y="325"/>
                </a:lnTo>
                <a:lnTo>
                  <a:pt x="13138" y="312"/>
                </a:lnTo>
                <a:lnTo>
                  <a:pt x="13151" y="306"/>
                </a:lnTo>
                <a:lnTo>
                  <a:pt x="13157" y="293"/>
                </a:lnTo>
                <a:lnTo>
                  <a:pt x="13162" y="288"/>
                </a:lnTo>
                <a:lnTo>
                  <a:pt x="13184" y="277"/>
                </a:lnTo>
                <a:lnTo>
                  <a:pt x="13198" y="235"/>
                </a:lnTo>
                <a:lnTo>
                  <a:pt x="13211" y="231"/>
                </a:lnTo>
                <a:lnTo>
                  <a:pt x="13185" y="212"/>
                </a:lnTo>
                <a:lnTo>
                  <a:pt x="13178" y="211"/>
                </a:lnTo>
                <a:lnTo>
                  <a:pt x="13179" y="215"/>
                </a:lnTo>
                <a:lnTo>
                  <a:pt x="13162" y="214"/>
                </a:lnTo>
                <a:lnTo>
                  <a:pt x="13160" y="194"/>
                </a:lnTo>
                <a:lnTo>
                  <a:pt x="13155" y="177"/>
                </a:lnTo>
                <a:lnTo>
                  <a:pt x="13160" y="171"/>
                </a:lnTo>
                <a:lnTo>
                  <a:pt x="13151" y="143"/>
                </a:lnTo>
                <a:lnTo>
                  <a:pt x="13163" y="141"/>
                </a:lnTo>
                <a:lnTo>
                  <a:pt x="13167" y="142"/>
                </a:lnTo>
                <a:lnTo>
                  <a:pt x="13179" y="138"/>
                </a:lnTo>
                <a:lnTo>
                  <a:pt x="13205" y="94"/>
                </a:lnTo>
                <a:lnTo>
                  <a:pt x="13205" y="89"/>
                </a:lnTo>
                <a:lnTo>
                  <a:pt x="13219" y="73"/>
                </a:lnTo>
                <a:lnTo>
                  <a:pt x="13228" y="71"/>
                </a:lnTo>
                <a:lnTo>
                  <a:pt x="13243" y="75"/>
                </a:lnTo>
                <a:lnTo>
                  <a:pt x="13278" y="92"/>
                </a:lnTo>
                <a:lnTo>
                  <a:pt x="13306" y="83"/>
                </a:lnTo>
                <a:lnTo>
                  <a:pt x="13333" y="62"/>
                </a:lnTo>
                <a:lnTo>
                  <a:pt x="13332" y="36"/>
                </a:lnTo>
                <a:lnTo>
                  <a:pt x="13335" y="28"/>
                </a:lnTo>
                <a:lnTo>
                  <a:pt x="13339" y="27"/>
                </a:lnTo>
                <a:lnTo>
                  <a:pt x="13341" y="19"/>
                </a:lnTo>
                <a:lnTo>
                  <a:pt x="13348" y="15"/>
                </a:lnTo>
                <a:lnTo>
                  <a:pt x="13349" y="11"/>
                </a:lnTo>
                <a:lnTo>
                  <a:pt x="13378" y="2"/>
                </a:lnTo>
                <a:lnTo>
                  <a:pt x="13386" y="4"/>
                </a:lnTo>
                <a:lnTo>
                  <a:pt x="13402" y="0"/>
                </a:lnTo>
                <a:lnTo>
                  <a:pt x="13412" y="13"/>
                </a:lnTo>
                <a:lnTo>
                  <a:pt x="13423" y="16"/>
                </a:lnTo>
                <a:lnTo>
                  <a:pt x="13436" y="39"/>
                </a:lnTo>
                <a:lnTo>
                  <a:pt x="13443" y="43"/>
                </a:lnTo>
                <a:lnTo>
                  <a:pt x="13446" y="64"/>
                </a:lnTo>
                <a:lnTo>
                  <a:pt x="13439" y="127"/>
                </a:lnTo>
                <a:lnTo>
                  <a:pt x="13443" y="135"/>
                </a:lnTo>
                <a:lnTo>
                  <a:pt x="13446" y="157"/>
                </a:lnTo>
                <a:lnTo>
                  <a:pt x="13453" y="161"/>
                </a:lnTo>
                <a:lnTo>
                  <a:pt x="13456" y="167"/>
                </a:lnTo>
                <a:lnTo>
                  <a:pt x="13465" y="167"/>
                </a:lnTo>
                <a:lnTo>
                  <a:pt x="13499" y="146"/>
                </a:lnTo>
                <a:lnTo>
                  <a:pt x="13519" y="140"/>
                </a:lnTo>
                <a:lnTo>
                  <a:pt x="13547" y="153"/>
                </a:lnTo>
                <a:lnTo>
                  <a:pt x="13567" y="170"/>
                </a:lnTo>
                <a:lnTo>
                  <a:pt x="13581" y="168"/>
                </a:lnTo>
                <a:lnTo>
                  <a:pt x="13603" y="153"/>
                </a:lnTo>
                <a:lnTo>
                  <a:pt x="13594" y="116"/>
                </a:lnTo>
                <a:lnTo>
                  <a:pt x="13612" y="116"/>
                </a:lnTo>
                <a:lnTo>
                  <a:pt x="13648" y="102"/>
                </a:lnTo>
                <a:lnTo>
                  <a:pt x="13656" y="102"/>
                </a:lnTo>
                <a:lnTo>
                  <a:pt x="13661" y="86"/>
                </a:lnTo>
                <a:lnTo>
                  <a:pt x="13674" y="78"/>
                </a:lnTo>
                <a:lnTo>
                  <a:pt x="13692" y="100"/>
                </a:lnTo>
                <a:lnTo>
                  <a:pt x="13708" y="86"/>
                </a:lnTo>
                <a:lnTo>
                  <a:pt x="13726" y="79"/>
                </a:lnTo>
                <a:lnTo>
                  <a:pt x="13755" y="83"/>
                </a:lnTo>
                <a:lnTo>
                  <a:pt x="13757" y="66"/>
                </a:lnTo>
                <a:lnTo>
                  <a:pt x="13769" y="61"/>
                </a:lnTo>
                <a:lnTo>
                  <a:pt x="13775" y="76"/>
                </a:lnTo>
                <a:lnTo>
                  <a:pt x="13774" y="90"/>
                </a:lnTo>
                <a:lnTo>
                  <a:pt x="13791" y="89"/>
                </a:lnTo>
                <a:lnTo>
                  <a:pt x="13796" y="82"/>
                </a:lnTo>
                <a:lnTo>
                  <a:pt x="13799" y="84"/>
                </a:lnTo>
                <a:lnTo>
                  <a:pt x="13799" y="94"/>
                </a:lnTo>
                <a:lnTo>
                  <a:pt x="13802" y="102"/>
                </a:lnTo>
                <a:lnTo>
                  <a:pt x="13802" y="114"/>
                </a:lnTo>
                <a:lnTo>
                  <a:pt x="13807" y="124"/>
                </a:lnTo>
                <a:lnTo>
                  <a:pt x="13807" y="136"/>
                </a:lnTo>
                <a:lnTo>
                  <a:pt x="13841" y="137"/>
                </a:lnTo>
                <a:lnTo>
                  <a:pt x="13845" y="136"/>
                </a:lnTo>
                <a:lnTo>
                  <a:pt x="13844" y="130"/>
                </a:lnTo>
                <a:lnTo>
                  <a:pt x="13857" y="129"/>
                </a:lnTo>
                <a:lnTo>
                  <a:pt x="13871" y="133"/>
                </a:lnTo>
                <a:lnTo>
                  <a:pt x="13890" y="126"/>
                </a:lnTo>
                <a:lnTo>
                  <a:pt x="13884" y="125"/>
                </a:lnTo>
                <a:lnTo>
                  <a:pt x="13878" y="102"/>
                </a:lnTo>
                <a:lnTo>
                  <a:pt x="13896" y="97"/>
                </a:lnTo>
                <a:lnTo>
                  <a:pt x="13891" y="83"/>
                </a:lnTo>
                <a:lnTo>
                  <a:pt x="13904" y="71"/>
                </a:lnTo>
                <a:lnTo>
                  <a:pt x="13911" y="68"/>
                </a:lnTo>
                <a:lnTo>
                  <a:pt x="13931" y="77"/>
                </a:lnTo>
                <a:lnTo>
                  <a:pt x="13934" y="83"/>
                </a:lnTo>
                <a:lnTo>
                  <a:pt x="13937" y="111"/>
                </a:lnTo>
                <a:lnTo>
                  <a:pt x="13957" y="122"/>
                </a:lnTo>
                <a:lnTo>
                  <a:pt x="13997" y="133"/>
                </a:lnTo>
                <a:lnTo>
                  <a:pt x="14000" y="140"/>
                </a:lnTo>
                <a:lnTo>
                  <a:pt x="14011" y="148"/>
                </a:lnTo>
                <a:lnTo>
                  <a:pt x="14016" y="172"/>
                </a:lnTo>
                <a:lnTo>
                  <a:pt x="14025" y="166"/>
                </a:lnTo>
                <a:lnTo>
                  <a:pt x="14028" y="174"/>
                </a:lnTo>
                <a:lnTo>
                  <a:pt x="14017" y="198"/>
                </a:lnTo>
                <a:lnTo>
                  <a:pt x="13977" y="222"/>
                </a:lnTo>
                <a:lnTo>
                  <a:pt x="13981" y="240"/>
                </a:lnTo>
                <a:lnTo>
                  <a:pt x="13985" y="243"/>
                </a:lnTo>
                <a:lnTo>
                  <a:pt x="13985" y="253"/>
                </a:lnTo>
                <a:lnTo>
                  <a:pt x="13978" y="251"/>
                </a:lnTo>
                <a:lnTo>
                  <a:pt x="13969" y="261"/>
                </a:lnTo>
                <a:lnTo>
                  <a:pt x="13957" y="262"/>
                </a:lnTo>
                <a:lnTo>
                  <a:pt x="13950" y="275"/>
                </a:lnTo>
                <a:lnTo>
                  <a:pt x="13955" y="277"/>
                </a:lnTo>
                <a:lnTo>
                  <a:pt x="13952" y="310"/>
                </a:lnTo>
                <a:lnTo>
                  <a:pt x="13965" y="312"/>
                </a:lnTo>
                <a:lnTo>
                  <a:pt x="13961" y="329"/>
                </a:lnTo>
                <a:lnTo>
                  <a:pt x="13962" y="341"/>
                </a:lnTo>
                <a:lnTo>
                  <a:pt x="13958" y="344"/>
                </a:lnTo>
                <a:lnTo>
                  <a:pt x="13958" y="349"/>
                </a:lnTo>
                <a:lnTo>
                  <a:pt x="13973" y="354"/>
                </a:lnTo>
                <a:lnTo>
                  <a:pt x="13983" y="360"/>
                </a:lnTo>
                <a:lnTo>
                  <a:pt x="13981" y="375"/>
                </a:lnTo>
                <a:lnTo>
                  <a:pt x="13974" y="382"/>
                </a:lnTo>
                <a:lnTo>
                  <a:pt x="13983" y="387"/>
                </a:lnTo>
                <a:lnTo>
                  <a:pt x="13999" y="377"/>
                </a:lnTo>
                <a:lnTo>
                  <a:pt x="14001" y="380"/>
                </a:lnTo>
                <a:lnTo>
                  <a:pt x="13995" y="388"/>
                </a:lnTo>
                <a:lnTo>
                  <a:pt x="14026" y="385"/>
                </a:lnTo>
                <a:lnTo>
                  <a:pt x="14032" y="398"/>
                </a:lnTo>
                <a:lnTo>
                  <a:pt x="14024" y="407"/>
                </a:lnTo>
                <a:lnTo>
                  <a:pt x="14027" y="420"/>
                </a:lnTo>
                <a:lnTo>
                  <a:pt x="14023" y="436"/>
                </a:lnTo>
                <a:lnTo>
                  <a:pt x="14043" y="434"/>
                </a:lnTo>
                <a:lnTo>
                  <a:pt x="14061" y="455"/>
                </a:lnTo>
                <a:lnTo>
                  <a:pt x="14081" y="454"/>
                </a:lnTo>
                <a:lnTo>
                  <a:pt x="14083" y="458"/>
                </a:lnTo>
                <a:lnTo>
                  <a:pt x="14086" y="458"/>
                </a:lnTo>
                <a:lnTo>
                  <a:pt x="14115" y="449"/>
                </a:lnTo>
                <a:lnTo>
                  <a:pt x="14120" y="440"/>
                </a:lnTo>
                <a:lnTo>
                  <a:pt x="14123" y="419"/>
                </a:lnTo>
                <a:lnTo>
                  <a:pt x="14108" y="401"/>
                </a:lnTo>
                <a:lnTo>
                  <a:pt x="14092" y="390"/>
                </a:lnTo>
                <a:lnTo>
                  <a:pt x="14104" y="379"/>
                </a:lnTo>
                <a:lnTo>
                  <a:pt x="14100" y="378"/>
                </a:lnTo>
                <a:lnTo>
                  <a:pt x="14098" y="374"/>
                </a:lnTo>
                <a:lnTo>
                  <a:pt x="14101" y="361"/>
                </a:lnTo>
                <a:lnTo>
                  <a:pt x="14109" y="356"/>
                </a:lnTo>
                <a:lnTo>
                  <a:pt x="14116" y="344"/>
                </a:lnTo>
                <a:lnTo>
                  <a:pt x="14119" y="341"/>
                </a:lnTo>
                <a:lnTo>
                  <a:pt x="14128" y="346"/>
                </a:lnTo>
                <a:lnTo>
                  <a:pt x="14138" y="360"/>
                </a:lnTo>
                <a:lnTo>
                  <a:pt x="14155" y="371"/>
                </a:lnTo>
                <a:lnTo>
                  <a:pt x="14164" y="350"/>
                </a:lnTo>
                <a:lnTo>
                  <a:pt x="14159" y="350"/>
                </a:lnTo>
                <a:lnTo>
                  <a:pt x="14154" y="335"/>
                </a:lnTo>
                <a:lnTo>
                  <a:pt x="14157" y="331"/>
                </a:lnTo>
                <a:lnTo>
                  <a:pt x="14160" y="330"/>
                </a:lnTo>
                <a:lnTo>
                  <a:pt x="14178" y="343"/>
                </a:lnTo>
                <a:lnTo>
                  <a:pt x="14205" y="342"/>
                </a:lnTo>
                <a:lnTo>
                  <a:pt x="14264" y="394"/>
                </a:lnTo>
                <a:lnTo>
                  <a:pt x="14264" y="455"/>
                </a:lnTo>
                <a:lnTo>
                  <a:pt x="14272" y="473"/>
                </a:lnTo>
                <a:lnTo>
                  <a:pt x="14255" y="520"/>
                </a:lnTo>
                <a:lnTo>
                  <a:pt x="14296" y="536"/>
                </a:lnTo>
                <a:lnTo>
                  <a:pt x="14294" y="541"/>
                </a:lnTo>
                <a:lnTo>
                  <a:pt x="14276" y="533"/>
                </a:lnTo>
                <a:lnTo>
                  <a:pt x="14282" y="540"/>
                </a:lnTo>
                <a:lnTo>
                  <a:pt x="14254" y="551"/>
                </a:lnTo>
                <a:lnTo>
                  <a:pt x="14262" y="561"/>
                </a:lnTo>
                <a:lnTo>
                  <a:pt x="14262" y="572"/>
                </a:lnTo>
                <a:lnTo>
                  <a:pt x="14253" y="602"/>
                </a:lnTo>
                <a:lnTo>
                  <a:pt x="14240" y="612"/>
                </a:lnTo>
                <a:lnTo>
                  <a:pt x="14242" y="616"/>
                </a:lnTo>
                <a:lnTo>
                  <a:pt x="14263" y="616"/>
                </a:lnTo>
                <a:lnTo>
                  <a:pt x="14243" y="655"/>
                </a:lnTo>
                <a:lnTo>
                  <a:pt x="14259" y="675"/>
                </a:lnTo>
                <a:lnTo>
                  <a:pt x="14244" y="699"/>
                </a:lnTo>
                <a:lnTo>
                  <a:pt x="14237" y="704"/>
                </a:lnTo>
                <a:lnTo>
                  <a:pt x="14220" y="684"/>
                </a:lnTo>
                <a:lnTo>
                  <a:pt x="14216" y="685"/>
                </a:lnTo>
                <a:lnTo>
                  <a:pt x="14205" y="716"/>
                </a:lnTo>
                <a:lnTo>
                  <a:pt x="14209" y="728"/>
                </a:lnTo>
                <a:lnTo>
                  <a:pt x="14194" y="719"/>
                </a:lnTo>
                <a:lnTo>
                  <a:pt x="14186" y="720"/>
                </a:lnTo>
                <a:lnTo>
                  <a:pt x="14157" y="734"/>
                </a:lnTo>
                <a:lnTo>
                  <a:pt x="14153" y="750"/>
                </a:lnTo>
                <a:lnTo>
                  <a:pt x="14139" y="777"/>
                </a:lnTo>
                <a:lnTo>
                  <a:pt x="14156" y="773"/>
                </a:lnTo>
                <a:lnTo>
                  <a:pt x="14155" y="787"/>
                </a:lnTo>
                <a:lnTo>
                  <a:pt x="14150" y="788"/>
                </a:lnTo>
                <a:lnTo>
                  <a:pt x="14161" y="809"/>
                </a:lnTo>
                <a:lnTo>
                  <a:pt x="14166" y="833"/>
                </a:lnTo>
                <a:lnTo>
                  <a:pt x="14176" y="841"/>
                </a:lnTo>
                <a:lnTo>
                  <a:pt x="14185" y="858"/>
                </a:lnTo>
                <a:lnTo>
                  <a:pt x="14174" y="897"/>
                </a:lnTo>
                <a:lnTo>
                  <a:pt x="14167" y="907"/>
                </a:lnTo>
                <a:lnTo>
                  <a:pt x="14168" y="915"/>
                </a:lnTo>
                <a:lnTo>
                  <a:pt x="14184" y="937"/>
                </a:lnTo>
                <a:lnTo>
                  <a:pt x="14215" y="938"/>
                </a:lnTo>
                <a:lnTo>
                  <a:pt x="14219" y="940"/>
                </a:lnTo>
                <a:lnTo>
                  <a:pt x="14204" y="945"/>
                </a:lnTo>
                <a:lnTo>
                  <a:pt x="14203" y="964"/>
                </a:lnTo>
                <a:lnTo>
                  <a:pt x="14208" y="979"/>
                </a:lnTo>
                <a:lnTo>
                  <a:pt x="14230" y="992"/>
                </a:lnTo>
                <a:lnTo>
                  <a:pt x="14227" y="1003"/>
                </a:lnTo>
                <a:lnTo>
                  <a:pt x="14236" y="1006"/>
                </a:lnTo>
                <a:lnTo>
                  <a:pt x="14246" y="1014"/>
                </a:lnTo>
                <a:lnTo>
                  <a:pt x="14267" y="1012"/>
                </a:lnTo>
                <a:lnTo>
                  <a:pt x="14274" y="1017"/>
                </a:lnTo>
                <a:lnTo>
                  <a:pt x="14277" y="1024"/>
                </a:lnTo>
                <a:lnTo>
                  <a:pt x="14263" y="1036"/>
                </a:lnTo>
                <a:lnTo>
                  <a:pt x="14266" y="1041"/>
                </a:lnTo>
                <a:lnTo>
                  <a:pt x="14264" y="1047"/>
                </a:lnTo>
                <a:lnTo>
                  <a:pt x="14294" y="1037"/>
                </a:lnTo>
                <a:lnTo>
                  <a:pt x="14301" y="1038"/>
                </a:lnTo>
                <a:lnTo>
                  <a:pt x="14302" y="1032"/>
                </a:lnTo>
                <a:lnTo>
                  <a:pt x="14311" y="1030"/>
                </a:lnTo>
                <a:lnTo>
                  <a:pt x="14315" y="1049"/>
                </a:lnTo>
                <a:lnTo>
                  <a:pt x="14311" y="1077"/>
                </a:lnTo>
                <a:lnTo>
                  <a:pt x="14315" y="1096"/>
                </a:lnTo>
                <a:lnTo>
                  <a:pt x="14331" y="1118"/>
                </a:lnTo>
                <a:lnTo>
                  <a:pt x="14335" y="1148"/>
                </a:lnTo>
                <a:lnTo>
                  <a:pt x="14343" y="1161"/>
                </a:lnTo>
                <a:lnTo>
                  <a:pt x="14333" y="1188"/>
                </a:lnTo>
                <a:lnTo>
                  <a:pt x="14319" y="1205"/>
                </a:lnTo>
                <a:lnTo>
                  <a:pt x="14316" y="1222"/>
                </a:lnTo>
                <a:lnTo>
                  <a:pt x="14328" y="1223"/>
                </a:lnTo>
                <a:lnTo>
                  <a:pt x="14330" y="1231"/>
                </a:lnTo>
                <a:lnTo>
                  <a:pt x="14317" y="1235"/>
                </a:lnTo>
                <a:lnTo>
                  <a:pt x="14328" y="1242"/>
                </a:lnTo>
                <a:lnTo>
                  <a:pt x="14339" y="1231"/>
                </a:lnTo>
                <a:lnTo>
                  <a:pt x="14338" y="1227"/>
                </a:lnTo>
                <a:lnTo>
                  <a:pt x="14352" y="1218"/>
                </a:lnTo>
                <a:lnTo>
                  <a:pt x="14360" y="1226"/>
                </a:lnTo>
                <a:lnTo>
                  <a:pt x="14364" y="1223"/>
                </a:lnTo>
                <a:lnTo>
                  <a:pt x="14379" y="1244"/>
                </a:lnTo>
                <a:lnTo>
                  <a:pt x="14388" y="1249"/>
                </a:lnTo>
                <a:lnTo>
                  <a:pt x="14409" y="1253"/>
                </a:lnTo>
                <a:lnTo>
                  <a:pt x="14415" y="1279"/>
                </a:lnTo>
                <a:lnTo>
                  <a:pt x="14358" y="1294"/>
                </a:lnTo>
                <a:lnTo>
                  <a:pt x="14361" y="1303"/>
                </a:lnTo>
                <a:lnTo>
                  <a:pt x="14397" y="1306"/>
                </a:lnTo>
                <a:lnTo>
                  <a:pt x="14402" y="1308"/>
                </a:lnTo>
                <a:lnTo>
                  <a:pt x="14400" y="1312"/>
                </a:lnTo>
                <a:lnTo>
                  <a:pt x="14379" y="1329"/>
                </a:lnTo>
                <a:lnTo>
                  <a:pt x="14325" y="1352"/>
                </a:lnTo>
                <a:lnTo>
                  <a:pt x="14331" y="1359"/>
                </a:lnTo>
                <a:lnTo>
                  <a:pt x="14349" y="1358"/>
                </a:lnTo>
                <a:lnTo>
                  <a:pt x="14349" y="1351"/>
                </a:lnTo>
                <a:lnTo>
                  <a:pt x="14372" y="1348"/>
                </a:lnTo>
                <a:lnTo>
                  <a:pt x="14393" y="1328"/>
                </a:lnTo>
                <a:lnTo>
                  <a:pt x="14403" y="1329"/>
                </a:lnTo>
                <a:lnTo>
                  <a:pt x="14402" y="1321"/>
                </a:lnTo>
                <a:lnTo>
                  <a:pt x="14412" y="1306"/>
                </a:lnTo>
                <a:lnTo>
                  <a:pt x="14419" y="1283"/>
                </a:lnTo>
                <a:lnTo>
                  <a:pt x="14417" y="1279"/>
                </a:lnTo>
                <a:lnTo>
                  <a:pt x="14440" y="1276"/>
                </a:lnTo>
                <a:lnTo>
                  <a:pt x="14447" y="1296"/>
                </a:lnTo>
                <a:lnTo>
                  <a:pt x="14454" y="1301"/>
                </a:lnTo>
                <a:lnTo>
                  <a:pt x="14473" y="1303"/>
                </a:lnTo>
                <a:lnTo>
                  <a:pt x="14478" y="1340"/>
                </a:lnTo>
                <a:lnTo>
                  <a:pt x="14483" y="1346"/>
                </a:lnTo>
                <a:lnTo>
                  <a:pt x="14514" y="1338"/>
                </a:lnTo>
                <a:lnTo>
                  <a:pt x="14537" y="1329"/>
                </a:lnTo>
                <a:lnTo>
                  <a:pt x="14563" y="1310"/>
                </a:lnTo>
                <a:lnTo>
                  <a:pt x="14563" y="1305"/>
                </a:lnTo>
                <a:lnTo>
                  <a:pt x="14579" y="1307"/>
                </a:lnTo>
                <a:lnTo>
                  <a:pt x="14628" y="1289"/>
                </a:lnTo>
                <a:lnTo>
                  <a:pt x="14650" y="1285"/>
                </a:lnTo>
                <a:lnTo>
                  <a:pt x="14678" y="1264"/>
                </a:lnTo>
                <a:lnTo>
                  <a:pt x="14695" y="1259"/>
                </a:lnTo>
                <a:lnTo>
                  <a:pt x="14688" y="1274"/>
                </a:lnTo>
                <a:lnTo>
                  <a:pt x="14691" y="1287"/>
                </a:lnTo>
                <a:lnTo>
                  <a:pt x="14672" y="1315"/>
                </a:lnTo>
                <a:lnTo>
                  <a:pt x="14665" y="1339"/>
                </a:lnTo>
                <a:lnTo>
                  <a:pt x="14642" y="1350"/>
                </a:lnTo>
                <a:lnTo>
                  <a:pt x="14637" y="1370"/>
                </a:lnTo>
                <a:lnTo>
                  <a:pt x="14631" y="1376"/>
                </a:lnTo>
                <a:lnTo>
                  <a:pt x="14617" y="1400"/>
                </a:lnTo>
                <a:lnTo>
                  <a:pt x="14621" y="1412"/>
                </a:lnTo>
                <a:lnTo>
                  <a:pt x="14620" y="1434"/>
                </a:lnTo>
                <a:lnTo>
                  <a:pt x="14630" y="1460"/>
                </a:lnTo>
                <a:lnTo>
                  <a:pt x="14637" y="1469"/>
                </a:lnTo>
                <a:lnTo>
                  <a:pt x="14634" y="1477"/>
                </a:lnTo>
                <a:lnTo>
                  <a:pt x="14624" y="1489"/>
                </a:lnTo>
                <a:lnTo>
                  <a:pt x="14605" y="1499"/>
                </a:lnTo>
                <a:lnTo>
                  <a:pt x="14592" y="1529"/>
                </a:lnTo>
                <a:lnTo>
                  <a:pt x="14597" y="1535"/>
                </a:lnTo>
                <a:lnTo>
                  <a:pt x="14624" y="1547"/>
                </a:lnTo>
                <a:lnTo>
                  <a:pt x="14628" y="1551"/>
                </a:lnTo>
                <a:lnTo>
                  <a:pt x="14632" y="1551"/>
                </a:lnTo>
                <a:lnTo>
                  <a:pt x="14637" y="1560"/>
                </a:lnTo>
                <a:lnTo>
                  <a:pt x="14634" y="1569"/>
                </a:lnTo>
                <a:lnTo>
                  <a:pt x="14650" y="1576"/>
                </a:lnTo>
                <a:lnTo>
                  <a:pt x="14637" y="1593"/>
                </a:lnTo>
                <a:lnTo>
                  <a:pt x="14626" y="1603"/>
                </a:lnTo>
                <a:lnTo>
                  <a:pt x="14620" y="1626"/>
                </a:lnTo>
                <a:lnTo>
                  <a:pt x="14630" y="1634"/>
                </a:lnTo>
                <a:lnTo>
                  <a:pt x="14675" y="1617"/>
                </a:lnTo>
                <a:lnTo>
                  <a:pt x="14695" y="1602"/>
                </a:lnTo>
                <a:lnTo>
                  <a:pt x="14706" y="1609"/>
                </a:lnTo>
                <a:lnTo>
                  <a:pt x="14710" y="1628"/>
                </a:lnTo>
                <a:lnTo>
                  <a:pt x="14702" y="1635"/>
                </a:lnTo>
                <a:lnTo>
                  <a:pt x="14699" y="1649"/>
                </a:lnTo>
                <a:lnTo>
                  <a:pt x="14715" y="1663"/>
                </a:lnTo>
                <a:lnTo>
                  <a:pt x="14724" y="1652"/>
                </a:lnTo>
                <a:lnTo>
                  <a:pt x="14729" y="1671"/>
                </a:lnTo>
                <a:lnTo>
                  <a:pt x="14729" y="1682"/>
                </a:lnTo>
                <a:lnTo>
                  <a:pt x="14726" y="1693"/>
                </a:lnTo>
                <a:lnTo>
                  <a:pt x="14723" y="1691"/>
                </a:lnTo>
                <a:lnTo>
                  <a:pt x="14714" y="1703"/>
                </a:lnTo>
                <a:lnTo>
                  <a:pt x="14706" y="1704"/>
                </a:lnTo>
                <a:lnTo>
                  <a:pt x="14699" y="1727"/>
                </a:lnTo>
                <a:lnTo>
                  <a:pt x="14703" y="1729"/>
                </a:lnTo>
                <a:lnTo>
                  <a:pt x="14700" y="1732"/>
                </a:lnTo>
                <a:lnTo>
                  <a:pt x="14700" y="1738"/>
                </a:lnTo>
                <a:lnTo>
                  <a:pt x="14719" y="1742"/>
                </a:lnTo>
                <a:lnTo>
                  <a:pt x="14723" y="1738"/>
                </a:lnTo>
                <a:lnTo>
                  <a:pt x="14730" y="1737"/>
                </a:lnTo>
                <a:lnTo>
                  <a:pt x="14730" y="1733"/>
                </a:lnTo>
                <a:lnTo>
                  <a:pt x="14736" y="1737"/>
                </a:lnTo>
                <a:lnTo>
                  <a:pt x="14756" y="1762"/>
                </a:lnTo>
                <a:lnTo>
                  <a:pt x="14753" y="1771"/>
                </a:lnTo>
                <a:lnTo>
                  <a:pt x="14764" y="1790"/>
                </a:lnTo>
                <a:lnTo>
                  <a:pt x="14806" y="1830"/>
                </a:lnTo>
                <a:lnTo>
                  <a:pt x="14808" y="1839"/>
                </a:lnTo>
                <a:lnTo>
                  <a:pt x="14822" y="1813"/>
                </a:lnTo>
                <a:lnTo>
                  <a:pt x="14820" y="1806"/>
                </a:lnTo>
                <a:lnTo>
                  <a:pt x="14823" y="1804"/>
                </a:lnTo>
                <a:lnTo>
                  <a:pt x="14824" y="1808"/>
                </a:lnTo>
                <a:lnTo>
                  <a:pt x="14834" y="1798"/>
                </a:lnTo>
                <a:lnTo>
                  <a:pt x="14840" y="1801"/>
                </a:lnTo>
                <a:lnTo>
                  <a:pt x="14846" y="1788"/>
                </a:lnTo>
                <a:lnTo>
                  <a:pt x="14865" y="1773"/>
                </a:lnTo>
                <a:lnTo>
                  <a:pt x="14891" y="1763"/>
                </a:lnTo>
                <a:lnTo>
                  <a:pt x="14903" y="1794"/>
                </a:lnTo>
                <a:lnTo>
                  <a:pt x="14908" y="1797"/>
                </a:lnTo>
                <a:lnTo>
                  <a:pt x="14898" y="1844"/>
                </a:lnTo>
                <a:lnTo>
                  <a:pt x="14902" y="1853"/>
                </a:lnTo>
                <a:lnTo>
                  <a:pt x="14909" y="1895"/>
                </a:lnTo>
                <a:lnTo>
                  <a:pt x="14899" y="1913"/>
                </a:lnTo>
                <a:lnTo>
                  <a:pt x="14891" y="1919"/>
                </a:lnTo>
                <a:lnTo>
                  <a:pt x="14892" y="1926"/>
                </a:lnTo>
                <a:lnTo>
                  <a:pt x="14904" y="1943"/>
                </a:lnTo>
                <a:lnTo>
                  <a:pt x="14906" y="1953"/>
                </a:lnTo>
                <a:lnTo>
                  <a:pt x="14896" y="1974"/>
                </a:lnTo>
                <a:lnTo>
                  <a:pt x="14887" y="1970"/>
                </a:lnTo>
                <a:lnTo>
                  <a:pt x="14881" y="1979"/>
                </a:lnTo>
                <a:lnTo>
                  <a:pt x="14877" y="1978"/>
                </a:lnTo>
                <a:lnTo>
                  <a:pt x="14874" y="1981"/>
                </a:lnTo>
                <a:lnTo>
                  <a:pt x="14858" y="1982"/>
                </a:lnTo>
                <a:lnTo>
                  <a:pt x="14857" y="1988"/>
                </a:lnTo>
                <a:lnTo>
                  <a:pt x="14864" y="1989"/>
                </a:lnTo>
                <a:lnTo>
                  <a:pt x="14859" y="2008"/>
                </a:lnTo>
                <a:lnTo>
                  <a:pt x="14864" y="2009"/>
                </a:lnTo>
                <a:lnTo>
                  <a:pt x="14860" y="2016"/>
                </a:lnTo>
                <a:lnTo>
                  <a:pt x="14853" y="2016"/>
                </a:lnTo>
                <a:lnTo>
                  <a:pt x="14851" y="2021"/>
                </a:lnTo>
                <a:lnTo>
                  <a:pt x="14839" y="2017"/>
                </a:lnTo>
                <a:lnTo>
                  <a:pt x="14839" y="2023"/>
                </a:lnTo>
                <a:lnTo>
                  <a:pt x="14849" y="2026"/>
                </a:lnTo>
                <a:lnTo>
                  <a:pt x="14849" y="2033"/>
                </a:lnTo>
                <a:lnTo>
                  <a:pt x="14836" y="2033"/>
                </a:lnTo>
                <a:lnTo>
                  <a:pt x="14841" y="2055"/>
                </a:lnTo>
                <a:lnTo>
                  <a:pt x="14837" y="2058"/>
                </a:lnTo>
                <a:lnTo>
                  <a:pt x="14833" y="2056"/>
                </a:lnTo>
                <a:lnTo>
                  <a:pt x="14826" y="2075"/>
                </a:lnTo>
                <a:lnTo>
                  <a:pt x="14827" y="2085"/>
                </a:lnTo>
                <a:lnTo>
                  <a:pt x="14820" y="2090"/>
                </a:lnTo>
                <a:lnTo>
                  <a:pt x="14829" y="2114"/>
                </a:lnTo>
                <a:lnTo>
                  <a:pt x="14833" y="2113"/>
                </a:lnTo>
                <a:lnTo>
                  <a:pt x="14841" y="2123"/>
                </a:lnTo>
                <a:lnTo>
                  <a:pt x="14861" y="2129"/>
                </a:lnTo>
                <a:lnTo>
                  <a:pt x="14865" y="2128"/>
                </a:lnTo>
                <a:lnTo>
                  <a:pt x="14870" y="2120"/>
                </a:lnTo>
                <a:lnTo>
                  <a:pt x="14876" y="2120"/>
                </a:lnTo>
                <a:lnTo>
                  <a:pt x="14877" y="2113"/>
                </a:lnTo>
                <a:lnTo>
                  <a:pt x="14881" y="2114"/>
                </a:lnTo>
                <a:lnTo>
                  <a:pt x="14880" y="2124"/>
                </a:lnTo>
                <a:lnTo>
                  <a:pt x="14869" y="2136"/>
                </a:lnTo>
                <a:lnTo>
                  <a:pt x="14892" y="2162"/>
                </a:lnTo>
                <a:lnTo>
                  <a:pt x="14916" y="2167"/>
                </a:lnTo>
                <a:lnTo>
                  <a:pt x="14924" y="2162"/>
                </a:lnTo>
                <a:lnTo>
                  <a:pt x="14948" y="2163"/>
                </a:lnTo>
                <a:lnTo>
                  <a:pt x="14957" y="2154"/>
                </a:lnTo>
                <a:lnTo>
                  <a:pt x="14962" y="2156"/>
                </a:lnTo>
                <a:lnTo>
                  <a:pt x="14964" y="2161"/>
                </a:lnTo>
                <a:lnTo>
                  <a:pt x="14979" y="2162"/>
                </a:lnTo>
                <a:lnTo>
                  <a:pt x="14988" y="2177"/>
                </a:lnTo>
                <a:lnTo>
                  <a:pt x="14993" y="2179"/>
                </a:lnTo>
                <a:lnTo>
                  <a:pt x="14998" y="2181"/>
                </a:lnTo>
                <a:lnTo>
                  <a:pt x="15009" y="2172"/>
                </a:lnTo>
                <a:lnTo>
                  <a:pt x="15015" y="2194"/>
                </a:lnTo>
                <a:lnTo>
                  <a:pt x="15033" y="2189"/>
                </a:lnTo>
                <a:lnTo>
                  <a:pt x="15037" y="2189"/>
                </a:lnTo>
                <a:lnTo>
                  <a:pt x="15040" y="2193"/>
                </a:lnTo>
                <a:lnTo>
                  <a:pt x="15052" y="2189"/>
                </a:lnTo>
                <a:lnTo>
                  <a:pt x="15070" y="2195"/>
                </a:lnTo>
                <a:lnTo>
                  <a:pt x="15091" y="2184"/>
                </a:lnTo>
                <a:lnTo>
                  <a:pt x="15096" y="2190"/>
                </a:lnTo>
                <a:lnTo>
                  <a:pt x="15104" y="2179"/>
                </a:lnTo>
                <a:lnTo>
                  <a:pt x="15127" y="2186"/>
                </a:lnTo>
                <a:lnTo>
                  <a:pt x="15158" y="2190"/>
                </a:lnTo>
                <a:lnTo>
                  <a:pt x="15177" y="2197"/>
                </a:lnTo>
                <a:lnTo>
                  <a:pt x="15180" y="2193"/>
                </a:lnTo>
                <a:lnTo>
                  <a:pt x="15176" y="2173"/>
                </a:lnTo>
                <a:lnTo>
                  <a:pt x="15205" y="2167"/>
                </a:lnTo>
                <a:lnTo>
                  <a:pt x="15227" y="2172"/>
                </a:lnTo>
                <a:lnTo>
                  <a:pt x="15252" y="2164"/>
                </a:lnTo>
                <a:lnTo>
                  <a:pt x="15272" y="2165"/>
                </a:lnTo>
                <a:lnTo>
                  <a:pt x="15286" y="2172"/>
                </a:lnTo>
                <a:lnTo>
                  <a:pt x="15290" y="2159"/>
                </a:lnTo>
                <a:lnTo>
                  <a:pt x="15299" y="2147"/>
                </a:lnTo>
                <a:lnTo>
                  <a:pt x="15316" y="2147"/>
                </a:lnTo>
                <a:lnTo>
                  <a:pt x="15331" y="2155"/>
                </a:lnTo>
                <a:lnTo>
                  <a:pt x="15328" y="2143"/>
                </a:lnTo>
                <a:lnTo>
                  <a:pt x="15331" y="2137"/>
                </a:lnTo>
                <a:lnTo>
                  <a:pt x="15346" y="2145"/>
                </a:lnTo>
                <a:lnTo>
                  <a:pt x="15353" y="2133"/>
                </a:lnTo>
                <a:lnTo>
                  <a:pt x="15373" y="2146"/>
                </a:lnTo>
                <a:lnTo>
                  <a:pt x="15402" y="2160"/>
                </a:lnTo>
                <a:lnTo>
                  <a:pt x="15407" y="2145"/>
                </a:lnTo>
                <a:lnTo>
                  <a:pt x="15414" y="2147"/>
                </a:lnTo>
                <a:lnTo>
                  <a:pt x="15414" y="2151"/>
                </a:lnTo>
                <a:lnTo>
                  <a:pt x="15423" y="2154"/>
                </a:lnTo>
                <a:lnTo>
                  <a:pt x="15426" y="2138"/>
                </a:lnTo>
                <a:lnTo>
                  <a:pt x="15431" y="2139"/>
                </a:lnTo>
                <a:lnTo>
                  <a:pt x="15438" y="2133"/>
                </a:lnTo>
                <a:lnTo>
                  <a:pt x="15470" y="2153"/>
                </a:lnTo>
                <a:lnTo>
                  <a:pt x="15476" y="2152"/>
                </a:lnTo>
                <a:lnTo>
                  <a:pt x="15483" y="2143"/>
                </a:lnTo>
                <a:lnTo>
                  <a:pt x="15497" y="2134"/>
                </a:lnTo>
                <a:lnTo>
                  <a:pt x="15502" y="2143"/>
                </a:lnTo>
                <a:lnTo>
                  <a:pt x="15536" y="2134"/>
                </a:lnTo>
                <a:lnTo>
                  <a:pt x="15556" y="2138"/>
                </a:lnTo>
                <a:lnTo>
                  <a:pt x="15561" y="2137"/>
                </a:lnTo>
                <a:lnTo>
                  <a:pt x="15565" y="2132"/>
                </a:lnTo>
                <a:lnTo>
                  <a:pt x="15567" y="2137"/>
                </a:lnTo>
                <a:lnTo>
                  <a:pt x="15609" y="2120"/>
                </a:lnTo>
                <a:lnTo>
                  <a:pt x="15611" y="2137"/>
                </a:lnTo>
                <a:lnTo>
                  <a:pt x="15618" y="2142"/>
                </a:lnTo>
                <a:lnTo>
                  <a:pt x="15634" y="2144"/>
                </a:lnTo>
                <a:lnTo>
                  <a:pt x="15649" y="2138"/>
                </a:lnTo>
                <a:lnTo>
                  <a:pt x="15638" y="2151"/>
                </a:lnTo>
                <a:lnTo>
                  <a:pt x="15649" y="2167"/>
                </a:lnTo>
                <a:lnTo>
                  <a:pt x="15648" y="2177"/>
                </a:lnTo>
                <a:lnTo>
                  <a:pt x="15660" y="2171"/>
                </a:lnTo>
                <a:lnTo>
                  <a:pt x="15677" y="2183"/>
                </a:lnTo>
                <a:lnTo>
                  <a:pt x="15690" y="2179"/>
                </a:lnTo>
                <a:lnTo>
                  <a:pt x="15729" y="2189"/>
                </a:lnTo>
                <a:lnTo>
                  <a:pt x="15725" y="2194"/>
                </a:lnTo>
                <a:lnTo>
                  <a:pt x="15732" y="2199"/>
                </a:lnTo>
                <a:lnTo>
                  <a:pt x="15758" y="2204"/>
                </a:lnTo>
                <a:lnTo>
                  <a:pt x="15766" y="2223"/>
                </a:lnTo>
                <a:lnTo>
                  <a:pt x="15788" y="2210"/>
                </a:lnTo>
                <a:lnTo>
                  <a:pt x="15796" y="2225"/>
                </a:lnTo>
                <a:lnTo>
                  <a:pt x="15805" y="2226"/>
                </a:lnTo>
                <a:lnTo>
                  <a:pt x="15823" y="2248"/>
                </a:lnTo>
                <a:lnTo>
                  <a:pt x="15822" y="2255"/>
                </a:lnTo>
                <a:lnTo>
                  <a:pt x="15830" y="2272"/>
                </a:lnTo>
                <a:lnTo>
                  <a:pt x="15822" y="2284"/>
                </a:lnTo>
                <a:lnTo>
                  <a:pt x="15817" y="2300"/>
                </a:lnTo>
                <a:lnTo>
                  <a:pt x="15808" y="2301"/>
                </a:lnTo>
                <a:lnTo>
                  <a:pt x="15791" y="2315"/>
                </a:lnTo>
                <a:lnTo>
                  <a:pt x="15790" y="2321"/>
                </a:lnTo>
                <a:lnTo>
                  <a:pt x="15794" y="2333"/>
                </a:lnTo>
                <a:lnTo>
                  <a:pt x="15798" y="2336"/>
                </a:lnTo>
                <a:lnTo>
                  <a:pt x="15804" y="2337"/>
                </a:lnTo>
                <a:lnTo>
                  <a:pt x="15807" y="2341"/>
                </a:lnTo>
                <a:lnTo>
                  <a:pt x="15807" y="2351"/>
                </a:lnTo>
                <a:lnTo>
                  <a:pt x="15781" y="2357"/>
                </a:lnTo>
                <a:lnTo>
                  <a:pt x="15771" y="2381"/>
                </a:lnTo>
                <a:lnTo>
                  <a:pt x="15775" y="2388"/>
                </a:lnTo>
                <a:lnTo>
                  <a:pt x="15760" y="2397"/>
                </a:lnTo>
                <a:lnTo>
                  <a:pt x="15765" y="2411"/>
                </a:lnTo>
                <a:lnTo>
                  <a:pt x="15771" y="2411"/>
                </a:lnTo>
                <a:lnTo>
                  <a:pt x="15775" y="2426"/>
                </a:lnTo>
                <a:lnTo>
                  <a:pt x="15788" y="2443"/>
                </a:lnTo>
                <a:lnTo>
                  <a:pt x="15773" y="2448"/>
                </a:lnTo>
                <a:lnTo>
                  <a:pt x="15771" y="2459"/>
                </a:lnTo>
                <a:lnTo>
                  <a:pt x="15781" y="2465"/>
                </a:lnTo>
                <a:lnTo>
                  <a:pt x="15774" y="2466"/>
                </a:lnTo>
                <a:lnTo>
                  <a:pt x="15777" y="2468"/>
                </a:lnTo>
                <a:lnTo>
                  <a:pt x="15771" y="2481"/>
                </a:lnTo>
                <a:lnTo>
                  <a:pt x="15772" y="2486"/>
                </a:lnTo>
                <a:lnTo>
                  <a:pt x="15790" y="2491"/>
                </a:lnTo>
                <a:lnTo>
                  <a:pt x="15802" y="2506"/>
                </a:lnTo>
                <a:lnTo>
                  <a:pt x="15812" y="2512"/>
                </a:lnTo>
                <a:lnTo>
                  <a:pt x="15818" y="2510"/>
                </a:lnTo>
                <a:lnTo>
                  <a:pt x="15818" y="2518"/>
                </a:lnTo>
                <a:lnTo>
                  <a:pt x="15844" y="2505"/>
                </a:lnTo>
                <a:lnTo>
                  <a:pt x="15857" y="2509"/>
                </a:lnTo>
                <a:lnTo>
                  <a:pt x="15852" y="2541"/>
                </a:lnTo>
                <a:lnTo>
                  <a:pt x="15879" y="2561"/>
                </a:lnTo>
                <a:lnTo>
                  <a:pt x="15904" y="2563"/>
                </a:lnTo>
                <a:lnTo>
                  <a:pt x="15922" y="2573"/>
                </a:lnTo>
                <a:lnTo>
                  <a:pt x="15950" y="2610"/>
                </a:lnTo>
                <a:lnTo>
                  <a:pt x="15964" y="2623"/>
                </a:lnTo>
                <a:lnTo>
                  <a:pt x="15973" y="2626"/>
                </a:lnTo>
                <a:lnTo>
                  <a:pt x="15971" y="2630"/>
                </a:lnTo>
                <a:lnTo>
                  <a:pt x="15976" y="2631"/>
                </a:lnTo>
                <a:lnTo>
                  <a:pt x="15971" y="2642"/>
                </a:lnTo>
                <a:lnTo>
                  <a:pt x="15972" y="2647"/>
                </a:lnTo>
                <a:lnTo>
                  <a:pt x="16001" y="2675"/>
                </a:lnTo>
                <a:lnTo>
                  <a:pt x="16022" y="2662"/>
                </a:lnTo>
                <a:lnTo>
                  <a:pt x="16049" y="2656"/>
                </a:lnTo>
                <a:lnTo>
                  <a:pt x="16081" y="2643"/>
                </a:lnTo>
                <a:lnTo>
                  <a:pt x="16082" y="2634"/>
                </a:lnTo>
                <a:lnTo>
                  <a:pt x="16115" y="2594"/>
                </a:lnTo>
                <a:lnTo>
                  <a:pt x="16119" y="2594"/>
                </a:lnTo>
                <a:lnTo>
                  <a:pt x="16124" y="2600"/>
                </a:lnTo>
                <a:lnTo>
                  <a:pt x="16122" y="2606"/>
                </a:lnTo>
                <a:lnTo>
                  <a:pt x="16131" y="2622"/>
                </a:lnTo>
                <a:lnTo>
                  <a:pt x="16138" y="2623"/>
                </a:lnTo>
                <a:lnTo>
                  <a:pt x="16178" y="2613"/>
                </a:lnTo>
                <a:lnTo>
                  <a:pt x="16195" y="2612"/>
                </a:lnTo>
                <a:lnTo>
                  <a:pt x="16218" y="2603"/>
                </a:lnTo>
                <a:lnTo>
                  <a:pt x="16224" y="2597"/>
                </a:lnTo>
                <a:lnTo>
                  <a:pt x="16260" y="2578"/>
                </a:lnTo>
                <a:lnTo>
                  <a:pt x="16264" y="2579"/>
                </a:lnTo>
                <a:lnTo>
                  <a:pt x="16263" y="2570"/>
                </a:lnTo>
                <a:lnTo>
                  <a:pt x="16283" y="2563"/>
                </a:lnTo>
                <a:lnTo>
                  <a:pt x="16286" y="2565"/>
                </a:lnTo>
                <a:lnTo>
                  <a:pt x="16290" y="2562"/>
                </a:lnTo>
                <a:lnTo>
                  <a:pt x="16294" y="2563"/>
                </a:lnTo>
                <a:lnTo>
                  <a:pt x="16295" y="2556"/>
                </a:lnTo>
                <a:lnTo>
                  <a:pt x="16302" y="2558"/>
                </a:lnTo>
                <a:lnTo>
                  <a:pt x="16304" y="2563"/>
                </a:lnTo>
                <a:lnTo>
                  <a:pt x="16311" y="2566"/>
                </a:lnTo>
                <a:lnTo>
                  <a:pt x="16320" y="2567"/>
                </a:lnTo>
                <a:lnTo>
                  <a:pt x="16323" y="2564"/>
                </a:lnTo>
                <a:lnTo>
                  <a:pt x="16326" y="2566"/>
                </a:lnTo>
                <a:lnTo>
                  <a:pt x="16345" y="2557"/>
                </a:lnTo>
                <a:lnTo>
                  <a:pt x="16385" y="2547"/>
                </a:lnTo>
                <a:lnTo>
                  <a:pt x="16400" y="2533"/>
                </a:lnTo>
                <a:lnTo>
                  <a:pt x="16426" y="2518"/>
                </a:lnTo>
                <a:lnTo>
                  <a:pt x="16448" y="2511"/>
                </a:lnTo>
                <a:lnTo>
                  <a:pt x="16480" y="2511"/>
                </a:lnTo>
                <a:lnTo>
                  <a:pt x="16515" y="2492"/>
                </a:lnTo>
                <a:lnTo>
                  <a:pt x="16540" y="2490"/>
                </a:lnTo>
                <a:lnTo>
                  <a:pt x="16542" y="2486"/>
                </a:lnTo>
                <a:lnTo>
                  <a:pt x="16550" y="2484"/>
                </a:lnTo>
                <a:lnTo>
                  <a:pt x="16560" y="2468"/>
                </a:lnTo>
                <a:lnTo>
                  <a:pt x="16568" y="2460"/>
                </a:lnTo>
                <a:lnTo>
                  <a:pt x="16574" y="2434"/>
                </a:lnTo>
                <a:lnTo>
                  <a:pt x="16582" y="2432"/>
                </a:lnTo>
                <a:lnTo>
                  <a:pt x="16593" y="2447"/>
                </a:lnTo>
                <a:lnTo>
                  <a:pt x="16618" y="2457"/>
                </a:lnTo>
                <a:lnTo>
                  <a:pt x="16627" y="2467"/>
                </a:lnTo>
                <a:lnTo>
                  <a:pt x="16641" y="2493"/>
                </a:lnTo>
                <a:lnTo>
                  <a:pt x="16653" y="2503"/>
                </a:lnTo>
                <a:lnTo>
                  <a:pt x="16661" y="2501"/>
                </a:lnTo>
                <a:lnTo>
                  <a:pt x="16661" y="2517"/>
                </a:lnTo>
                <a:lnTo>
                  <a:pt x="16672" y="2539"/>
                </a:lnTo>
                <a:lnTo>
                  <a:pt x="16700" y="2553"/>
                </a:lnTo>
                <a:lnTo>
                  <a:pt x="16720" y="2556"/>
                </a:lnTo>
                <a:lnTo>
                  <a:pt x="16747" y="2570"/>
                </a:lnTo>
                <a:lnTo>
                  <a:pt x="16754" y="2582"/>
                </a:lnTo>
                <a:lnTo>
                  <a:pt x="16779" y="2604"/>
                </a:lnTo>
                <a:lnTo>
                  <a:pt x="16794" y="2625"/>
                </a:lnTo>
                <a:lnTo>
                  <a:pt x="16790" y="2635"/>
                </a:lnTo>
                <a:lnTo>
                  <a:pt x="16785" y="2636"/>
                </a:lnTo>
                <a:lnTo>
                  <a:pt x="16779" y="2649"/>
                </a:lnTo>
                <a:lnTo>
                  <a:pt x="16781" y="2656"/>
                </a:lnTo>
                <a:lnTo>
                  <a:pt x="16769" y="2654"/>
                </a:lnTo>
                <a:lnTo>
                  <a:pt x="16757" y="2658"/>
                </a:lnTo>
                <a:lnTo>
                  <a:pt x="16759" y="2662"/>
                </a:lnTo>
                <a:lnTo>
                  <a:pt x="16752" y="2671"/>
                </a:lnTo>
                <a:lnTo>
                  <a:pt x="16717" y="2676"/>
                </a:lnTo>
                <a:lnTo>
                  <a:pt x="16709" y="2683"/>
                </a:lnTo>
                <a:lnTo>
                  <a:pt x="16715" y="2688"/>
                </a:lnTo>
                <a:lnTo>
                  <a:pt x="16708" y="2705"/>
                </a:lnTo>
                <a:lnTo>
                  <a:pt x="16718" y="2728"/>
                </a:lnTo>
                <a:lnTo>
                  <a:pt x="16718" y="2736"/>
                </a:lnTo>
                <a:lnTo>
                  <a:pt x="16684" y="2772"/>
                </a:lnTo>
                <a:lnTo>
                  <a:pt x="16683" y="2784"/>
                </a:lnTo>
                <a:lnTo>
                  <a:pt x="16706" y="2783"/>
                </a:lnTo>
                <a:lnTo>
                  <a:pt x="16713" y="2801"/>
                </a:lnTo>
                <a:lnTo>
                  <a:pt x="16736" y="2840"/>
                </a:lnTo>
                <a:lnTo>
                  <a:pt x="16772" y="2917"/>
                </a:lnTo>
                <a:lnTo>
                  <a:pt x="16794" y="2931"/>
                </a:lnTo>
                <a:lnTo>
                  <a:pt x="16821" y="2943"/>
                </a:lnTo>
                <a:lnTo>
                  <a:pt x="16829" y="2955"/>
                </a:lnTo>
                <a:lnTo>
                  <a:pt x="16831" y="2951"/>
                </a:lnTo>
                <a:lnTo>
                  <a:pt x="16835" y="2954"/>
                </a:lnTo>
                <a:lnTo>
                  <a:pt x="16861" y="2948"/>
                </a:lnTo>
                <a:lnTo>
                  <a:pt x="16856" y="2985"/>
                </a:lnTo>
                <a:lnTo>
                  <a:pt x="16849" y="2998"/>
                </a:lnTo>
                <a:lnTo>
                  <a:pt x="16852" y="3000"/>
                </a:lnTo>
                <a:lnTo>
                  <a:pt x="16871" y="3000"/>
                </a:lnTo>
                <a:lnTo>
                  <a:pt x="16884" y="3008"/>
                </a:lnTo>
                <a:lnTo>
                  <a:pt x="16886" y="3012"/>
                </a:lnTo>
                <a:lnTo>
                  <a:pt x="16886" y="3032"/>
                </a:lnTo>
                <a:lnTo>
                  <a:pt x="16883" y="3038"/>
                </a:lnTo>
                <a:lnTo>
                  <a:pt x="16886" y="3056"/>
                </a:lnTo>
                <a:lnTo>
                  <a:pt x="16913" y="3056"/>
                </a:lnTo>
                <a:lnTo>
                  <a:pt x="16910" y="3071"/>
                </a:lnTo>
                <a:lnTo>
                  <a:pt x="16913" y="3074"/>
                </a:lnTo>
                <a:lnTo>
                  <a:pt x="16915" y="3092"/>
                </a:lnTo>
                <a:lnTo>
                  <a:pt x="16921" y="3100"/>
                </a:lnTo>
                <a:lnTo>
                  <a:pt x="16937" y="3103"/>
                </a:lnTo>
                <a:lnTo>
                  <a:pt x="16937" y="3107"/>
                </a:lnTo>
                <a:lnTo>
                  <a:pt x="16948" y="3099"/>
                </a:lnTo>
                <a:lnTo>
                  <a:pt x="16948" y="3108"/>
                </a:lnTo>
                <a:lnTo>
                  <a:pt x="16944" y="3120"/>
                </a:lnTo>
                <a:lnTo>
                  <a:pt x="16948" y="3129"/>
                </a:lnTo>
                <a:lnTo>
                  <a:pt x="16947" y="3144"/>
                </a:lnTo>
                <a:lnTo>
                  <a:pt x="16952" y="3156"/>
                </a:lnTo>
                <a:lnTo>
                  <a:pt x="16947" y="3159"/>
                </a:lnTo>
                <a:lnTo>
                  <a:pt x="16955" y="3169"/>
                </a:lnTo>
                <a:lnTo>
                  <a:pt x="16947" y="3176"/>
                </a:lnTo>
                <a:lnTo>
                  <a:pt x="16957" y="3193"/>
                </a:lnTo>
                <a:lnTo>
                  <a:pt x="16961" y="3216"/>
                </a:lnTo>
                <a:lnTo>
                  <a:pt x="16956" y="3224"/>
                </a:lnTo>
                <a:lnTo>
                  <a:pt x="16957" y="3228"/>
                </a:lnTo>
                <a:lnTo>
                  <a:pt x="16926" y="3266"/>
                </a:lnTo>
                <a:lnTo>
                  <a:pt x="16936" y="3275"/>
                </a:lnTo>
                <a:lnTo>
                  <a:pt x="16945" y="3295"/>
                </a:lnTo>
                <a:lnTo>
                  <a:pt x="16949" y="3292"/>
                </a:lnTo>
                <a:lnTo>
                  <a:pt x="16966" y="3312"/>
                </a:lnTo>
                <a:lnTo>
                  <a:pt x="16953" y="3325"/>
                </a:lnTo>
                <a:lnTo>
                  <a:pt x="16981" y="3337"/>
                </a:lnTo>
                <a:lnTo>
                  <a:pt x="16980" y="3341"/>
                </a:lnTo>
                <a:lnTo>
                  <a:pt x="16964" y="3350"/>
                </a:lnTo>
                <a:lnTo>
                  <a:pt x="16967" y="3362"/>
                </a:lnTo>
                <a:lnTo>
                  <a:pt x="16955" y="3374"/>
                </a:lnTo>
                <a:lnTo>
                  <a:pt x="16945" y="3370"/>
                </a:lnTo>
                <a:lnTo>
                  <a:pt x="16941" y="3392"/>
                </a:lnTo>
                <a:lnTo>
                  <a:pt x="16928" y="3419"/>
                </a:lnTo>
                <a:lnTo>
                  <a:pt x="16921" y="3417"/>
                </a:lnTo>
                <a:lnTo>
                  <a:pt x="16908" y="3427"/>
                </a:lnTo>
                <a:lnTo>
                  <a:pt x="16914" y="3431"/>
                </a:lnTo>
                <a:lnTo>
                  <a:pt x="16925" y="3433"/>
                </a:lnTo>
                <a:lnTo>
                  <a:pt x="16913" y="3458"/>
                </a:lnTo>
                <a:lnTo>
                  <a:pt x="16918" y="3461"/>
                </a:lnTo>
                <a:lnTo>
                  <a:pt x="16910" y="3475"/>
                </a:lnTo>
                <a:lnTo>
                  <a:pt x="16899" y="3478"/>
                </a:lnTo>
                <a:lnTo>
                  <a:pt x="16896" y="3501"/>
                </a:lnTo>
                <a:lnTo>
                  <a:pt x="16899" y="3526"/>
                </a:lnTo>
                <a:lnTo>
                  <a:pt x="16896" y="3531"/>
                </a:lnTo>
                <a:lnTo>
                  <a:pt x="16875" y="3540"/>
                </a:lnTo>
                <a:lnTo>
                  <a:pt x="16872" y="3576"/>
                </a:lnTo>
                <a:lnTo>
                  <a:pt x="16880" y="3584"/>
                </a:lnTo>
                <a:lnTo>
                  <a:pt x="16895" y="3587"/>
                </a:lnTo>
                <a:lnTo>
                  <a:pt x="16899" y="3591"/>
                </a:lnTo>
                <a:lnTo>
                  <a:pt x="16900" y="3607"/>
                </a:lnTo>
                <a:lnTo>
                  <a:pt x="16904" y="3614"/>
                </a:lnTo>
                <a:lnTo>
                  <a:pt x="16894" y="3630"/>
                </a:lnTo>
                <a:lnTo>
                  <a:pt x="16896" y="3650"/>
                </a:lnTo>
                <a:lnTo>
                  <a:pt x="16883" y="3699"/>
                </a:lnTo>
                <a:lnTo>
                  <a:pt x="16888" y="3714"/>
                </a:lnTo>
                <a:lnTo>
                  <a:pt x="16915" y="3737"/>
                </a:lnTo>
                <a:lnTo>
                  <a:pt x="16928" y="3740"/>
                </a:lnTo>
                <a:lnTo>
                  <a:pt x="16933" y="3755"/>
                </a:lnTo>
                <a:lnTo>
                  <a:pt x="16949" y="3773"/>
                </a:lnTo>
                <a:lnTo>
                  <a:pt x="16998" y="3815"/>
                </a:lnTo>
                <a:lnTo>
                  <a:pt x="17002" y="3832"/>
                </a:lnTo>
                <a:lnTo>
                  <a:pt x="17007" y="3831"/>
                </a:lnTo>
                <a:lnTo>
                  <a:pt x="17012" y="3837"/>
                </a:lnTo>
                <a:lnTo>
                  <a:pt x="16996" y="3842"/>
                </a:lnTo>
                <a:lnTo>
                  <a:pt x="16999" y="3847"/>
                </a:lnTo>
                <a:lnTo>
                  <a:pt x="17014" y="3844"/>
                </a:lnTo>
                <a:lnTo>
                  <a:pt x="17018" y="3857"/>
                </a:lnTo>
                <a:lnTo>
                  <a:pt x="17024" y="3855"/>
                </a:lnTo>
                <a:lnTo>
                  <a:pt x="17041" y="3886"/>
                </a:lnTo>
                <a:lnTo>
                  <a:pt x="17024" y="3929"/>
                </a:lnTo>
                <a:lnTo>
                  <a:pt x="17091" y="4004"/>
                </a:lnTo>
                <a:lnTo>
                  <a:pt x="17153" y="3993"/>
                </a:lnTo>
                <a:lnTo>
                  <a:pt x="17198" y="4001"/>
                </a:lnTo>
                <a:lnTo>
                  <a:pt x="17265" y="3964"/>
                </a:lnTo>
                <a:lnTo>
                  <a:pt x="17341" y="3976"/>
                </a:lnTo>
                <a:lnTo>
                  <a:pt x="17352" y="3974"/>
                </a:lnTo>
                <a:lnTo>
                  <a:pt x="17383" y="3977"/>
                </a:lnTo>
                <a:lnTo>
                  <a:pt x="17397" y="4036"/>
                </a:lnTo>
                <a:lnTo>
                  <a:pt x="17395" y="4052"/>
                </a:lnTo>
                <a:lnTo>
                  <a:pt x="17399" y="4068"/>
                </a:lnTo>
                <a:lnTo>
                  <a:pt x="17372" y="4076"/>
                </a:lnTo>
                <a:lnTo>
                  <a:pt x="17371" y="4094"/>
                </a:lnTo>
                <a:lnTo>
                  <a:pt x="17380" y="4110"/>
                </a:lnTo>
                <a:lnTo>
                  <a:pt x="17406" y="4096"/>
                </a:lnTo>
                <a:lnTo>
                  <a:pt x="17409" y="4102"/>
                </a:lnTo>
                <a:lnTo>
                  <a:pt x="17418" y="4147"/>
                </a:lnTo>
                <a:lnTo>
                  <a:pt x="17425" y="4163"/>
                </a:lnTo>
                <a:lnTo>
                  <a:pt x="17427" y="4184"/>
                </a:lnTo>
                <a:lnTo>
                  <a:pt x="17412" y="4223"/>
                </a:lnTo>
                <a:lnTo>
                  <a:pt x="17410" y="4244"/>
                </a:lnTo>
                <a:lnTo>
                  <a:pt x="17427" y="4286"/>
                </a:lnTo>
                <a:lnTo>
                  <a:pt x="17425" y="4303"/>
                </a:lnTo>
                <a:lnTo>
                  <a:pt x="17437" y="4308"/>
                </a:lnTo>
                <a:lnTo>
                  <a:pt x="17434" y="4314"/>
                </a:lnTo>
                <a:lnTo>
                  <a:pt x="17456" y="4332"/>
                </a:lnTo>
                <a:lnTo>
                  <a:pt x="17475" y="4365"/>
                </a:lnTo>
                <a:lnTo>
                  <a:pt x="17442" y="4374"/>
                </a:lnTo>
                <a:lnTo>
                  <a:pt x="17444" y="4388"/>
                </a:lnTo>
                <a:lnTo>
                  <a:pt x="17447" y="4392"/>
                </a:lnTo>
                <a:lnTo>
                  <a:pt x="17406" y="4408"/>
                </a:lnTo>
                <a:lnTo>
                  <a:pt x="17393" y="4420"/>
                </a:lnTo>
                <a:lnTo>
                  <a:pt x="17384" y="4439"/>
                </a:lnTo>
                <a:lnTo>
                  <a:pt x="17430" y="4472"/>
                </a:lnTo>
                <a:lnTo>
                  <a:pt x="17442" y="4488"/>
                </a:lnTo>
                <a:lnTo>
                  <a:pt x="17428" y="4505"/>
                </a:lnTo>
                <a:lnTo>
                  <a:pt x="17418" y="4508"/>
                </a:lnTo>
                <a:lnTo>
                  <a:pt x="17409" y="4519"/>
                </a:lnTo>
                <a:lnTo>
                  <a:pt x="17420" y="4554"/>
                </a:lnTo>
                <a:lnTo>
                  <a:pt x="17330" y="4701"/>
                </a:lnTo>
                <a:lnTo>
                  <a:pt x="17087" y="4850"/>
                </a:lnTo>
                <a:lnTo>
                  <a:pt x="17018" y="4838"/>
                </a:lnTo>
                <a:lnTo>
                  <a:pt x="16951" y="4868"/>
                </a:lnTo>
                <a:lnTo>
                  <a:pt x="16956" y="4895"/>
                </a:lnTo>
                <a:lnTo>
                  <a:pt x="17021" y="4923"/>
                </a:lnTo>
                <a:lnTo>
                  <a:pt x="17057" y="4945"/>
                </a:lnTo>
                <a:lnTo>
                  <a:pt x="17037" y="5050"/>
                </a:lnTo>
                <a:lnTo>
                  <a:pt x="17087" y="5041"/>
                </a:lnTo>
                <a:lnTo>
                  <a:pt x="17095" y="5052"/>
                </a:lnTo>
                <a:lnTo>
                  <a:pt x="17162" y="5085"/>
                </a:lnTo>
                <a:lnTo>
                  <a:pt x="17175" y="5121"/>
                </a:lnTo>
                <a:lnTo>
                  <a:pt x="17145" y="5206"/>
                </a:lnTo>
                <a:lnTo>
                  <a:pt x="17110" y="5228"/>
                </a:lnTo>
                <a:lnTo>
                  <a:pt x="17112" y="5247"/>
                </a:lnTo>
                <a:lnTo>
                  <a:pt x="17106" y="5287"/>
                </a:lnTo>
                <a:lnTo>
                  <a:pt x="17155" y="5415"/>
                </a:lnTo>
                <a:lnTo>
                  <a:pt x="17155" y="5423"/>
                </a:lnTo>
                <a:lnTo>
                  <a:pt x="17147" y="5441"/>
                </a:lnTo>
                <a:lnTo>
                  <a:pt x="17135" y="5450"/>
                </a:lnTo>
                <a:lnTo>
                  <a:pt x="17133" y="5456"/>
                </a:lnTo>
                <a:lnTo>
                  <a:pt x="17103" y="5480"/>
                </a:lnTo>
                <a:lnTo>
                  <a:pt x="17099" y="5490"/>
                </a:lnTo>
                <a:lnTo>
                  <a:pt x="17093" y="5534"/>
                </a:lnTo>
                <a:lnTo>
                  <a:pt x="17063" y="5580"/>
                </a:lnTo>
                <a:lnTo>
                  <a:pt x="17058" y="5597"/>
                </a:lnTo>
                <a:lnTo>
                  <a:pt x="17067" y="5599"/>
                </a:lnTo>
                <a:lnTo>
                  <a:pt x="17116" y="5628"/>
                </a:lnTo>
                <a:lnTo>
                  <a:pt x="17124" y="5646"/>
                </a:lnTo>
                <a:lnTo>
                  <a:pt x="17125" y="5661"/>
                </a:lnTo>
                <a:lnTo>
                  <a:pt x="17138" y="5671"/>
                </a:lnTo>
                <a:lnTo>
                  <a:pt x="17161" y="5675"/>
                </a:lnTo>
                <a:lnTo>
                  <a:pt x="17199" y="5738"/>
                </a:lnTo>
                <a:lnTo>
                  <a:pt x="17221" y="5752"/>
                </a:lnTo>
                <a:lnTo>
                  <a:pt x="17216" y="5757"/>
                </a:lnTo>
                <a:lnTo>
                  <a:pt x="17186" y="5775"/>
                </a:lnTo>
                <a:lnTo>
                  <a:pt x="17173" y="5790"/>
                </a:lnTo>
                <a:lnTo>
                  <a:pt x="17147" y="5791"/>
                </a:lnTo>
                <a:lnTo>
                  <a:pt x="17119" y="5827"/>
                </a:lnTo>
                <a:lnTo>
                  <a:pt x="17087" y="5847"/>
                </a:lnTo>
                <a:lnTo>
                  <a:pt x="17157" y="5865"/>
                </a:lnTo>
                <a:lnTo>
                  <a:pt x="17165" y="5869"/>
                </a:lnTo>
                <a:lnTo>
                  <a:pt x="17169" y="5880"/>
                </a:lnTo>
                <a:lnTo>
                  <a:pt x="17166" y="5896"/>
                </a:lnTo>
                <a:lnTo>
                  <a:pt x="17168" y="5904"/>
                </a:lnTo>
                <a:lnTo>
                  <a:pt x="17183" y="5919"/>
                </a:lnTo>
                <a:lnTo>
                  <a:pt x="17172" y="5927"/>
                </a:lnTo>
                <a:lnTo>
                  <a:pt x="17154" y="5932"/>
                </a:lnTo>
                <a:lnTo>
                  <a:pt x="17142" y="5939"/>
                </a:lnTo>
                <a:lnTo>
                  <a:pt x="17039" y="5889"/>
                </a:lnTo>
                <a:lnTo>
                  <a:pt x="16948" y="5881"/>
                </a:lnTo>
                <a:lnTo>
                  <a:pt x="16904" y="5854"/>
                </a:lnTo>
                <a:lnTo>
                  <a:pt x="16886" y="5822"/>
                </a:lnTo>
                <a:lnTo>
                  <a:pt x="16810" y="5935"/>
                </a:lnTo>
                <a:lnTo>
                  <a:pt x="16741" y="5974"/>
                </a:lnTo>
                <a:lnTo>
                  <a:pt x="16732" y="6071"/>
                </a:lnTo>
                <a:lnTo>
                  <a:pt x="16726" y="6073"/>
                </a:lnTo>
                <a:lnTo>
                  <a:pt x="16709" y="6065"/>
                </a:lnTo>
                <a:lnTo>
                  <a:pt x="16695" y="6063"/>
                </a:lnTo>
                <a:lnTo>
                  <a:pt x="16664" y="6072"/>
                </a:lnTo>
                <a:lnTo>
                  <a:pt x="16664" y="6130"/>
                </a:lnTo>
                <a:lnTo>
                  <a:pt x="16608" y="6188"/>
                </a:lnTo>
                <a:lnTo>
                  <a:pt x="16492" y="6229"/>
                </a:lnTo>
                <a:lnTo>
                  <a:pt x="16493" y="6235"/>
                </a:lnTo>
                <a:lnTo>
                  <a:pt x="16477" y="6233"/>
                </a:lnTo>
                <a:lnTo>
                  <a:pt x="16475" y="6237"/>
                </a:lnTo>
                <a:lnTo>
                  <a:pt x="16459" y="6242"/>
                </a:lnTo>
                <a:lnTo>
                  <a:pt x="16427" y="6258"/>
                </a:lnTo>
                <a:lnTo>
                  <a:pt x="16415" y="6259"/>
                </a:lnTo>
                <a:lnTo>
                  <a:pt x="16373" y="6279"/>
                </a:lnTo>
                <a:lnTo>
                  <a:pt x="16348" y="6269"/>
                </a:lnTo>
                <a:lnTo>
                  <a:pt x="16329" y="6283"/>
                </a:lnTo>
                <a:lnTo>
                  <a:pt x="16321" y="6282"/>
                </a:lnTo>
                <a:lnTo>
                  <a:pt x="16309" y="6275"/>
                </a:lnTo>
                <a:lnTo>
                  <a:pt x="16299" y="6256"/>
                </a:lnTo>
                <a:lnTo>
                  <a:pt x="16266" y="6261"/>
                </a:lnTo>
                <a:lnTo>
                  <a:pt x="16251" y="6257"/>
                </a:lnTo>
                <a:lnTo>
                  <a:pt x="16234" y="6258"/>
                </a:lnTo>
                <a:lnTo>
                  <a:pt x="16270" y="6308"/>
                </a:lnTo>
                <a:lnTo>
                  <a:pt x="16323" y="6336"/>
                </a:lnTo>
                <a:lnTo>
                  <a:pt x="16330" y="6342"/>
                </a:lnTo>
                <a:lnTo>
                  <a:pt x="16335" y="6358"/>
                </a:lnTo>
                <a:lnTo>
                  <a:pt x="16339" y="6361"/>
                </a:lnTo>
                <a:lnTo>
                  <a:pt x="16354" y="6360"/>
                </a:lnTo>
                <a:lnTo>
                  <a:pt x="16369" y="6370"/>
                </a:lnTo>
                <a:lnTo>
                  <a:pt x="16378" y="6388"/>
                </a:lnTo>
                <a:lnTo>
                  <a:pt x="16394" y="6398"/>
                </a:lnTo>
                <a:lnTo>
                  <a:pt x="16409" y="6412"/>
                </a:lnTo>
                <a:lnTo>
                  <a:pt x="16408" y="6420"/>
                </a:lnTo>
                <a:lnTo>
                  <a:pt x="16403" y="6420"/>
                </a:lnTo>
                <a:lnTo>
                  <a:pt x="16405" y="6427"/>
                </a:lnTo>
                <a:lnTo>
                  <a:pt x="16396" y="6436"/>
                </a:lnTo>
                <a:lnTo>
                  <a:pt x="16386" y="6433"/>
                </a:lnTo>
                <a:lnTo>
                  <a:pt x="16381" y="6452"/>
                </a:lnTo>
                <a:lnTo>
                  <a:pt x="16376" y="6450"/>
                </a:lnTo>
                <a:lnTo>
                  <a:pt x="16374" y="6454"/>
                </a:lnTo>
                <a:lnTo>
                  <a:pt x="16374" y="6460"/>
                </a:lnTo>
                <a:lnTo>
                  <a:pt x="16381" y="6473"/>
                </a:lnTo>
                <a:lnTo>
                  <a:pt x="16383" y="6483"/>
                </a:lnTo>
                <a:lnTo>
                  <a:pt x="16373" y="6515"/>
                </a:lnTo>
                <a:lnTo>
                  <a:pt x="16375" y="6520"/>
                </a:lnTo>
                <a:lnTo>
                  <a:pt x="16387" y="6525"/>
                </a:lnTo>
                <a:lnTo>
                  <a:pt x="16406" y="6554"/>
                </a:lnTo>
                <a:lnTo>
                  <a:pt x="16402" y="6557"/>
                </a:lnTo>
                <a:lnTo>
                  <a:pt x="16417" y="6569"/>
                </a:lnTo>
                <a:lnTo>
                  <a:pt x="16416" y="6579"/>
                </a:lnTo>
                <a:lnTo>
                  <a:pt x="16420" y="6589"/>
                </a:lnTo>
                <a:lnTo>
                  <a:pt x="16433" y="6601"/>
                </a:lnTo>
                <a:lnTo>
                  <a:pt x="16436" y="6631"/>
                </a:lnTo>
                <a:lnTo>
                  <a:pt x="16441" y="6637"/>
                </a:lnTo>
                <a:lnTo>
                  <a:pt x="16418" y="6659"/>
                </a:lnTo>
                <a:lnTo>
                  <a:pt x="16411" y="6676"/>
                </a:lnTo>
                <a:lnTo>
                  <a:pt x="16413" y="6691"/>
                </a:lnTo>
                <a:lnTo>
                  <a:pt x="16394" y="6709"/>
                </a:lnTo>
                <a:lnTo>
                  <a:pt x="16391" y="6729"/>
                </a:lnTo>
                <a:lnTo>
                  <a:pt x="16397" y="6730"/>
                </a:lnTo>
                <a:lnTo>
                  <a:pt x="16393" y="6748"/>
                </a:lnTo>
                <a:lnTo>
                  <a:pt x="16401" y="6784"/>
                </a:lnTo>
                <a:lnTo>
                  <a:pt x="16391" y="6822"/>
                </a:lnTo>
                <a:lnTo>
                  <a:pt x="16381" y="6830"/>
                </a:lnTo>
                <a:lnTo>
                  <a:pt x="16368" y="6825"/>
                </a:lnTo>
                <a:lnTo>
                  <a:pt x="16353" y="6828"/>
                </a:lnTo>
                <a:lnTo>
                  <a:pt x="16337" y="6793"/>
                </a:lnTo>
                <a:lnTo>
                  <a:pt x="16306" y="6747"/>
                </a:lnTo>
                <a:lnTo>
                  <a:pt x="16248" y="6752"/>
                </a:lnTo>
                <a:lnTo>
                  <a:pt x="16222" y="6766"/>
                </a:lnTo>
                <a:lnTo>
                  <a:pt x="16220" y="6772"/>
                </a:lnTo>
                <a:lnTo>
                  <a:pt x="16227" y="6853"/>
                </a:lnTo>
                <a:lnTo>
                  <a:pt x="16235" y="6887"/>
                </a:lnTo>
                <a:lnTo>
                  <a:pt x="16249" y="6919"/>
                </a:lnTo>
                <a:lnTo>
                  <a:pt x="16252" y="6943"/>
                </a:lnTo>
                <a:lnTo>
                  <a:pt x="16241" y="6957"/>
                </a:lnTo>
                <a:lnTo>
                  <a:pt x="16213" y="6981"/>
                </a:lnTo>
                <a:lnTo>
                  <a:pt x="16193" y="6983"/>
                </a:lnTo>
                <a:lnTo>
                  <a:pt x="16182" y="6978"/>
                </a:lnTo>
                <a:lnTo>
                  <a:pt x="16178" y="6990"/>
                </a:lnTo>
                <a:lnTo>
                  <a:pt x="16189" y="6996"/>
                </a:lnTo>
                <a:lnTo>
                  <a:pt x="16185" y="7009"/>
                </a:lnTo>
                <a:lnTo>
                  <a:pt x="16095" y="6964"/>
                </a:lnTo>
                <a:lnTo>
                  <a:pt x="16092" y="6982"/>
                </a:lnTo>
                <a:lnTo>
                  <a:pt x="16084" y="6986"/>
                </a:lnTo>
                <a:lnTo>
                  <a:pt x="16086" y="6993"/>
                </a:lnTo>
                <a:lnTo>
                  <a:pt x="16070" y="7001"/>
                </a:lnTo>
                <a:lnTo>
                  <a:pt x="16065" y="7001"/>
                </a:lnTo>
                <a:lnTo>
                  <a:pt x="16043" y="6986"/>
                </a:lnTo>
                <a:lnTo>
                  <a:pt x="16023" y="6977"/>
                </a:lnTo>
                <a:lnTo>
                  <a:pt x="16018" y="6977"/>
                </a:lnTo>
                <a:lnTo>
                  <a:pt x="16001" y="6987"/>
                </a:lnTo>
                <a:lnTo>
                  <a:pt x="15948" y="6994"/>
                </a:lnTo>
                <a:lnTo>
                  <a:pt x="15927" y="6982"/>
                </a:lnTo>
                <a:lnTo>
                  <a:pt x="15907" y="6982"/>
                </a:lnTo>
                <a:lnTo>
                  <a:pt x="15876" y="6987"/>
                </a:lnTo>
                <a:lnTo>
                  <a:pt x="15840" y="6969"/>
                </a:lnTo>
                <a:lnTo>
                  <a:pt x="15828" y="6973"/>
                </a:lnTo>
                <a:lnTo>
                  <a:pt x="15817" y="6988"/>
                </a:lnTo>
                <a:lnTo>
                  <a:pt x="15804" y="6996"/>
                </a:lnTo>
                <a:lnTo>
                  <a:pt x="15758" y="6991"/>
                </a:lnTo>
                <a:lnTo>
                  <a:pt x="15747" y="6995"/>
                </a:lnTo>
                <a:lnTo>
                  <a:pt x="15743" y="6997"/>
                </a:lnTo>
                <a:lnTo>
                  <a:pt x="15747" y="7005"/>
                </a:lnTo>
                <a:lnTo>
                  <a:pt x="15742" y="7013"/>
                </a:lnTo>
                <a:lnTo>
                  <a:pt x="15733" y="7022"/>
                </a:lnTo>
                <a:lnTo>
                  <a:pt x="15723" y="7028"/>
                </a:lnTo>
                <a:lnTo>
                  <a:pt x="15715" y="7024"/>
                </a:lnTo>
                <a:lnTo>
                  <a:pt x="15711" y="7025"/>
                </a:lnTo>
                <a:lnTo>
                  <a:pt x="15712" y="7021"/>
                </a:lnTo>
                <a:lnTo>
                  <a:pt x="15704" y="7021"/>
                </a:lnTo>
                <a:lnTo>
                  <a:pt x="15698" y="7010"/>
                </a:lnTo>
                <a:lnTo>
                  <a:pt x="15688" y="7007"/>
                </a:lnTo>
                <a:lnTo>
                  <a:pt x="15677" y="7012"/>
                </a:lnTo>
                <a:lnTo>
                  <a:pt x="15671" y="7020"/>
                </a:lnTo>
                <a:lnTo>
                  <a:pt x="15667" y="7018"/>
                </a:lnTo>
                <a:lnTo>
                  <a:pt x="15664" y="7021"/>
                </a:lnTo>
                <a:lnTo>
                  <a:pt x="15669" y="7037"/>
                </a:lnTo>
                <a:lnTo>
                  <a:pt x="15663" y="7054"/>
                </a:lnTo>
                <a:lnTo>
                  <a:pt x="15652" y="7062"/>
                </a:lnTo>
                <a:lnTo>
                  <a:pt x="15649" y="7069"/>
                </a:lnTo>
                <a:lnTo>
                  <a:pt x="15653" y="7077"/>
                </a:lnTo>
                <a:lnTo>
                  <a:pt x="15653" y="7082"/>
                </a:lnTo>
                <a:lnTo>
                  <a:pt x="15659" y="7088"/>
                </a:lnTo>
                <a:lnTo>
                  <a:pt x="15654" y="7104"/>
                </a:lnTo>
                <a:lnTo>
                  <a:pt x="15649" y="7102"/>
                </a:lnTo>
                <a:lnTo>
                  <a:pt x="15641" y="7106"/>
                </a:lnTo>
                <a:lnTo>
                  <a:pt x="15641" y="7110"/>
                </a:lnTo>
                <a:lnTo>
                  <a:pt x="15632" y="7113"/>
                </a:lnTo>
                <a:lnTo>
                  <a:pt x="15628" y="7112"/>
                </a:lnTo>
                <a:lnTo>
                  <a:pt x="15616" y="7124"/>
                </a:lnTo>
                <a:lnTo>
                  <a:pt x="15610" y="7136"/>
                </a:lnTo>
                <a:lnTo>
                  <a:pt x="15602" y="7139"/>
                </a:lnTo>
                <a:lnTo>
                  <a:pt x="15590" y="7156"/>
                </a:lnTo>
                <a:lnTo>
                  <a:pt x="15578" y="7164"/>
                </a:lnTo>
                <a:lnTo>
                  <a:pt x="15596" y="7191"/>
                </a:lnTo>
                <a:lnTo>
                  <a:pt x="15592" y="7194"/>
                </a:lnTo>
                <a:lnTo>
                  <a:pt x="15596" y="7208"/>
                </a:lnTo>
                <a:lnTo>
                  <a:pt x="15607" y="7214"/>
                </a:lnTo>
                <a:lnTo>
                  <a:pt x="15610" y="7226"/>
                </a:lnTo>
                <a:lnTo>
                  <a:pt x="15614" y="7224"/>
                </a:lnTo>
                <a:lnTo>
                  <a:pt x="15625" y="7231"/>
                </a:lnTo>
                <a:lnTo>
                  <a:pt x="15634" y="7243"/>
                </a:lnTo>
                <a:lnTo>
                  <a:pt x="15631" y="7261"/>
                </a:lnTo>
                <a:lnTo>
                  <a:pt x="15625" y="7267"/>
                </a:lnTo>
                <a:lnTo>
                  <a:pt x="15612" y="7272"/>
                </a:lnTo>
                <a:lnTo>
                  <a:pt x="15609" y="7282"/>
                </a:lnTo>
                <a:lnTo>
                  <a:pt x="15611" y="7294"/>
                </a:lnTo>
                <a:lnTo>
                  <a:pt x="15628" y="7312"/>
                </a:lnTo>
                <a:lnTo>
                  <a:pt x="15627" y="7321"/>
                </a:lnTo>
                <a:lnTo>
                  <a:pt x="15622" y="7328"/>
                </a:lnTo>
                <a:lnTo>
                  <a:pt x="15621" y="7341"/>
                </a:lnTo>
                <a:lnTo>
                  <a:pt x="15600" y="7381"/>
                </a:lnTo>
                <a:lnTo>
                  <a:pt x="15558" y="7401"/>
                </a:lnTo>
                <a:lnTo>
                  <a:pt x="15541" y="7403"/>
                </a:lnTo>
                <a:lnTo>
                  <a:pt x="15526" y="7420"/>
                </a:lnTo>
                <a:lnTo>
                  <a:pt x="15518" y="7417"/>
                </a:lnTo>
                <a:lnTo>
                  <a:pt x="15506" y="7421"/>
                </a:lnTo>
                <a:lnTo>
                  <a:pt x="15502" y="7419"/>
                </a:lnTo>
                <a:lnTo>
                  <a:pt x="15495" y="7424"/>
                </a:lnTo>
                <a:lnTo>
                  <a:pt x="15462" y="7415"/>
                </a:lnTo>
                <a:lnTo>
                  <a:pt x="15438" y="7394"/>
                </a:lnTo>
                <a:lnTo>
                  <a:pt x="15363" y="7371"/>
                </a:lnTo>
                <a:lnTo>
                  <a:pt x="15333" y="7349"/>
                </a:lnTo>
                <a:lnTo>
                  <a:pt x="15293" y="7353"/>
                </a:lnTo>
                <a:lnTo>
                  <a:pt x="15288" y="7349"/>
                </a:lnTo>
                <a:lnTo>
                  <a:pt x="15272" y="7346"/>
                </a:lnTo>
                <a:lnTo>
                  <a:pt x="15246" y="7314"/>
                </a:lnTo>
                <a:lnTo>
                  <a:pt x="15231" y="7302"/>
                </a:lnTo>
                <a:lnTo>
                  <a:pt x="15219" y="7309"/>
                </a:lnTo>
                <a:lnTo>
                  <a:pt x="15183" y="7339"/>
                </a:lnTo>
                <a:lnTo>
                  <a:pt x="15111" y="7363"/>
                </a:lnTo>
                <a:lnTo>
                  <a:pt x="15042" y="7407"/>
                </a:lnTo>
                <a:lnTo>
                  <a:pt x="14952" y="7480"/>
                </a:lnTo>
                <a:lnTo>
                  <a:pt x="14955" y="7445"/>
                </a:lnTo>
                <a:lnTo>
                  <a:pt x="14930" y="7428"/>
                </a:lnTo>
                <a:lnTo>
                  <a:pt x="14933" y="7453"/>
                </a:lnTo>
                <a:lnTo>
                  <a:pt x="14920" y="7516"/>
                </a:lnTo>
                <a:lnTo>
                  <a:pt x="14936" y="7547"/>
                </a:lnTo>
                <a:lnTo>
                  <a:pt x="14901" y="7546"/>
                </a:lnTo>
                <a:lnTo>
                  <a:pt x="14823" y="7524"/>
                </a:lnTo>
                <a:lnTo>
                  <a:pt x="14821" y="7537"/>
                </a:lnTo>
                <a:lnTo>
                  <a:pt x="14811" y="7539"/>
                </a:lnTo>
                <a:lnTo>
                  <a:pt x="14793" y="7530"/>
                </a:lnTo>
                <a:lnTo>
                  <a:pt x="14766" y="7531"/>
                </a:lnTo>
                <a:lnTo>
                  <a:pt x="14757" y="7547"/>
                </a:lnTo>
                <a:lnTo>
                  <a:pt x="14734" y="7579"/>
                </a:lnTo>
                <a:lnTo>
                  <a:pt x="14722" y="7579"/>
                </a:lnTo>
                <a:lnTo>
                  <a:pt x="14696" y="7593"/>
                </a:lnTo>
                <a:lnTo>
                  <a:pt x="14688" y="7593"/>
                </a:lnTo>
                <a:lnTo>
                  <a:pt x="14678" y="7586"/>
                </a:lnTo>
                <a:lnTo>
                  <a:pt x="14676" y="7595"/>
                </a:lnTo>
                <a:lnTo>
                  <a:pt x="14687" y="7616"/>
                </a:lnTo>
                <a:lnTo>
                  <a:pt x="14615" y="7634"/>
                </a:lnTo>
                <a:lnTo>
                  <a:pt x="14591" y="7670"/>
                </a:lnTo>
                <a:lnTo>
                  <a:pt x="14557" y="7695"/>
                </a:lnTo>
                <a:lnTo>
                  <a:pt x="14460" y="7689"/>
                </a:lnTo>
                <a:lnTo>
                  <a:pt x="14449" y="7697"/>
                </a:lnTo>
                <a:lnTo>
                  <a:pt x="14429" y="7698"/>
                </a:lnTo>
                <a:lnTo>
                  <a:pt x="14424" y="7689"/>
                </a:lnTo>
                <a:lnTo>
                  <a:pt x="14392" y="7687"/>
                </a:lnTo>
                <a:lnTo>
                  <a:pt x="14348" y="7694"/>
                </a:lnTo>
                <a:lnTo>
                  <a:pt x="14339" y="7714"/>
                </a:lnTo>
                <a:lnTo>
                  <a:pt x="14333" y="7710"/>
                </a:lnTo>
                <a:lnTo>
                  <a:pt x="14326" y="7720"/>
                </a:lnTo>
                <a:lnTo>
                  <a:pt x="14317" y="7726"/>
                </a:lnTo>
                <a:lnTo>
                  <a:pt x="14296" y="7719"/>
                </a:lnTo>
                <a:lnTo>
                  <a:pt x="14282" y="7721"/>
                </a:lnTo>
                <a:lnTo>
                  <a:pt x="14279" y="7695"/>
                </a:lnTo>
                <a:lnTo>
                  <a:pt x="14244" y="7713"/>
                </a:lnTo>
                <a:lnTo>
                  <a:pt x="14229" y="7727"/>
                </a:lnTo>
                <a:lnTo>
                  <a:pt x="14225" y="7748"/>
                </a:lnTo>
                <a:lnTo>
                  <a:pt x="14214" y="7769"/>
                </a:lnTo>
                <a:lnTo>
                  <a:pt x="14214" y="7779"/>
                </a:lnTo>
                <a:lnTo>
                  <a:pt x="14209" y="7779"/>
                </a:lnTo>
                <a:lnTo>
                  <a:pt x="14200" y="7769"/>
                </a:lnTo>
                <a:lnTo>
                  <a:pt x="14189" y="7780"/>
                </a:lnTo>
                <a:lnTo>
                  <a:pt x="14167" y="7807"/>
                </a:lnTo>
                <a:lnTo>
                  <a:pt x="14013" y="7803"/>
                </a:lnTo>
                <a:lnTo>
                  <a:pt x="14002" y="7789"/>
                </a:lnTo>
                <a:lnTo>
                  <a:pt x="13982" y="7778"/>
                </a:lnTo>
                <a:lnTo>
                  <a:pt x="13942" y="7727"/>
                </a:lnTo>
                <a:lnTo>
                  <a:pt x="13898" y="7691"/>
                </a:lnTo>
                <a:lnTo>
                  <a:pt x="13832" y="7705"/>
                </a:lnTo>
                <a:lnTo>
                  <a:pt x="13823" y="7726"/>
                </a:lnTo>
                <a:lnTo>
                  <a:pt x="13829" y="7730"/>
                </a:lnTo>
                <a:lnTo>
                  <a:pt x="13814" y="7736"/>
                </a:lnTo>
                <a:lnTo>
                  <a:pt x="13722" y="7714"/>
                </a:lnTo>
                <a:lnTo>
                  <a:pt x="13718" y="7710"/>
                </a:lnTo>
                <a:lnTo>
                  <a:pt x="13721" y="7691"/>
                </a:lnTo>
                <a:lnTo>
                  <a:pt x="13708" y="7690"/>
                </a:lnTo>
                <a:lnTo>
                  <a:pt x="13677" y="7703"/>
                </a:lnTo>
                <a:lnTo>
                  <a:pt x="13656" y="7701"/>
                </a:lnTo>
                <a:lnTo>
                  <a:pt x="13645" y="7713"/>
                </a:lnTo>
                <a:lnTo>
                  <a:pt x="13640" y="7714"/>
                </a:lnTo>
                <a:lnTo>
                  <a:pt x="13638" y="7710"/>
                </a:lnTo>
                <a:lnTo>
                  <a:pt x="13626" y="7707"/>
                </a:lnTo>
                <a:lnTo>
                  <a:pt x="13621" y="7696"/>
                </a:lnTo>
                <a:lnTo>
                  <a:pt x="13622" y="7692"/>
                </a:lnTo>
                <a:lnTo>
                  <a:pt x="13614" y="7689"/>
                </a:lnTo>
                <a:lnTo>
                  <a:pt x="13603" y="7675"/>
                </a:lnTo>
                <a:lnTo>
                  <a:pt x="13599" y="7674"/>
                </a:lnTo>
                <a:lnTo>
                  <a:pt x="13590" y="7681"/>
                </a:lnTo>
                <a:lnTo>
                  <a:pt x="13582" y="7698"/>
                </a:lnTo>
                <a:lnTo>
                  <a:pt x="13564" y="7720"/>
                </a:lnTo>
                <a:lnTo>
                  <a:pt x="13584" y="7725"/>
                </a:lnTo>
                <a:lnTo>
                  <a:pt x="13573" y="7754"/>
                </a:lnTo>
                <a:lnTo>
                  <a:pt x="13549" y="7748"/>
                </a:lnTo>
                <a:lnTo>
                  <a:pt x="13545" y="7754"/>
                </a:lnTo>
                <a:lnTo>
                  <a:pt x="13544" y="7759"/>
                </a:lnTo>
                <a:lnTo>
                  <a:pt x="13546" y="7766"/>
                </a:lnTo>
                <a:lnTo>
                  <a:pt x="13555" y="7771"/>
                </a:lnTo>
                <a:lnTo>
                  <a:pt x="13539" y="7808"/>
                </a:lnTo>
                <a:lnTo>
                  <a:pt x="13533" y="7839"/>
                </a:lnTo>
                <a:lnTo>
                  <a:pt x="13525" y="7850"/>
                </a:lnTo>
                <a:lnTo>
                  <a:pt x="13517" y="7848"/>
                </a:lnTo>
                <a:lnTo>
                  <a:pt x="13506" y="7854"/>
                </a:lnTo>
                <a:lnTo>
                  <a:pt x="13504" y="7859"/>
                </a:lnTo>
                <a:lnTo>
                  <a:pt x="13491" y="7860"/>
                </a:lnTo>
                <a:lnTo>
                  <a:pt x="13486" y="7866"/>
                </a:lnTo>
                <a:lnTo>
                  <a:pt x="13485" y="7884"/>
                </a:lnTo>
                <a:lnTo>
                  <a:pt x="13489" y="7884"/>
                </a:lnTo>
                <a:lnTo>
                  <a:pt x="13490" y="7888"/>
                </a:lnTo>
                <a:lnTo>
                  <a:pt x="13486" y="7895"/>
                </a:lnTo>
                <a:lnTo>
                  <a:pt x="13492" y="7915"/>
                </a:lnTo>
                <a:lnTo>
                  <a:pt x="13479" y="7926"/>
                </a:lnTo>
                <a:lnTo>
                  <a:pt x="13458" y="7933"/>
                </a:lnTo>
                <a:lnTo>
                  <a:pt x="13445" y="7957"/>
                </a:lnTo>
                <a:lnTo>
                  <a:pt x="13438" y="7963"/>
                </a:lnTo>
                <a:lnTo>
                  <a:pt x="13447" y="7971"/>
                </a:lnTo>
                <a:lnTo>
                  <a:pt x="13458" y="7976"/>
                </a:lnTo>
                <a:lnTo>
                  <a:pt x="13467" y="7972"/>
                </a:lnTo>
                <a:lnTo>
                  <a:pt x="13469" y="7976"/>
                </a:lnTo>
                <a:lnTo>
                  <a:pt x="13476" y="7972"/>
                </a:lnTo>
                <a:lnTo>
                  <a:pt x="13484" y="7975"/>
                </a:lnTo>
                <a:lnTo>
                  <a:pt x="13505" y="7974"/>
                </a:lnTo>
                <a:lnTo>
                  <a:pt x="13536" y="7967"/>
                </a:lnTo>
                <a:lnTo>
                  <a:pt x="13527" y="7996"/>
                </a:lnTo>
                <a:lnTo>
                  <a:pt x="13537" y="7994"/>
                </a:lnTo>
                <a:lnTo>
                  <a:pt x="13536" y="7997"/>
                </a:lnTo>
                <a:lnTo>
                  <a:pt x="13521" y="8005"/>
                </a:lnTo>
                <a:lnTo>
                  <a:pt x="13516" y="8024"/>
                </a:lnTo>
                <a:lnTo>
                  <a:pt x="13504" y="8034"/>
                </a:lnTo>
                <a:lnTo>
                  <a:pt x="13502" y="8048"/>
                </a:lnTo>
                <a:lnTo>
                  <a:pt x="13523" y="8068"/>
                </a:lnTo>
                <a:lnTo>
                  <a:pt x="13524" y="8084"/>
                </a:lnTo>
                <a:lnTo>
                  <a:pt x="13523" y="8089"/>
                </a:lnTo>
                <a:lnTo>
                  <a:pt x="13515" y="8091"/>
                </a:lnTo>
                <a:lnTo>
                  <a:pt x="13507" y="8105"/>
                </a:lnTo>
                <a:lnTo>
                  <a:pt x="13506" y="8119"/>
                </a:lnTo>
                <a:lnTo>
                  <a:pt x="13514" y="8134"/>
                </a:lnTo>
                <a:lnTo>
                  <a:pt x="13566" y="8198"/>
                </a:lnTo>
                <a:lnTo>
                  <a:pt x="13561" y="8226"/>
                </a:lnTo>
                <a:lnTo>
                  <a:pt x="13527" y="8232"/>
                </a:lnTo>
                <a:lnTo>
                  <a:pt x="13547" y="8255"/>
                </a:lnTo>
                <a:lnTo>
                  <a:pt x="13536" y="8348"/>
                </a:lnTo>
                <a:lnTo>
                  <a:pt x="13504" y="8343"/>
                </a:lnTo>
                <a:lnTo>
                  <a:pt x="13499" y="8345"/>
                </a:lnTo>
                <a:lnTo>
                  <a:pt x="13489" y="8354"/>
                </a:lnTo>
                <a:lnTo>
                  <a:pt x="13410" y="8442"/>
                </a:lnTo>
                <a:lnTo>
                  <a:pt x="13417" y="8474"/>
                </a:lnTo>
                <a:lnTo>
                  <a:pt x="13407" y="8483"/>
                </a:lnTo>
                <a:lnTo>
                  <a:pt x="13415" y="8500"/>
                </a:lnTo>
                <a:lnTo>
                  <a:pt x="13410" y="8507"/>
                </a:lnTo>
                <a:lnTo>
                  <a:pt x="13406" y="8534"/>
                </a:lnTo>
                <a:lnTo>
                  <a:pt x="13409" y="8553"/>
                </a:lnTo>
                <a:lnTo>
                  <a:pt x="13409" y="8576"/>
                </a:lnTo>
                <a:lnTo>
                  <a:pt x="13424" y="8585"/>
                </a:lnTo>
                <a:lnTo>
                  <a:pt x="13426" y="8589"/>
                </a:lnTo>
                <a:lnTo>
                  <a:pt x="13426" y="8601"/>
                </a:lnTo>
                <a:lnTo>
                  <a:pt x="13430" y="8608"/>
                </a:lnTo>
                <a:lnTo>
                  <a:pt x="13428" y="8617"/>
                </a:lnTo>
                <a:lnTo>
                  <a:pt x="13435" y="8626"/>
                </a:lnTo>
                <a:lnTo>
                  <a:pt x="13440" y="8644"/>
                </a:lnTo>
                <a:lnTo>
                  <a:pt x="13438" y="8648"/>
                </a:lnTo>
                <a:lnTo>
                  <a:pt x="13431" y="8650"/>
                </a:lnTo>
                <a:lnTo>
                  <a:pt x="13423" y="8673"/>
                </a:lnTo>
                <a:lnTo>
                  <a:pt x="13411" y="8680"/>
                </a:lnTo>
                <a:lnTo>
                  <a:pt x="13411" y="8684"/>
                </a:lnTo>
                <a:lnTo>
                  <a:pt x="13402" y="8690"/>
                </a:lnTo>
                <a:lnTo>
                  <a:pt x="13396" y="8689"/>
                </a:lnTo>
                <a:lnTo>
                  <a:pt x="13390" y="8696"/>
                </a:lnTo>
                <a:lnTo>
                  <a:pt x="13377" y="8696"/>
                </a:lnTo>
                <a:lnTo>
                  <a:pt x="13367" y="8706"/>
                </a:lnTo>
                <a:lnTo>
                  <a:pt x="13344" y="8709"/>
                </a:lnTo>
                <a:lnTo>
                  <a:pt x="13329" y="8723"/>
                </a:lnTo>
                <a:lnTo>
                  <a:pt x="13296" y="8738"/>
                </a:lnTo>
                <a:lnTo>
                  <a:pt x="13284" y="8747"/>
                </a:lnTo>
                <a:lnTo>
                  <a:pt x="13272" y="8752"/>
                </a:lnTo>
                <a:lnTo>
                  <a:pt x="13255" y="8753"/>
                </a:lnTo>
                <a:lnTo>
                  <a:pt x="13246" y="8757"/>
                </a:lnTo>
                <a:lnTo>
                  <a:pt x="13242" y="8763"/>
                </a:lnTo>
                <a:lnTo>
                  <a:pt x="13234" y="8761"/>
                </a:lnTo>
                <a:lnTo>
                  <a:pt x="13222" y="8780"/>
                </a:lnTo>
                <a:lnTo>
                  <a:pt x="13224" y="8787"/>
                </a:lnTo>
                <a:lnTo>
                  <a:pt x="13215" y="8798"/>
                </a:lnTo>
                <a:lnTo>
                  <a:pt x="13214" y="8806"/>
                </a:lnTo>
                <a:lnTo>
                  <a:pt x="13208" y="8811"/>
                </a:lnTo>
                <a:lnTo>
                  <a:pt x="13207" y="8824"/>
                </a:lnTo>
                <a:lnTo>
                  <a:pt x="13202" y="8823"/>
                </a:lnTo>
                <a:lnTo>
                  <a:pt x="13202" y="8818"/>
                </a:lnTo>
                <a:lnTo>
                  <a:pt x="13181" y="8809"/>
                </a:lnTo>
                <a:lnTo>
                  <a:pt x="13172" y="8798"/>
                </a:lnTo>
                <a:lnTo>
                  <a:pt x="13164" y="8797"/>
                </a:lnTo>
                <a:lnTo>
                  <a:pt x="13156" y="8801"/>
                </a:lnTo>
                <a:lnTo>
                  <a:pt x="13144" y="8790"/>
                </a:lnTo>
                <a:lnTo>
                  <a:pt x="13122" y="8790"/>
                </a:lnTo>
                <a:lnTo>
                  <a:pt x="13120" y="8782"/>
                </a:lnTo>
                <a:lnTo>
                  <a:pt x="13110" y="8779"/>
                </a:lnTo>
                <a:lnTo>
                  <a:pt x="13097" y="8768"/>
                </a:lnTo>
                <a:lnTo>
                  <a:pt x="13088" y="8770"/>
                </a:lnTo>
                <a:lnTo>
                  <a:pt x="13063" y="8784"/>
                </a:lnTo>
                <a:lnTo>
                  <a:pt x="13046" y="8807"/>
                </a:lnTo>
                <a:lnTo>
                  <a:pt x="13025" y="8811"/>
                </a:lnTo>
                <a:lnTo>
                  <a:pt x="13025" y="8826"/>
                </a:lnTo>
                <a:lnTo>
                  <a:pt x="13018" y="8830"/>
                </a:lnTo>
                <a:lnTo>
                  <a:pt x="13002" y="8824"/>
                </a:lnTo>
                <a:lnTo>
                  <a:pt x="12998" y="8818"/>
                </a:lnTo>
                <a:lnTo>
                  <a:pt x="12983" y="8815"/>
                </a:lnTo>
                <a:lnTo>
                  <a:pt x="12971" y="8817"/>
                </a:lnTo>
                <a:lnTo>
                  <a:pt x="12966" y="8813"/>
                </a:lnTo>
                <a:lnTo>
                  <a:pt x="12944" y="8822"/>
                </a:lnTo>
                <a:lnTo>
                  <a:pt x="12940" y="8818"/>
                </a:lnTo>
                <a:lnTo>
                  <a:pt x="12918" y="8846"/>
                </a:lnTo>
                <a:lnTo>
                  <a:pt x="12873" y="8885"/>
                </a:lnTo>
                <a:lnTo>
                  <a:pt x="12868" y="8900"/>
                </a:lnTo>
                <a:lnTo>
                  <a:pt x="12859" y="8907"/>
                </a:lnTo>
                <a:lnTo>
                  <a:pt x="12829" y="8917"/>
                </a:lnTo>
                <a:lnTo>
                  <a:pt x="12812" y="8917"/>
                </a:lnTo>
                <a:lnTo>
                  <a:pt x="12770" y="8935"/>
                </a:lnTo>
                <a:lnTo>
                  <a:pt x="12711" y="8954"/>
                </a:lnTo>
                <a:lnTo>
                  <a:pt x="12678" y="8954"/>
                </a:lnTo>
                <a:lnTo>
                  <a:pt x="12671" y="8959"/>
                </a:lnTo>
                <a:lnTo>
                  <a:pt x="12654" y="8963"/>
                </a:lnTo>
                <a:lnTo>
                  <a:pt x="12635" y="8963"/>
                </a:lnTo>
                <a:lnTo>
                  <a:pt x="12614" y="8975"/>
                </a:lnTo>
                <a:lnTo>
                  <a:pt x="12578" y="8974"/>
                </a:lnTo>
                <a:lnTo>
                  <a:pt x="12568" y="8960"/>
                </a:lnTo>
                <a:lnTo>
                  <a:pt x="12563" y="8960"/>
                </a:lnTo>
                <a:lnTo>
                  <a:pt x="12555" y="8965"/>
                </a:lnTo>
                <a:lnTo>
                  <a:pt x="12543" y="8985"/>
                </a:lnTo>
                <a:lnTo>
                  <a:pt x="12525" y="8992"/>
                </a:lnTo>
                <a:lnTo>
                  <a:pt x="12503" y="8994"/>
                </a:lnTo>
                <a:lnTo>
                  <a:pt x="12489" y="9002"/>
                </a:lnTo>
                <a:lnTo>
                  <a:pt x="12478" y="8994"/>
                </a:lnTo>
                <a:lnTo>
                  <a:pt x="12458" y="8964"/>
                </a:lnTo>
                <a:lnTo>
                  <a:pt x="12446" y="8954"/>
                </a:lnTo>
                <a:lnTo>
                  <a:pt x="12443" y="8966"/>
                </a:lnTo>
                <a:lnTo>
                  <a:pt x="12420" y="8962"/>
                </a:lnTo>
                <a:lnTo>
                  <a:pt x="12410" y="8967"/>
                </a:lnTo>
                <a:lnTo>
                  <a:pt x="12406" y="8958"/>
                </a:lnTo>
                <a:lnTo>
                  <a:pt x="12393" y="8958"/>
                </a:lnTo>
                <a:lnTo>
                  <a:pt x="12389" y="8954"/>
                </a:lnTo>
                <a:lnTo>
                  <a:pt x="12375" y="8960"/>
                </a:lnTo>
                <a:lnTo>
                  <a:pt x="12343" y="8961"/>
                </a:lnTo>
                <a:lnTo>
                  <a:pt x="12339" y="8942"/>
                </a:lnTo>
                <a:lnTo>
                  <a:pt x="12239" y="8954"/>
                </a:lnTo>
                <a:lnTo>
                  <a:pt x="12223" y="8960"/>
                </a:lnTo>
                <a:lnTo>
                  <a:pt x="12201" y="8958"/>
                </a:lnTo>
                <a:lnTo>
                  <a:pt x="12188" y="8961"/>
                </a:lnTo>
                <a:lnTo>
                  <a:pt x="12168" y="8957"/>
                </a:lnTo>
                <a:lnTo>
                  <a:pt x="12121" y="8960"/>
                </a:lnTo>
                <a:lnTo>
                  <a:pt x="12122" y="8988"/>
                </a:lnTo>
                <a:lnTo>
                  <a:pt x="12118" y="8996"/>
                </a:lnTo>
                <a:lnTo>
                  <a:pt x="12105" y="9007"/>
                </a:lnTo>
                <a:lnTo>
                  <a:pt x="12087" y="9006"/>
                </a:lnTo>
                <a:lnTo>
                  <a:pt x="12080" y="8869"/>
                </a:lnTo>
                <a:lnTo>
                  <a:pt x="12086" y="8695"/>
                </a:lnTo>
                <a:lnTo>
                  <a:pt x="12077" y="8627"/>
                </a:lnTo>
                <a:lnTo>
                  <a:pt x="12028" y="8636"/>
                </a:lnTo>
                <a:lnTo>
                  <a:pt x="12026" y="8629"/>
                </a:lnTo>
                <a:lnTo>
                  <a:pt x="12009" y="8634"/>
                </a:lnTo>
                <a:lnTo>
                  <a:pt x="12006" y="8623"/>
                </a:lnTo>
                <a:lnTo>
                  <a:pt x="11984" y="8632"/>
                </a:lnTo>
                <a:lnTo>
                  <a:pt x="11985" y="8637"/>
                </a:lnTo>
                <a:lnTo>
                  <a:pt x="11972" y="8643"/>
                </a:lnTo>
                <a:lnTo>
                  <a:pt x="11976" y="8655"/>
                </a:lnTo>
                <a:lnTo>
                  <a:pt x="11954" y="8677"/>
                </a:lnTo>
                <a:lnTo>
                  <a:pt x="11931" y="8722"/>
                </a:lnTo>
                <a:lnTo>
                  <a:pt x="11919" y="8793"/>
                </a:lnTo>
                <a:lnTo>
                  <a:pt x="11901" y="8806"/>
                </a:lnTo>
                <a:lnTo>
                  <a:pt x="11891" y="8819"/>
                </a:lnTo>
                <a:lnTo>
                  <a:pt x="11884" y="8839"/>
                </a:lnTo>
                <a:lnTo>
                  <a:pt x="11872" y="8907"/>
                </a:lnTo>
                <a:lnTo>
                  <a:pt x="11877" y="8939"/>
                </a:lnTo>
                <a:lnTo>
                  <a:pt x="11888" y="8956"/>
                </a:lnTo>
                <a:lnTo>
                  <a:pt x="11875" y="8967"/>
                </a:lnTo>
                <a:lnTo>
                  <a:pt x="11872" y="8975"/>
                </a:lnTo>
                <a:lnTo>
                  <a:pt x="11875" y="8990"/>
                </a:lnTo>
                <a:lnTo>
                  <a:pt x="11873" y="8995"/>
                </a:lnTo>
                <a:lnTo>
                  <a:pt x="11853" y="9014"/>
                </a:lnTo>
                <a:lnTo>
                  <a:pt x="11821" y="9007"/>
                </a:lnTo>
                <a:lnTo>
                  <a:pt x="11807" y="9007"/>
                </a:lnTo>
                <a:lnTo>
                  <a:pt x="11793" y="9012"/>
                </a:lnTo>
                <a:lnTo>
                  <a:pt x="11728" y="9064"/>
                </a:lnTo>
                <a:lnTo>
                  <a:pt x="11725" y="9143"/>
                </a:lnTo>
                <a:lnTo>
                  <a:pt x="11717" y="9157"/>
                </a:lnTo>
                <a:lnTo>
                  <a:pt x="11686" y="9159"/>
                </a:lnTo>
                <a:lnTo>
                  <a:pt x="11673" y="9154"/>
                </a:lnTo>
                <a:lnTo>
                  <a:pt x="11640" y="9154"/>
                </a:lnTo>
                <a:lnTo>
                  <a:pt x="11587" y="9130"/>
                </a:lnTo>
                <a:lnTo>
                  <a:pt x="11553" y="9120"/>
                </a:lnTo>
                <a:lnTo>
                  <a:pt x="11549" y="9122"/>
                </a:lnTo>
                <a:lnTo>
                  <a:pt x="11529" y="9142"/>
                </a:lnTo>
                <a:lnTo>
                  <a:pt x="11530" y="9163"/>
                </a:lnTo>
                <a:lnTo>
                  <a:pt x="11523" y="9165"/>
                </a:lnTo>
                <a:lnTo>
                  <a:pt x="11521" y="9184"/>
                </a:lnTo>
                <a:lnTo>
                  <a:pt x="11509" y="9186"/>
                </a:lnTo>
                <a:lnTo>
                  <a:pt x="11498" y="9194"/>
                </a:lnTo>
                <a:lnTo>
                  <a:pt x="11488" y="9241"/>
                </a:lnTo>
                <a:lnTo>
                  <a:pt x="11483" y="9323"/>
                </a:lnTo>
                <a:lnTo>
                  <a:pt x="11428" y="9319"/>
                </a:lnTo>
                <a:lnTo>
                  <a:pt x="11427" y="9304"/>
                </a:lnTo>
                <a:lnTo>
                  <a:pt x="11369" y="9295"/>
                </a:lnTo>
                <a:lnTo>
                  <a:pt x="11373" y="9285"/>
                </a:lnTo>
                <a:lnTo>
                  <a:pt x="11331" y="9273"/>
                </a:lnTo>
                <a:lnTo>
                  <a:pt x="11283" y="9232"/>
                </a:lnTo>
                <a:lnTo>
                  <a:pt x="11278" y="9209"/>
                </a:lnTo>
                <a:lnTo>
                  <a:pt x="11226" y="9147"/>
                </a:lnTo>
                <a:lnTo>
                  <a:pt x="11204" y="9155"/>
                </a:lnTo>
                <a:lnTo>
                  <a:pt x="11187" y="9151"/>
                </a:lnTo>
                <a:lnTo>
                  <a:pt x="11157" y="9184"/>
                </a:lnTo>
                <a:lnTo>
                  <a:pt x="11163" y="9205"/>
                </a:lnTo>
                <a:lnTo>
                  <a:pt x="11163" y="9233"/>
                </a:lnTo>
                <a:lnTo>
                  <a:pt x="11140" y="9285"/>
                </a:lnTo>
                <a:lnTo>
                  <a:pt x="11149" y="9290"/>
                </a:lnTo>
                <a:lnTo>
                  <a:pt x="11146" y="9300"/>
                </a:lnTo>
                <a:lnTo>
                  <a:pt x="11103" y="9354"/>
                </a:lnTo>
                <a:lnTo>
                  <a:pt x="11096" y="9354"/>
                </a:lnTo>
                <a:lnTo>
                  <a:pt x="11090" y="9364"/>
                </a:lnTo>
                <a:lnTo>
                  <a:pt x="11087" y="9392"/>
                </a:lnTo>
                <a:lnTo>
                  <a:pt x="11091" y="9400"/>
                </a:lnTo>
                <a:lnTo>
                  <a:pt x="11085" y="9420"/>
                </a:lnTo>
                <a:lnTo>
                  <a:pt x="11088" y="9424"/>
                </a:lnTo>
                <a:lnTo>
                  <a:pt x="11078" y="9438"/>
                </a:lnTo>
                <a:lnTo>
                  <a:pt x="11078" y="9443"/>
                </a:lnTo>
                <a:lnTo>
                  <a:pt x="11067" y="9454"/>
                </a:lnTo>
                <a:lnTo>
                  <a:pt x="11068" y="9458"/>
                </a:lnTo>
                <a:lnTo>
                  <a:pt x="11060" y="9465"/>
                </a:lnTo>
                <a:lnTo>
                  <a:pt x="11056" y="9463"/>
                </a:lnTo>
                <a:lnTo>
                  <a:pt x="11042" y="9476"/>
                </a:lnTo>
                <a:lnTo>
                  <a:pt x="11037" y="9473"/>
                </a:lnTo>
                <a:lnTo>
                  <a:pt x="11017" y="9490"/>
                </a:lnTo>
                <a:lnTo>
                  <a:pt x="10984" y="9501"/>
                </a:lnTo>
                <a:lnTo>
                  <a:pt x="10983" y="9517"/>
                </a:lnTo>
                <a:lnTo>
                  <a:pt x="10951" y="9519"/>
                </a:lnTo>
                <a:lnTo>
                  <a:pt x="10913" y="9514"/>
                </a:lnTo>
                <a:lnTo>
                  <a:pt x="10899" y="9508"/>
                </a:lnTo>
                <a:lnTo>
                  <a:pt x="10910" y="9490"/>
                </a:lnTo>
                <a:lnTo>
                  <a:pt x="10910" y="9486"/>
                </a:lnTo>
                <a:lnTo>
                  <a:pt x="10876" y="9472"/>
                </a:lnTo>
                <a:lnTo>
                  <a:pt x="10790" y="9426"/>
                </a:lnTo>
                <a:lnTo>
                  <a:pt x="10776" y="9398"/>
                </a:lnTo>
                <a:lnTo>
                  <a:pt x="10750" y="9399"/>
                </a:lnTo>
                <a:lnTo>
                  <a:pt x="10735" y="9345"/>
                </a:lnTo>
                <a:lnTo>
                  <a:pt x="10735" y="9301"/>
                </a:lnTo>
                <a:lnTo>
                  <a:pt x="10690" y="9302"/>
                </a:lnTo>
                <a:lnTo>
                  <a:pt x="10690" y="9296"/>
                </a:lnTo>
                <a:lnTo>
                  <a:pt x="10672" y="9299"/>
                </a:lnTo>
                <a:lnTo>
                  <a:pt x="10672" y="9256"/>
                </a:lnTo>
                <a:lnTo>
                  <a:pt x="10645" y="9219"/>
                </a:lnTo>
                <a:lnTo>
                  <a:pt x="10633" y="9237"/>
                </a:lnTo>
                <a:lnTo>
                  <a:pt x="10614" y="9248"/>
                </a:lnTo>
                <a:lnTo>
                  <a:pt x="10604" y="9250"/>
                </a:lnTo>
                <a:lnTo>
                  <a:pt x="10598" y="9243"/>
                </a:lnTo>
                <a:lnTo>
                  <a:pt x="10589" y="9240"/>
                </a:lnTo>
                <a:lnTo>
                  <a:pt x="10582" y="9242"/>
                </a:lnTo>
                <a:lnTo>
                  <a:pt x="10580" y="9257"/>
                </a:lnTo>
                <a:lnTo>
                  <a:pt x="10557" y="9279"/>
                </a:lnTo>
                <a:lnTo>
                  <a:pt x="10450" y="9382"/>
                </a:lnTo>
                <a:lnTo>
                  <a:pt x="10451" y="9386"/>
                </a:lnTo>
                <a:lnTo>
                  <a:pt x="10399" y="9435"/>
                </a:lnTo>
                <a:lnTo>
                  <a:pt x="10401" y="9442"/>
                </a:lnTo>
                <a:lnTo>
                  <a:pt x="10412" y="9452"/>
                </a:lnTo>
                <a:lnTo>
                  <a:pt x="10355" y="9510"/>
                </a:lnTo>
                <a:lnTo>
                  <a:pt x="10261" y="9635"/>
                </a:lnTo>
                <a:lnTo>
                  <a:pt x="10205" y="9693"/>
                </a:lnTo>
                <a:lnTo>
                  <a:pt x="10098" y="9795"/>
                </a:lnTo>
                <a:lnTo>
                  <a:pt x="10045" y="9806"/>
                </a:lnTo>
                <a:lnTo>
                  <a:pt x="10032" y="9805"/>
                </a:lnTo>
                <a:lnTo>
                  <a:pt x="9980" y="9795"/>
                </a:lnTo>
                <a:lnTo>
                  <a:pt x="9962" y="9784"/>
                </a:lnTo>
                <a:lnTo>
                  <a:pt x="9940" y="9802"/>
                </a:lnTo>
                <a:lnTo>
                  <a:pt x="9910" y="9812"/>
                </a:lnTo>
                <a:lnTo>
                  <a:pt x="9897" y="9825"/>
                </a:lnTo>
                <a:lnTo>
                  <a:pt x="9900" y="9843"/>
                </a:lnTo>
                <a:lnTo>
                  <a:pt x="9888" y="9899"/>
                </a:lnTo>
                <a:lnTo>
                  <a:pt x="9858" y="9921"/>
                </a:lnTo>
                <a:lnTo>
                  <a:pt x="9813" y="9899"/>
                </a:lnTo>
                <a:lnTo>
                  <a:pt x="9798" y="9910"/>
                </a:lnTo>
                <a:lnTo>
                  <a:pt x="9768" y="9914"/>
                </a:lnTo>
                <a:lnTo>
                  <a:pt x="9746" y="9915"/>
                </a:lnTo>
                <a:lnTo>
                  <a:pt x="9733" y="9906"/>
                </a:lnTo>
                <a:lnTo>
                  <a:pt x="9723" y="9905"/>
                </a:lnTo>
                <a:lnTo>
                  <a:pt x="9710" y="9907"/>
                </a:lnTo>
                <a:lnTo>
                  <a:pt x="9706" y="9882"/>
                </a:lnTo>
                <a:lnTo>
                  <a:pt x="9707" y="9855"/>
                </a:lnTo>
                <a:lnTo>
                  <a:pt x="9702" y="9841"/>
                </a:lnTo>
                <a:lnTo>
                  <a:pt x="9698" y="9838"/>
                </a:lnTo>
                <a:lnTo>
                  <a:pt x="9687" y="9841"/>
                </a:lnTo>
                <a:lnTo>
                  <a:pt x="9676" y="9819"/>
                </a:lnTo>
                <a:lnTo>
                  <a:pt x="9666" y="9812"/>
                </a:lnTo>
                <a:lnTo>
                  <a:pt x="9647" y="9820"/>
                </a:lnTo>
                <a:lnTo>
                  <a:pt x="9637" y="9820"/>
                </a:lnTo>
                <a:lnTo>
                  <a:pt x="9628" y="9805"/>
                </a:lnTo>
                <a:lnTo>
                  <a:pt x="9612" y="9809"/>
                </a:lnTo>
                <a:lnTo>
                  <a:pt x="9603" y="9804"/>
                </a:lnTo>
                <a:lnTo>
                  <a:pt x="9572" y="9819"/>
                </a:lnTo>
                <a:lnTo>
                  <a:pt x="9554" y="9820"/>
                </a:lnTo>
                <a:lnTo>
                  <a:pt x="9553" y="9840"/>
                </a:lnTo>
                <a:lnTo>
                  <a:pt x="9547" y="9843"/>
                </a:lnTo>
                <a:lnTo>
                  <a:pt x="9531" y="9846"/>
                </a:lnTo>
                <a:lnTo>
                  <a:pt x="9507" y="9843"/>
                </a:lnTo>
                <a:lnTo>
                  <a:pt x="9476" y="9846"/>
                </a:lnTo>
                <a:lnTo>
                  <a:pt x="9455" y="9861"/>
                </a:lnTo>
                <a:lnTo>
                  <a:pt x="9449" y="9872"/>
                </a:lnTo>
                <a:lnTo>
                  <a:pt x="9426" y="9894"/>
                </a:lnTo>
                <a:lnTo>
                  <a:pt x="9412" y="9916"/>
                </a:lnTo>
                <a:lnTo>
                  <a:pt x="9401" y="9923"/>
                </a:lnTo>
                <a:lnTo>
                  <a:pt x="9393" y="9934"/>
                </a:lnTo>
                <a:lnTo>
                  <a:pt x="9411" y="9999"/>
                </a:lnTo>
                <a:lnTo>
                  <a:pt x="9414" y="10040"/>
                </a:lnTo>
                <a:lnTo>
                  <a:pt x="9424" y="10079"/>
                </a:lnTo>
                <a:lnTo>
                  <a:pt x="9437" y="10097"/>
                </a:lnTo>
                <a:lnTo>
                  <a:pt x="9447" y="10100"/>
                </a:lnTo>
                <a:lnTo>
                  <a:pt x="9451" y="10107"/>
                </a:lnTo>
                <a:lnTo>
                  <a:pt x="9455" y="10148"/>
                </a:lnTo>
                <a:lnTo>
                  <a:pt x="9466" y="10179"/>
                </a:lnTo>
                <a:lnTo>
                  <a:pt x="9470" y="10212"/>
                </a:lnTo>
                <a:lnTo>
                  <a:pt x="9457" y="10240"/>
                </a:lnTo>
                <a:lnTo>
                  <a:pt x="9434" y="10234"/>
                </a:lnTo>
                <a:lnTo>
                  <a:pt x="9427" y="10239"/>
                </a:lnTo>
                <a:lnTo>
                  <a:pt x="9421" y="10237"/>
                </a:lnTo>
                <a:lnTo>
                  <a:pt x="9393" y="10243"/>
                </a:lnTo>
                <a:lnTo>
                  <a:pt x="9400" y="10262"/>
                </a:lnTo>
                <a:lnTo>
                  <a:pt x="9385" y="10263"/>
                </a:lnTo>
                <a:lnTo>
                  <a:pt x="9331" y="10292"/>
                </a:lnTo>
                <a:lnTo>
                  <a:pt x="9328" y="10297"/>
                </a:lnTo>
                <a:lnTo>
                  <a:pt x="9332" y="10310"/>
                </a:lnTo>
                <a:lnTo>
                  <a:pt x="9300" y="10317"/>
                </a:lnTo>
                <a:lnTo>
                  <a:pt x="9284" y="10323"/>
                </a:lnTo>
                <a:lnTo>
                  <a:pt x="9268" y="10342"/>
                </a:lnTo>
                <a:lnTo>
                  <a:pt x="9263" y="10343"/>
                </a:lnTo>
                <a:lnTo>
                  <a:pt x="9251" y="10344"/>
                </a:lnTo>
                <a:lnTo>
                  <a:pt x="9235" y="10341"/>
                </a:lnTo>
                <a:lnTo>
                  <a:pt x="9223" y="10328"/>
                </a:lnTo>
                <a:lnTo>
                  <a:pt x="9224" y="10318"/>
                </a:lnTo>
                <a:lnTo>
                  <a:pt x="9182" y="10320"/>
                </a:lnTo>
                <a:lnTo>
                  <a:pt x="9176" y="10310"/>
                </a:lnTo>
                <a:lnTo>
                  <a:pt x="9175" y="10297"/>
                </a:lnTo>
                <a:lnTo>
                  <a:pt x="9182" y="10288"/>
                </a:lnTo>
                <a:lnTo>
                  <a:pt x="9198" y="10278"/>
                </a:lnTo>
                <a:lnTo>
                  <a:pt x="9201" y="10264"/>
                </a:lnTo>
                <a:lnTo>
                  <a:pt x="9199" y="10257"/>
                </a:lnTo>
                <a:lnTo>
                  <a:pt x="9190" y="10259"/>
                </a:lnTo>
                <a:lnTo>
                  <a:pt x="9190" y="10265"/>
                </a:lnTo>
                <a:lnTo>
                  <a:pt x="9156" y="10266"/>
                </a:lnTo>
                <a:lnTo>
                  <a:pt x="9132" y="10279"/>
                </a:lnTo>
                <a:lnTo>
                  <a:pt x="9103" y="10285"/>
                </a:lnTo>
                <a:lnTo>
                  <a:pt x="9062" y="10281"/>
                </a:lnTo>
                <a:lnTo>
                  <a:pt x="9051" y="10285"/>
                </a:lnTo>
                <a:lnTo>
                  <a:pt x="9016" y="10316"/>
                </a:lnTo>
                <a:lnTo>
                  <a:pt x="9021" y="10328"/>
                </a:lnTo>
                <a:lnTo>
                  <a:pt x="9028" y="10332"/>
                </a:lnTo>
                <a:lnTo>
                  <a:pt x="9033" y="10346"/>
                </a:lnTo>
                <a:lnTo>
                  <a:pt x="9032" y="10354"/>
                </a:lnTo>
                <a:lnTo>
                  <a:pt x="9036" y="10358"/>
                </a:lnTo>
                <a:lnTo>
                  <a:pt x="9030" y="10384"/>
                </a:lnTo>
                <a:lnTo>
                  <a:pt x="9027" y="10388"/>
                </a:lnTo>
                <a:lnTo>
                  <a:pt x="9037" y="10408"/>
                </a:lnTo>
                <a:lnTo>
                  <a:pt x="9037" y="10412"/>
                </a:lnTo>
                <a:lnTo>
                  <a:pt x="9033" y="10414"/>
                </a:lnTo>
                <a:lnTo>
                  <a:pt x="9034" y="10418"/>
                </a:lnTo>
                <a:lnTo>
                  <a:pt x="9042" y="10422"/>
                </a:lnTo>
                <a:lnTo>
                  <a:pt x="9056" y="10434"/>
                </a:lnTo>
                <a:lnTo>
                  <a:pt x="9077" y="10434"/>
                </a:lnTo>
                <a:lnTo>
                  <a:pt x="9089" y="10441"/>
                </a:lnTo>
                <a:lnTo>
                  <a:pt x="9106" y="10444"/>
                </a:lnTo>
                <a:lnTo>
                  <a:pt x="9116" y="10452"/>
                </a:lnTo>
                <a:lnTo>
                  <a:pt x="9127" y="10450"/>
                </a:lnTo>
                <a:lnTo>
                  <a:pt x="9156" y="10453"/>
                </a:lnTo>
                <a:lnTo>
                  <a:pt x="9144" y="10467"/>
                </a:lnTo>
                <a:lnTo>
                  <a:pt x="9138" y="10494"/>
                </a:lnTo>
                <a:lnTo>
                  <a:pt x="9133" y="10502"/>
                </a:lnTo>
                <a:lnTo>
                  <a:pt x="9116" y="10513"/>
                </a:lnTo>
                <a:lnTo>
                  <a:pt x="9079" y="10577"/>
                </a:lnTo>
                <a:lnTo>
                  <a:pt x="9063" y="10589"/>
                </a:lnTo>
                <a:lnTo>
                  <a:pt x="9089" y="10592"/>
                </a:lnTo>
                <a:lnTo>
                  <a:pt x="9111" y="10603"/>
                </a:lnTo>
                <a:lnTo>
                  <a:pt x="9153" y="10610"/>
                </a:lnTo>
                <a:lnTo>
                  <a:pt x="9164" y="10623"/>
                </a:lnTo>
                <a:lnTo>
                  <a:pt x="9173" y="10641"/>
                </a:lnTo>
                <a:lnTo>
                  <a:pt x="9174" y="10655"/>
                </a:lnTo>
                <a:lnTo>
                  <a:pt x="9178" y="10660"/>
                </a:lnTo>
                <a:lnTo>
                  <a:pt x="9190" y="10671"/>
                </a:lnTo>
                <a:lnTo>
                  <a:pt x="9216" y="10671"/>
                </a:lnTo>
                <a:lnTo>
                  <a:pt x="9226" y="10689"/>
                </a:lnTo>
                <a:lnTo>
                  <a:pt x="9220" y="10707"/>
                </a:lnTo>
                <a:lnTo>
                  <a:pt x="9184" y="10740"/>
                </a:lnTo>
                <a:lnTo>
                  <a:pt x="9177" y="10753"/>
                </a:lnTo>
                <a:lnTo>
                  <a:pt x="9178" y="10761"/>
                </a:lnTo>
                <a:lnTo>
                  <a:pt x="9168" y="10792"/>
                </a:lnTo>
                <a:lnTo>
                  <a:pt x="9148" y="10811"/>
                </a:lnTo>
                <a:lnTo>
                  <a:pt x="9150" y="10823"/>
                </a:lnTo>
                <a:lnTo>
                  <a:pt x="9168" y="10818"/>
                </a:lnTo>
                <a:lnTo>
                  <a:pt x="9175" y="10824"/>
                </a:lnTo>
                <a:lnTo>
                  <a:pt x="9182" y="10826"/>
                </a:lnTo>
                <a:lnTo>
                  <a:pt x="9167" y="10858"/>
                </a:lnTo>
                <a:lnTo>
                  <a:pt x="9202" y="10899"/>
                </a:lnTo>
                <a:lnTo>
                  <a:pt x="9212" y="10927"/>
                </a:lnTo>
                <a:lnTo>
                  <a:pt x="9198" y="10967"/>
                </a:lnTo>
                <a:lnTo>
                  <a:pt x="9175" y="10984"/>
                </a:lnTo>
                <a:lnTo>
                  <a:pt x="9155" y="11022"/>
                </a:lnTo>
                <a:lnTo>
                  <a:pt x="9159" y="11038"/>
                </a:lnTo>
                <a:lnTo>
                  <a:pt x="9175" y="11047"/>
                </a:lnTo>
                <a:lnTo>
                  <a:pt x="9178" y="11053"/>
                </a:lnTo>
                <a:lnTo>
                  <a:pt x="9175" y="11056"/>
                </a:lnTo>
                <a:lnTo>
                  <a:pt x="9188" y="11066"/>
                </a:lnTo>
                <a:lnTo>
                  <a:pt x="9178" y="11090"/>
                </a:lnTo>
                <a:lnTo>
                  <a:pt x="9154" y="11124"/>
                </a:lnTo>
                <a:lnTo>
                  <a:pt x="9170" y="11156"/>
                </a:lnTo>
                <a:lnTo>
                  <a:pt x="9162" y="11160"/>
                </a:lnTo>
                <a:lnTo>
                  <a:pt x="9132" y="11169"/>
                </a:lnTo>
                <a:lnTo>
                  <a:pt x="9103" y="11182"/>
                </a:lnTo>
                <a:lnTo>
                  <a:pt x="9082" y="11177"/>
                </a:lnTo>
                <a:lnTo>
                  <a:pt x="9068" y="11180"/>
                </a:lnTo>
                <a:lnTo>
                  <a:pt x="9044" y="11196"/>
                </a:lnTo>
                <a:lnTo>
                  <a:pt x="9035" y="11179"/>
                </a:lnTo>
                <a:lnTo>
                  <a:pt x="9016" y="11187"/>
                </a:lnTo>
                <a:lnTo>
                  <a:pt x="9008" y="11182"/>
                </a:lnTo>
                <a:lnTo>
                  <a:pt x="8978" y="11190"/>
                </a:lnTo>
                <a:lnTo>
                  <a:pt x="8943" y="11213"/>
                </a:lnTo>
                <a:lnTo>
                  <a:pt x="8913" y="11241"/>
                </a:lnTo>
                <a:lnTo>
                  <a:pt x="8904" y="11243"/>
                </a:lnTo>
                <a:lnTo>
                  <a:pt x="8886" y="11263"/>
                </a:lnTo>
                <a:lnTo>
                  <a:pt x="8869" y="11289"/>
                </a:lnTo>
                <a:lnTo>
                  <a:pt x="8866" y="11302"/>
                </a:lnTo>
                <a:lnTo>
                  <a:pt x="8868" y="11311"/>
                </a:lnTo>
                <a:lnTo>
                  <a:pt x="8853" y="11333"/>
                </a:lnTo>
                <a:lnTo>
                  <a:pt x="8837" y="11317"/>
                </a:lnTo>
                <a:lnTo>
                  <a:pt x="8824" y="11314"/>
                </a:lnTo>
                <a:lnTo>
                  <a:pt x="8794" y="11323"/>
                </a:lnTo>
                <a:lnTo>
                  <a:pt x="8790" y="11325"/>
                </a:lnTo>
                <a:lnTo>
                  <a:pt x="8790" y="11337"/>
                </a:lnTo>
                <a:lnTo>
                  <a:pt x="8769" y="11366"/>
                </a:lnTo>
                <a:lnTo>
                  <a:pt x="8753" y="11373"/>
                </a:lnTo>
                <a:lnTo>
                  <a:pt x="8745" y="11369"/>
                </a:lnTo>
                <a:lnTo>
                  <a:pt x="8740" y="11355"/>
                </a:lnTo>
                <a:lnTo>
                  <a:pt x="8743" y="11350"/>
                </a:lnTo>
                <a:lnTo>
                  <a:pt x="8742" y="11346"/>
                </a:lnTo>
                <a:lnTo>
                  <a:pt x="8732" y="11343"/>
                </a:lnTo>
                <a:lnTo>
                  <a:pt x="8728" y="11339"/>
                </a:lnTo>
                <a:lnTo>
                  <a:pt x="8725" y="11325"/>
                </a:lnTo>
                <a:lnTo>
                  <a:pt x="8727" y="11314"/>
                </a:lnTo>
                <a:lnTo>
                  <a:pt x="8696" y="11316"/>
                </a:lnTo>
                <a:lnTo>
                  <a:pt x="8685" y="11305"/>
                </a:lnTo>
                <a:lnTo>
                  <a:pt x="8681" y="11293"/>
                </a:lnTo>
                <a:lnTo>
                  <a:pt x="8667" y="11281"/>
                </a:lnTo>
                <a:lnTo>
                  <a:pt x="8633" y="11267"/>
                </a:lnTo>
                <a:lnTo>
                  <a:pt x="8621" y="11247"/>
                </a:lnTo>
                <a:lnTo>
                  <a:pt x="8619" y="11239"/>
                </a:lnTo>
                <a:lnTo>
                  <a:pt x="8621" y="11236"/>
                </a:lnTo>
                <a:lnTo>
                  <a:pt x="8614" y="11232"/>
                </a:lnTo>
                <a:lnTo>
                  <a:pt x="8616" y="11228"/>
                </a:lnTo>
                <a:lnTo>
                  <a:pt x="8610" y="11223"/>
                </a:lnTo>
                <a:lnTo>
                  <a:pt x="8610" y="11218"/>
                </a:lnTo>
                <a:lnTo>
                  <a:pt x="8607" y="11214"/>
                </a:lnTo>
                <a:lnTo>
                  <a:pt x="8603" y="11214"/>
                </a:lnTo>
                <a:lnTo>
                  <a:pt x="8594" y="11199"/>
                </a:lnTo>
                <a:lnTo>
                  <a:pt x="8553" y="11188"/>
                </a:lnTo>
                <a:lnTo>
                  <a:pt x="8553" y="11184"/>
                </a:lnTo>
                <a:lnTo>
                  <a:pt x="8541" y="11185"/>
                </a:lnTo>
                <a:lnTo>
                  <a:pt x="8533" y="11181"/>
                </a:lnTo>
                <a:lnTo>
                  <a:pt x="8527" y="11182"/>
                </a:lnTo>
                <a:lnTo>
                  <a:pt x="8502" y="11162"/>
                </a:lnTo>
                <a:lnTo>
                  <a:pt x="8474" y="11164"/>
                </a:lnTo>
                <a:lnTo>
                  <a:pt x="8460" y="11152"/>
                </a:lnTo>
                <a:lnTo>
                  <a:pt x="8433" y="11135"/>
                </a:lnTo>
                <a:lnTo>
                  <a:pt x="8429" y="11137"/>
                </a:lnTo>
                <a:lnTo>
                  <a:pt x="8414" y="11130"/>
                </a:lnTo>
                <a:lnTo>
                  <a:pt x="8407" y="11121"/>
                </a:lnTo>
                <a:lnTo>
                  <a:pt x="8400" y="11124"/>
                </a:lnTo>
                <a:lnTo>
                  <a:pt x="8397" y="11117"/>
                </a:lnTo>
                <a:lnTo>
                  <a:pt x="8388" y="11115"/>
                </a:lnTo>
                <a:lnTo>
                  <a:pt x="8381" y="11103"/>
                </a:lnTo>
                <a:lnTo>
                  <a:pt x="8349" y="11087"/>
                </a:lnTo>
                <a:lnTo>
                  <a:pt x="8330" y="11048"/>
                </a:lnTo>
                <a:lnTo>
                  <a:pt x="8321" y="11035"/>
                </a:lnTo>
                <a:lnTo>
                  <a:pt x="8319" y="11007"/>
                </a:lnTo>
                <a:lnTo>
                  <a:pt x="8307" y="10987"/>
                </a:lnTo>
                <a:lnTo>
                  <a:pt x="8310" y="10973"/>
                </a:lnTo>
                <a:lnTo>
                  <a:pt x="8307" y="10966"/>
                </a:lnTo>
                <a:lnTo>
                  <a:pt x="8308" y="10947"/>
                </a:lnTo>
                <a:lnTo>
                  <a:pt x="8304" y="10935"/>
                </a:lnTo>
                <a:lnTo>
                  <a:pt x="8303" y="10917"/>
                </a:lnTo>
                <a:lnTo>
                  <a:pt x="8307" y="10903"/>
                </a:lnTo>
                <a:lnTo>
                  <a:pt x="8303" y="10888"/>
                </a:lnTo>
                <a:lnTo>
                  <a:pt x="8304" y="10861"/>
                </a:lnTo>
                <a:lnTo>
                  <a:pt x="8296" y="10850"/>
                </a:lnTo>
                <a:lnTo>
                  <a:pt x="8272" y="10835"/>
                </a:lnTo>
                <a:lnTo>
                  <a:pt x="8252" y="10807"/>
                </a:lnTo>
                <a:lnTo>
                  <a:pt x="8208" y="10827"/>
                </a:lnTo>
                <a:lnTo>
                  <a:pt x="8164" y="10839"/>
                </a:lnTo>
                <a:lnTo>
                  <a:pt x="8149" y="10837"/>
                </a:lnTo>
                <a:lnTo>
                  <a:pt x="8131" y="10847"/>
                </a:lnTo>
                <a:lnTo>
                  <a:pt x="8055" y="10870"/>
                </a:lnTo>
                <a:lnTo>
                  <a:pt x="8038" y="10900"/>
                </a:lnTo>
                <a:lnTo>
                  <a:pt x="8020" y="10918"/>
                </a:lnTo>
                <a:lnTo>
                  <a:pt x="8008" y="10925"/>
                </a:lnTo>
                <a:lnTo>
                  <a:pt x="7977" y="10901"/>
                </a:lnTo>
                <a:lnTo>
                  <a:pt x="7953" y="10891"/>
                </a:lnTo>
                <a:lnTo>
                  <a:pt x="7944" y="10926"/>
                </a:lnTo>
                <a:lnTo>
                  <a:pt x="7919" y="10953"/>
                </a:lnTo>
                <a:lnTo>
                  <a:pt x="7894" y="10992"/>
                </a:lnTo>
                <a:lnTo>
                  <a:pt x="7866" y="11024"/>
                </a:lnTo>
                <a:lnTo>
                  <a:pt x="7853" y="11027"/>
                </a:lnTo>
                <a:lnTo>
                  <a:pt x="7795" y="11016"/>
                </a:lnTo>
                <a:lnTo>
                  <a:pt x="7729" y="11053"/>
                </a:lnTo>
                <a:lnTo>
                  <a:pt x="7712" y="11131"/>
                </a:lnTo>
                <a:lnTo>
                  <a:pt x="7737" y="11152"/>
                </a:lnTo>
                <a:lnTo>
                  <a:pt x="7754" y="11157"/>
                </a:lnTo>
                <a:lnTo>
                  <a:pt x="7764" y="11156"/>
                </a:lnTo>
                <a:lnTo>
                  <a:pt x="7780" y="11146"/>
                </a:lnTo>
                <a:lnTo>
                  <a:pt x="7784" y="11130"/>
                </a:lnTo>
                <a:lnTo>
                  <a:pt x="7789" y="11132"/>
                </a:lnTo>
                <a:lnTo>
                  <a:pt x="7790" y="11099"/>
                </a:lnTo>
                <a:lnTo>
                  <a:pt x="7811" y="11082"/>
                </a:lnTo>
                <a:lnTo>
                  <a:pt x="7850" y="11090"/>
                </a:lnTo>
                <a:lnTo>
                  <a:pt x="7852" y="11101"/>
                </a:lnTo>
                <a:lnTo>
                  <a:pt x="7849" y="11128"/>
                </a:lnTo>
                <a:lnTo>
                  <a:pt x="7854" y="11134"/>
                </a:lnTo>
                <a:lnTo>
                  <a:pt x="7847" y="11145"/>
                </a:lnTo>
                <a:lnTo>
                  <a:pt x="7851" y="11160"/>
                </a:lnTo>
                <a:lnTo>
                  <a:pt x="7833" y="11176"/>
                </a:lnTo>
                <a:lnTo>
                  <a:pt x="7838" y="11191"/>
                </a:lnTo>
                <a:lnTo>
                  <a:pt x="7838" y="11204"/>
                </a:lnTo>
                <a:lnTo>
                  <a:pt x="7857" y="11222"/>
                </a:lnTo>
                <a:lnTo>
                  <a:pt x="7889" y="11211"/>
                </a:lnTo>
                <a:lnTo>
                  <a:pt x="7906" y="11223"/>
                </a:lnTo>
                <a:lnTo>
                  <a:pt x="7906" y="11243"/>
                </a:lnTo>
                <a:lnTo>
                  <a:pt x="7922" y="11277"/>
                </a:lnTo>
                <a:lnTo>
                  <a:pt x="7910" y="11280"/>
                </a:lnTo>
                <a:lnTo>
                  <a:pt x="7897" y="11288"/>
                </a:lnTo>
                <a:lnTo>
                  <a:pt x="7888" y="11311"/>
                </a:lnTo>
                <a:lnTo>
                  <a:pt x="7902" y="11321"/>
                </a:lnTo>
                <a:lnTo>
                  <a:pt x="7901" y="11382"/>
                </a:lnTo>
                <a:lnTo>
                  <a:pt x="7833" y="11433"/>
                </a:lnTo>
                <a:lnTo>
                  <a:pt x="7782" y="11459"/>
                </a:lnTo>
                <a:lnTo>
                  <a:pt x="7704" y="11517"/>
                </a:lnTo>
                <a:lnTo>
                  <a:pt x="7723" y="11559"/>
                </a:lnTo>
                <a:lnTo>
                  <a:pt x="7715" y="11575"/>
                </a:lnTo>
                <a:lnTo>
                  <a:pt x="7719" y="11596"/>
                </a:lnTo>
                <a:lnTo>
                  <a:pt x="7739" y="11601"/>
                </a:lnTo>
                <a:lnTo>
                  <a:pt x="7750" y="11608"/>
                </a:lnTo>
                <a:lnTo>
                  <a:pt x="7745" y="11613"/>
                </a:lnTo>
                <a:lnTo>
                  <a:pt x="7760" y="11624"/>
                </a:lnTo>
                <a:lnTo>
                  <a:pt x="7792" y="11620"/>
                </a:lnTo>
                <a:lnTo>
                  <a:pt x="7796" y="11623"/>
                </a:lnTo>
                <a:lnTo>
                  <a:pt x="7827" y="11622"/>
                </a:lnTo>
                <a:lnTo>
                  <a:pt x="7834" y="11626"/>
                </a:lnTo>
                <a:lnTo>
                  <a:pt x="7855" y="11659"/>
                </a:lnTo>
                <a:lnTo>
                  <a:pt x="7881" y="11633"/>
                </a:lnTo>
                <a:lnTo>
                  <a:pt x="7898" y="11628"/>
                </a:lnTo>
                <a:lnTo>
                  <a:pt x="7956" y="11599"/>
                </a:lnTo>
                <a:lnTo>
                  <a:pt x="7952" y="11611"/>
                </a:lnTo>
                <a:lnTo>
                  <a:pt x="7943" y="11624"/>
                </a:lnTo>
                <a:lnTo>
                  <a:pt x="7939" y="11637"/>
                </a:lnTo>
                <a:lnTo>
                  <a:pt x="7938" y="11661"/>
                </a:lnTo>
                <a:lnTo>
                  <a:pt x="7949" y="11710"/>
                </a:lnTo>
                <a:lnTo>
                  <a:pt x="7947" y="11718"/>
                </a:lnTo>
                <a:lnTo>
                  <a:pt x="7951" y="11737"/>
                </a:lnTo>
                <a:lnTo>
                  <a:pt x="7943" y="11755"/>
                </a:lnTo>
                <a:lnTo>
                  <a:pt x="7963" y="11759"/>
                </a:lnTo>
                <a:lnTo>
                  <a:pt x="7974" y="11768"/>
                </a:lnTo>
                <a:lnTo>
                  <a:pt x="7997" y="11767"/>
                </a:lnTo>
                <a:lnTo>
                  <a:pt x="8021" y="11771"/>
                </a:lnTo>
                <a:lnTo>
                  <a:pt x="8036" y="11782"/>
                </a:lnTo>
                <a:lnTo>
                  <a:pt x="8049" y="11798"/>
                </a:lnTo>
                <a:lnTo>
                  <a:pt x="8053" y="11798"/>
                </a:lnTo>
                <a:lnTo>
                  <a:pt x="8060" y="11806"/>
                </a:lnTo>
                <a:lnTo>
                  <a:pt x="8072" y="11820"/>
                </a:lnTo>
                <a:lnTo>
                  <a:pt x="8076" y="11821"/>
                </a:lnTo>
                <a:lnTo>
                  <a:pt x="8059" y="11838"/>
                </a:lnTo>
                <a:lnTo>
                  <a:pt x="8041" y="11869"/>
                </a:lnTo>
                <a:lnTo>
                  <a:pt x="8030" y="11906"/>
                </a:lnTo>
                <a:lnTo>
                  <a:pt x="8020" y="11925"/>
                </a:lnTo>
                <a:lnTo>
                  <a:pt x="8018" y="11950"/>
                </a:lnTo>
                <a:lnTo>
                  <a:pt x="8022" y="12049"/>
                </a:lnTo>
                <a:lnTo>
                  <a:pt x="8016" y="12049"/>
                </a:lnTo>
                <a:lnTo>
                  <a:pt x="7958" y="12103"/>
                </a:lnTo>
                <a:lnTo>
                  <a:pt x="7937" y="12141"/>
                </a:lnTo>
                <a:lnTo>
                  <a:pt x="7926" y="12171"/>
                </a:lnTo>
                <a:lnTo>
                  <a:pt x="7921" y="12216"/>
                </a:lnTo>
                <a:lnTo>
                  <a:pt x="7959" y="12266"/>
                </a:lnTo>
                <a:lnTo>
                  <a:pt x="7975" y="12299"/>
                </a:lnTo>
                <a:lnTo>
                  <a:pt x="7985" y="12335"/>
                </a:lnTo>
                <a:lnTo>
                  <a:pt x="7992" y="12333"/>
                </a:lnTo>
                <a:lnTo>
                  <a:pt x="8001" y="12347"/>
                </a:lnTo>
                <a:lnTo>
                  <a:pt x="8006" y="12366"/>
                </a:lnTo>
                <a:lnTo>
                  <a:pt x="8012" y="12365"/>
                </a:lnTo>
                <a:lnTo>
                  <a:pt x="8035" y="12423"/>
                </a:lnTo>
                <a:lnTo>
                  <a:pt x="8065" y="12474"/>
                </a:lnTo>
                <a:lnTo>
                  <a:pt x="8051" y="12480"/>
                </a:lnTo>
                <a:lnTo>
                  <a:pt x="8050" y="12490"/>
                </a:lnTo>
                <a:lnTo>
                  <a:pt x="8144" y="12550"/>
                </a:lnTo>
                <a:lnTo>
                  <a:pt x="8161" y="12553"/>
                </a:lnTo>
                <a:lnTo>
                  <a:pt x="8172" y="12552"/>
                </a:lnTo>
                <a:lnTo>
                  <a:pt x="8217" y="12567"/>
                </a:lnTo>
                <a:lnTo>
                  <a:pt x="8214" y="12593"/>
                </a:lnTo>
                <a:lnTo>
                  <a:pt x="8202" y="12627"/>
                </a:lnTo>
                <a:lnTo>
                  <a:pt x="8191" y="12654"/>
                </a:lnTo>
                <a:lnTo>
                  <a:pt x="8182" y="12656"/>
                </a:lnTo>
                <a:lnTo>
                  <a:pt x="8185" y="12661"/>
                </a:lnTo>
                <a:lnTo>
                  <a:pt x="8184" y="12673"/>
                </a:lnTo>
                <a:lnTo>
                  <a:pt x="8190" y="12681"/>
                </a:lnTo>
                <a:lnTo>
                  <a:pt x="8190" y="12687"/>
                </a:lnTo>
                <a:lnTo>
                  <a:pt x="8162" y="12701"/>
                </a:lnTo>
                <a:lnTo>
                  <a:pt x="8168" y="12688"/>
                </a:lnTo>
                <a:lnTo>
                  <a:pt x="8159" y="12690"/>
                </a:lnTo>
                <a:lnTo>
                  <a:pt x="8160" y="12654"/>
                </a:lnTo>
                <a:lnTo>
                  <a:pt x="8109" y="12673"/>
                </a:lnTo>
                <a:lnTo>
                  <a:pt x="8074" y="12658"/>
                </a:lnTo>
                <a:lnTo>
                  <a:pt x="8028" y="12671"/>
                </a:lnTo>
                <a:lnTo>
                  <a:pt x="8027" y="12665"/>
                </a:lnTo>
                <a:lnTo>
                  <a:pt x="8010" y="12652"/>
                </a:lnTo>
                <a:lnTo>
                  <a:pt x="8018" y="12648"/>
                </a:lnTo>
                <a:lnTo>
                  <a:pt x="8010" y="12638"/>
                </a:lnTo>
                <a:lnTo>
                  <a:pt x="7979" y="12633"/>
                </a:lnTo>
                <a:lnTo>
                  <a:pt x="7977" y="12645"/>
                </a:lnTo>
                <a:lnTo>
                  <a:pt x="7986" y="12664"/>
                </a:lnTo>
                <a:lnTo>
                  <a:pt x="7980" y="12672"/>
                </a:lnTo>
                <a:lnTo>
                  <a:pt x="7973" y="12718"/>
                </a:lnTo>
                <a:lnTo>
                  <a:pt x="7965" y="12718"/>
                </a:lnTo>
                <a:lnTo>
                  <a:pt x="7967" y="12714"/>
                </a:lnTo>
                <a:lnTo>
                  <a:pt x="7963" y="12711"/>
                </a:lnTo>
                <a:lnTo>
                  <a:pt x="7959" y="12713"/>
                </a:lnTo>
                <a:lnTo>
                  <a:pt x="7958" y="12693"/>
                </a:lnTo>
                <a:lnTo>
                  <a:pt x="7954" y="12688"/>
                </a:lnTo>
                <a:lnTo>
                  <a:pt x="7938" y="12695"/>
                </a:lnTo>
                <a:lnTo>
                  <a:pt x="7924" y="12675"/>
                </a:lnTo>
                <a:lnTo>
                  <a:pt x="7907" y="12687"/>
                </a:lnTo>
                <a:lnTo>
                  <a:pt x="7887" y="12696"/>
                </a:lnTo>
                <a:lnTo>
                  <a:pt x="7877" y="12704"/>
                </a:lnTo>
                <a:lnTo>
                  <a:pt x="7850" y="12716"/>
                </a:lnTo>
                <a:lnTo>
                  <a:pt x="7821" y="12736"/>
                </a:lnTo>
                <a:lnTo>
                  <a:pt x="7793" y="12745"/>
                </a:lnTo>
                <a:lnTo>
                  <a:pt x="7782" y="12755"/>
                </a:lnTo>
                <a:lnTo>
                  <a:pt x="7782" y="12760"/>
                </a:lnTo>
                <a:lnTo>
                  <a:pt x="7758" y="12771"/>
                </a:lnTo>
                <a:lnTo>
                  <a:pt x="7746" y="12750"/>
                </a:lnTo>
                <a:lnTo>
                  <a:pt x="7695" y="12766"/>
                </a:lnTo>
                <a:lnTo>
                  <a:pt x="7640" y="12771"/>
                </a:lnTo>
                <a:lnTo>
                  <a:pt x="7636" y="12766"/>
                </a:lnTo>
                <a:lnTo>
                  <a:pt x="7625" y="12768"/>
                </a:lnTo>
                <a:lnTo>
                  <a:pt x="7596" y="12778"/>
                </a:lnTo>
                <a:lnTo>
                  <a:pt x="7585" y="12788"/>
                </a:lnTo>
                <a:lnTo>
                  <a:pt x="7560" y="12783"/>
                </a:lnTo>
                <a:lnTo>
                  <a:pt x="7558" y="12791"/>
                </a:lnTo>
                <a:lnTo>
                  <a:pt x="7553" y="12797"/>
                </a:lnTo>
                <a:lnTo>
                  <a:pt x="7549" y="12796"/>
                </a:lnTo>
                <a:lnTo>
                  <a:pt x="7540" y="12811"/>
                </a:lnTo>
                <a:lnTo>
                  <a:pt x="7515" y="12837"/>
                </a:lnTo>
                <a:lnTo>
                  <a:pt x="7483" y="12853"/>
                </a:lnTo>
                <a:lnTo>
                  <a:pt x="7477" y="12858"/>
                </a:lnTo>
                <a:lnTo>
                  <a:pt x="7462" y="12859"/>
                </a:lnTo>
                <a:lnTo>
                  <a:pt x="7434" y="12872"/>
                </a:lnTo>
                <a:lnTo>
                  <a:pt x="7425" y="12871"/>
                </a:lnTo>
                <a:lnTo>
                  <a:pt x="7376" y="12904"/>
                </a:lnTo>
                <a:lnTo>
                  <a:pt x="7373" y="12900"/>
                </a:lnTo>
                <a:lnTo>
                  <a:pt x="7369" y="12904"/>
                </a:lnTo>
                <a:lnTo>
                  <a:pt x="7351" y="12904"/>
                </a:lnTo>
                <a:lnTo>
                  <a:pt x="7319" y="12919"/>
                </a:lnTo>
                <a:lnTo>
                  <a:pt x="7288" y="12954"/>
                </a:lnTo>
                <a:lnTo>
                  <a:pt x="7275" y="12984"/>
                </a:lnTo>
                <a:lnTo>
                  <a:pt x="7244" y="13018"/>
                </a:lnTo>
                <a:lnTo>
                  <a:pt x="7236" y="12975"/>
                </a:lnTo>
                <a:lnTo>
                  <a:pt x="7225" y="12954"/>
                </a:lnTo>
                <a:lnTo>
                  <a:pt x="7224" y="12927"/>
                </a:lnTo>
                <a:lnTo>
                  <a:pt x="7221" y="12915"/>
                </a:lnTo>
                <a:lnTo>
                  <a:pt x="7229" y="12879"/>
                </a:lnTo>
                <a:lnTo>
                  <a:pt x="7227" y="12868"/>
                </a:lnTo>
                <a:lnTo>
                  <a:pt x="7188" y="12816"/>
                </a:lnTo>
                <a:lnTo>
                  <a:pt x="7155" y="12755"/>
                </a:lnTo>
                <a:lnTo>
                  <a:pt x="7148" y="12738"/>
                </a:lnTo>
                <a:lnTo>
                  <a:pt x="7143" y="12692"/>
                </a:lnTo>
                <a:lnTo>
                  <a:pt x="7147" y="12687"/>
                </a:lnTo>
                <a:lnTo>
                  <a:pt x="7139" y="12674"/>
                </a:lnTo>
                <a:lnTo>
                  <a:pt x="7100" y="12625"/>
                </a:lnTo>
                <a:lnTo>
                  <a:pt x="7091" y="12629"/>
                </a:lnTo>
                <a:lnTo>
                  <a:pt x="7064" y="12588"/>
                </a:lnTo>
                <a:lnTo>
                  <a:pt x="7061" y="12593"/>
                </a:lnTo>
                <a:lnTo>
                  <a:pt x="7036" y="12564"/>
                </a:lnTo>
                <a:lnTo>
                  <a:pt x="7031" y="12565"/>
                </a:lnTo>
                <a:lnTo>
                  <a:pt x="7028" y="12558"/>
                </a:lnTo>
                <a:lnTo>
                  <a:pt x="7028" y="12547"/>
                </a:lnTo>
                <a:lnTo>
                  <a:pt x="7018" y="12548"/>
                </a:lnTo>
                <a:lnTo>
                  <a:pt x="7016" y="12534"/>
                </a:lnTo>
                <a:lnTo>
                  <a:pt x="6993" y="12521"/>
                </a:lnTo>
                <a:lnTo>
                  <a:pt x="6986" y="12504"/>
                </a:lnTo>
                <a:lnTo>
                  <a:pt x="6982" y="12500"/>
                </a:lnTo>
                <a:lnTo>
                  <a:pt x="6981" y="12494"/>
                </a:lnTo>
                <a:lnTo>
                  <a:pt x="6970" y="12494"/>
                </a:lnTo>
                <a:lnTo>
                  <a:pt x="6888" y="12529"/>
                </a:lnTo>
                <a:lnTo>
                  <a:pt x="6865" y="12549"/>
                </a:lnTo>
                <a:lnTo>
                  <a:pt x="6869" y="12568"/>
                </a:lnTo>
                <a:lnTo>
                  <a:pt x="6865" y="12572"/>
                </a:lnTo>
                <a:lnTo>
                  <a:pt x="6866" y="12673"/>
                </a:lnTo>
                <a:lnTo>
                  <a:pt x="6874" y="12700"/>
                </a:lnTo>
                <a:lnTo>
                  <a:pt x="6870" y="12713"/>
                </a:lnTo>
                <a:lnTo>
                  <a:pt x="6855" y="12732"/>
                </a:lnTo>
                <a:lnTo>
                  <a:pt x="6854" y="12737"/>
                </a:lnTo>
                <a:lnTo>
                  <a:pt x="6856" y="12741"/>
                </a:lnTo>
                <a:lnTo>
                  <a:pt x="6846" y="12760"/>
                </a:lnTo>
                <a:lnTo>
                  <a:pt x="6826" y="12770"/>
                </a:lnTo>
                <a:lnTo>
                  <a:pt x="6838" y="12785"/>
                </a:lnTo>
                <a:lnTo>
                  <a:pt x="6816" y="12804"/>
                </a:lnTo>
                <a:lnTo>
                  <a:pt x="6813" y="12812"/>
                </a:lnTo>
                <a:lnTo>
                  <a:pt x="6797" y="12828"/>
                </a:lnTo>
                <a:lnTo>
                  <a:pt x="6748" y="12840"/>
                </a:lnTo>
                <a:lnTo>
                  <a:pt x="6734" y="12836"/>
                </a:lnTo>
                <a:lnTo>
                  <a:pt x="6722" y="12838"/>
                </a:lnTo>
                <a:lnTo>
                  <a:pt x="6714" y="12842"/>
                </a:lnTo>
                <a:lnTo>
                  <a:pt x="6690" y="12865"/>
                </a:lnTo>
                <a:lnTo>
                  <a:pt x="6675" y="12865"/>
                </a:lnTo>
                <a:lnTo>
                  <a:pt x="6639" y="12815"/>
                </a:lnTo>
                <a:lnTo>
                  <a:pt x="6629" y="12821"/>
                </a:lnTo>
                <a:lnTo>
                  <a:pt x="6619" y="12814"/>
                </a:lnTo>
                <a:lnTo>
                  <a:pt x="6616" y="12805"/>
                </a:lnTo>
                <a:lnTo>
                  <a:pt x="6604" y="12787"/>
                </a:lnTo>
                <a:lnTo>
                  <a:pt x="6612" y="12781"/>
                </a:lnTo>
                <a:lnTo>
                  <a:pt x="6579" y="12763"/>
                </a:lnTo>
                <a:lnTo>
                  <a:pt x="6561" y="12768"/>
                </a:lnTo>
                <a:lnTo>
                  <a:pt x="6542" y="12742"/>
                </a:lnTo>
                <a:lnTo>
                  <a:pt x="6554" y="12732"/>
                </a:lnTo>
                <a:lnTo>
                  <a:pt x="6540" y="12709"/>
                </a:lnTo>
                <a:lnTo>
                  <a:pt x="6540" y="12704"/>
                </a:lnTo>
                <a:lnTo>
                  <a:pt x="6552" y="12693"/>
                </a:lnTo>
                <a:lnTo>
                  <a:pt x="6551" y="12680"/>
                </a:lnTo>
                <a:lnTo>
                  <a:pt x="6556" y="12663"/>
                </a:lnTo>
                <a:lnTo>
                  <a:pt x="6546" y="12649"/>
                </a:lnTo>
                <a:lnTo>
                  <a:pt x="6559" y="12641"/>
                </a:lnTo>
                <a:lnTo>
                  <a:pt x="6559" y="12636"/>
                </a:lnTo>
                <a:lnTo>
                  <a:pt x="6569" y="12632"/>
                </a:lnTo>
                <a:lnTo>
                  <a:pt x="6576" y="12619"/>
                </a:lnTo>
                <a:lnTo>
                  <a:pt x="6573" y="12606"/>
                </a:lnTo>
                <a:lnTo>
                  <a:pt x="6581" y="12602"/>
                </a:lnTo>
                <a:lnTo>
                  <a:pt x="6586" y="12558"/>
                </a:lnTo>
                <a:lnTo>
                  <a:pt x="6594" y="12527"/>
                </a:lnTo>
                <a:lnTo>
                  <a:pt x="6589" y="12527"/>
                </a:lnTo>
                <a:lnTo>
                  <a:pt x="6586" y="12520"/>
                </a:lnTo>
                <a:lnTo>
                  <a:pt x="6584" y="12483"/>
                </a:lnTo>
                <a:lnTo>
                  <a:pt x="6601" y="12480"/>
                </a:lnTo>
                <a:lnTo>
                  <a:pt x="6599" y="12464"/>
                </a:lnTo>
                <a:lnTo>
                  <a:pt x="6574" y="12424"/>
                </a:lnTo>
                <a:lnTo>
                  <a:pt x="6571" y="12439"/>
                </a:lnTo>
                <a:lnTo>
                  <a:pt x="6555" y="12441"/>
                </a:lnTo>
                <a:lnTo>
                  <a:pt x="6539" y="12430"/>
                </a:lnTo>
                <a:lnTo>
                  <a:pt x="6524" y="12425"/>
                </a:lnTo>
                <a:lnTo>
                  <a:pt x="6514" y="12410"/>
                </a:lnTo>
                <a:lnTo>
                  <a:pt x="6495" y="12418"/>
                </a:lnTo>
                <a:lnTo>
                  <a:pt x="6491" y="12406"/>
                </a:lnTo>
                <a:lnTo>
                  <a:pt x="6486" y="12401"/>
                </a:lnTo>
                <a:lnTo>
                  <a:pt x="6438" y="12411"/>
                </a:lnTo>
                <a:lnTo>
                  <a:pt x="6419" y="12420"/>
                </a:lnTo>
                <a:lnTo>
                  <a:pt x="6399" y="12420"/>
                </a:lnTo>
                <a:lnTo>
                  <a:pt x="6386" y="12424"/>
                </a:lnTo>
                <a:lnTo>
                  <a:pt x="6363" y="12378"/>
                </a:lnTo>
                <a:lnTo>
                  <a:pt x="6415" y="12344"/>
                </a:lnTo>
                <a:lnTo>
                  <a:pt x="6404" y="12282"/>
                </a:lnTo>
                <a:lnTo>
                  <a:pt x="6399" y="12276"/>
                </a:lnTo>
                <a:lnTo>
                  <a:pt x="6404" y="12261"/>
                </a:lnTo>
                <a:lnTo>
                  <a:pt x="6399" y="12258"/>
                </a:lnTo>
                <a:lnTo>
                  <a:pt x="6388" y="12240"/>
                </a:lnTo>
                <a:lnTo>
                  <a:pt x="6356" y="12253"/>
                </a:lnTo>
                <a:lnTo>
                  <a:pt x="6311" y="12281"/>
                </a:lnTo>
                <a:lnTo>
                  <a:pt x="6250" y="12293"/>
                </a:lnTo>
                <a:lnTo>
                  <a:pt x="6217" y="12312"/>
                </a:lnTo>
                <a:lnTo>
                  <a:pt x="6187" y="12365"/>
                </a:lnTo>
                <a:lnTo>
                  <a:pt x="6189" y="12370"/>
                </a:lnTo>
                <a:lnTo>
                  <a:pt x="6179" y="12370"/>
                </a:lnTo>
                <a:lnTo>
                  <a:pt x="6110" y="12393"/>
                </a:lnTo>
                <a:lnTo>
                  <a:pt x="6099" y="12390"/>
                </a:lnTo>
                <a:lnTo>
                  <a:pt x="6067" y="12393"/>
                </a:lnTo>
                <a:lnTo>
                  <a:pt x="6045" y="12431"/>
                </a:lnTo>
                <a:lnTo>
                  <a:pt x="6043" y="12449"/>
                </a:lnTo>
                <a:lnTo>
                  <a:pt x="6035" y="12458"/>
                </a:lnTo>
                <a:lnTo>
                  <a:pt x="6016" y="12461"/>
                </a:lnTo>
                <a:lnTo>
                  <a:pt x="5997" y="12470"/>
                </a:lnTo>
                <a:lnTo>
                  <a:pt x="5983" y="12486"/>
                </a:lnTo>
                <a:lnTo>
                  <a:pt x="5965" y="12495"/>
                </a:lnTo>
                <a:lnTo>
                  <a:pt x="5922" y="12500"/>
                </a:lnTo>
                <a:lnTo>
                  <a:pt x="5919" y="12509"/>
                </a:lnTo>
                <a:lnTo>
                  <a:pt x="5911" y="12512"/>
                </a:lnTo>
                <a:lnTo>
                  <a:pt x="5866" y="12521"/>
                </a:lnTo>
                <a:lnTo>
                  <a:pt x="5850" y="12528"/>
                </a:lnTo>
                <a:lnTo>
                  <a:pt x="5827" y="12531"/>
                </a:lnTo>
                <a:lnTo>
                  <a:pt x="5822" y="12527"/>
                </a:lnTo>
                <a:lnTo>
                  <a:pt x="5819" y="12515"/>
                </a:lnTo>
                <a:lnTo>
                  <a:pt x="5837" y="12488"/>
                </a:lnTo>
                <a:lnTo>
                  <a:pt x="5838" y="12482"/>
                </a:lnTo>
                <a:lnTo>
                  <a:pt x="5831" y="12472"/>
                </a:lnTo>
                <a:lnTo>
                  <a:pt x="5816" y="12466"/>
                </a:lnTo>
                <a:lnTo>
                  <a:pt x="5791" y="12464"/>
                </a:lnTo>
                <a:lnTo>
                  <a:pt x="5767" y="12479"/>
                </a:lnTo>
                <a:lnTo>
                  <a:pt x="5747" y="12483"/>
                </a:lnTo>
                <a:lnTo>
                  <a:pt x="5745" y="12473"/>
                </a:lnTo>
                <a:lnTo>
                  <a:pt x="5721" y="12480"/>
                </a:lnTo>
                <a:lnTo>
                  <a:pt x="5698" y="12492"/>
                </a:lnTo>
                <a:lnTo>
                  <a:pt x="5696" y="12486"/>
                </a:lnTo>
                <a:lnTo>
                  <a:pt x="5675" y="12515"/>
                </a:lnTo>
                <a:lnTo>
                  <a:pt x="5680" y="12521"/>
                </a:lnTo>
                <a:lnTo>
                  <a:pt x="5676" y="12524"/>
                </a:lnTo>
                <a:lnTo>
                  <a:pt x="5611" y="12577"/>
                </a:lnTo>
                <a:lnTo>
                  <a:pt x="5609" y="12581"/>
                </a:lnTo>
                <a:lnTo>
                  <a:pt x="5604" y="12577"/>
                </a:lnTo>
                <a:lnTo>
                  <a:pt x="5578" y="12583"/>
                </a:lnTo>
                <a:lnTo>
                  <a:pt x="5561" y="12605"/>
                </a:lnTo>
                <a:lnTo>
                  <a:pt x="5584" y="12644"/>
                </a:lnTo>
                <a:lnTo>
                  <a:pt x="5582" y="12647"/>
                </a:lnTo>
                <a:lnTo>
                  <a:pt x="5575" y="12643"/>
                </a:lnTo>
                <a:lnTo>
                  <a:pt x="5575" y="12652"/>
                </a:lnTo>
                <a:lnTo>
                  <a:pt x="5566" y="12650"/>
                </a:lnTo>
                <a:lnTo>
                  <a:pt x="5565" y="12665"/>
                </a:lnTo>
                <a:lnTo>
                  <a:pt x="5575" y="12681"/>
                </a:lnTo>
                <a:lnTo>
                  <a:pt x="5567" y="12681"/>
                </a:lnTo>
                <a:lnTo>
                  <a:pt x="5553" y="12669"/>
                </a:lnTo>
                <a:lnTo>
                  <a:pt x="5525" y="12629"/>
                </a:lnTo>
                <a:lnTo>
                  <a:pt x="5508" y="12621"/>
                </a:lnTo>
                <a:lnTo>
                  <a:pt x="5482" y="12621"/>
                </a:lnTo>
                <a:lnTo>
                  <a:pt x="5474" y="12636"/>
                </a:lnTo>
                <a:lnTo>
                  <a:pt x="5459" y="12653"/>
                </a:lnTo>
                <a:lnTo>
                  <a:pt x="5458" y="12671"/>
                </a:lnTo>
                <a:lnTo>
                  <a:pt x="5450" y="12678"/>
                </a:lnTo>
                <a:lnTo>
                  <a:pt x="5453" y="12681"/>
                </a:lnTo>
                <a:lnTo>
                  <a:pt x="5450" y="12689"/>
                </a:lnTo>
                <a:lnTo>
                  <a:pt x="5456" y="12707"/>
                </a:lnTo>
                <a:lnTo>
                  <a:pt x="5455" y="12720"/>
                </a:lnTo>
                <a:lnTo>
                  <a:pt x="5459" y="12725"/>
                </a:lnTo>
                <a:lnTo>
                  <a:pt x="5455" y="12739"/>
                </a:lnTo>
                <a:lnTo>
                  <a:pt x="5442" y="12745"/>
                </a:lnTo>
                <a:lnTo>
                  <a:pt x="5430" y="12746"/>
                </a:lnTo>
                <a:lnTo>
                  <a:pt x="5411" y="12754"/>
                </a:lnTo>
                <a:lnTo>
                  <a:pt x="5404" y="12753"/>
                </a:lnTo>
                <a:lnTo>
                  <a:pt x="5360" y="12786"/>
                </a:lnTo>
                <a:lnTo>
                  <a:pt x="5353" y="12788"/>
                </a:lnTo>
                <a:lnTo>
                  <a:pt x="5332" y="12824"/>
                </a:lnTo>
                <a:lnTo>
                  <a:pt x="5310" y="12844"/>
                </a:lnTo>
                <a:lnTo>
                  <a:pt x="5294" y="12852"/>
                </a:lnTo>
                <a:lnTo>
                  <a:pt x="5293" y="12871"/>
                </a:lnTo>
                <a:lnTo>
                  <a:pt x="5300" y="12889"/>
                </a:lnTo>
                <a:lnTo>
                  <a:pt x="5266" y="12904"/>
                </a:lnTo>
                <a:lnTo>
                  <a:pt x="5272" y="12917"/>
                </a:lnTo>
                <a:lnTo>
                  <a:pt x="5268" y="12915"/>
                </a:lnTo>
                <a:lnTo>
                  <a:pt x="5258" y="12918"/>
                </a:lnTo>
                <a:lnTo>
                  <a:pt x="5222" y="12912"/>
                </a:lnTo>
                <a:lnTo>
                  <a:pt x="5200" y="12917"/>
                </a:lnTo>
                <a:lnTo>
                  <a:pt x="5179" y="12911"/>
                </a:lnTo>
                <a:lnTo>
                  <a:pt x="5152" y="12901"/>
                </a:lnTo>
                <a:lnTo>
                  <a:pt x="5147" y="12893"/>
                </a:lnTo>
                <a:lnTo>
                  <a:pt x="5145" y="12874"/>
                </a:lnTo>
                <a:lnTo>
                  <a:pt x="5131" y="12860"/>
                </a:lnTo>
                <a:lnTo>
                  <a:pt x="5092" y="12851"/>
                </a:lnTo>
                <a:lnTo>
                  <a:pt x="5070" y="12865"/>
                </a:lnTo>
                <a:lnTo>
                  <a:pt x="5068" y="12875"/>
                </a:lnTo>
                <a:lnTo>
                  <a:pt x="5059" y="12881"/>
                </a:lnTo>
                <a:lnTo>
                  <a:pt x="5052" y="12890"/>
                </a:lnTo>
                <a:lnTo>
                  <a:pt x="5035" y="12900"/>
                </a:lnTo>
                <a:lnTo>
                  <a:pt x="5023" y="12913"/>
                </a:lnTo>
                <a:lnTo>
                  <a:pt x="5010" y="12918"/>
                </a:lnTo>
                <a:lnTo>
                  <a:pt x="4981" y="12946"/>
                </a:lnTo>
                <a:lnTo>
                  <a:pt x="4965" y="12950"/>
                </a:lnTo>
                <a:lnTo>
                  <a:pt x="4956" y="12937"/>
                </a:lnTo>
                <a:lnTo>
                  <a:pt x="4953" y="12924"/>
                </a:lnTo>
                <a:lnTo>
                  <a:pt x="4945" y="12910"/>
                </a:lnTo>
                <a:lnTo>
                  <a:pt x="4950" y="12910"/>
                </a:lnTo>
                <a:lnTo>
                  <a:pt x="4968" y="12892"/>
                </a:lnTo>
                <a:lnTo>
                  <a:pt x="4981" y="12869"/>
                </a:lnTo>
                <a:lnTo>
                  <a:pt x="5002" y="12856"/>
                </a:lnTo>
                <a:lnTo>
                  <a:pt x="5032" y="12825"/>
                </a:lnTo>
                <a:lnTo>
                  <a:pt x="5019" y="12781"/>
                </a:lnTo>
                <a:lnTo>
                  <a:pt x="5022" y="12763"/>
                </a:lnTo>
                <a:lnTo>
                  <a:pt x="5020" y="12748"/>
                </a:lnTo>
                <a:lnTo>
                  <a:pt x="5025" y="12739"/>
                </a:lnTo>
                <a:lnTo>
                  <a:pt x="5030" y="12704"/>
                </a:lnTo>
                <a:lnTo>
                  <a:pt x="5047" y="12660"/>
                </a:lnTo>
                <a:lnTo>
                  <a:pt x="5056" y="12625"/>
                </a:lnTo>
                <a:lnTo>
                  <a:pt x="5062" y="12608"/>
                </a:lnTo>
                <a:lnTo>
                  <a:pt x="5054" y="12592"/>
                </a:lnTo>
                <a:lnTo>
                  <a:pt x="5057" y="12588"/>
                </a:lnTo>
                <a:lnTo>
                  <a:pt x="5044" y="12578"/>
                </a:lnTo>
                <a:lnTo>
                  <a:pt x="5038" y="12563"/>
                </a:lnTo>
                <a:lnTo>
                  <a:pt x="5032" y="12556"/>
                </a:lnTo>
                <a:lnTo>
                  <a:pt x="5024" y="12555"/>
                </a:lnTo>
                <a:lnTo>
                  <a:pt x="4999" y="12564"/>
                </a:lnTo>
                <a:lnTo>
                  <a:pt x="4983" y="12543"/>
                </a:lnTo>
                <a:lnTo>
                  <a:pt x="4979" y="12542"/>
                </a:lnTo>
                <a:lnTo>
                  <a:pt x="4972" y="12548"/>
                </a:lnTo>
                <a:lnTo>
                  <a:pt x="4963" y="12545"/>
                </a:lnTo>
                <a:lnTo>
                  <a:pt x="4942" y="12485"/>
                </a:lnTo>
                <a:lnTo>
                  <a:pt x="4957" y="12436"/>
                </a:lnTo>
                <a:lnTo>
                  <a:pt x="4944" y="12428"/>
                </a:lnTo>
                <a:lnTo>
                  <a:pt x="4889" y="12418"/>
                </a:lnTo>
                <a:lnTo>
                  <a:pt x="4875" y="12422"/>
                </a:lnTo>
                <a:lnTo>
                  <a:pt x="4829" y="12442"/>
                </a:lnTo>
                <a:lnTo>
                  <a:pt x="4839" y="12458"/>
                </a:lnTo>
                <a:lnTo>
                  <a:pt x="4848" y="12461"/>
                </a:lnTo>
                <a:lnTo>
                  <a:pt x="4827" y="12462"/>
                </a:lnTo>
                <a:lnTo>
                  <a:pt x="4800" y="12491"/>
                </a:lnTo>
                <a:lnTo>
                  <a:pt x="4808" y="12527"/>
                </a:lnTo>
                <a:lnTo>
                  <a:pt x="4793" y="12528"/>
                </a:lnTo>
                <a:lnTo>
                  <a:pt x="4779" y="12543"/>
                </a:lnTo>
                <a:lnTo>
                  <a:pt x="4762" y="12516"/>
                </a:lnTo>
                <a:lnTo>
                  <a:pt x="4758" y="12501"/>
                </a:lnTo>
                <a:lnTo>
                  <a:pt x="4748" y="12491"/>
                </a:lnTo>
                <a:lnTo>
                  <a:pt x="4737" y="12497"/>
                </a:lnTo>
                <a:lnTo>
                  <a:pt x="4729" y="12475"/>
                </a:lnTo>
                <a:lnTo>
                  <a:pt x="4722" y="12465"/>
                </a:lnTo>
                <a:lnTo>
                  <a:pt x="4718" y="12463"/>
                </a:lnTo>
                <a:lnTo>
                  <a:pt x="4698" y="12463"/>
                </a:lnTo>
                <a:lnTo>
                  <a:pt x="4692" y="12423"/>
                </a:lnTo>
                <a:lnTo>
                  <a:pt x="4707" y="12398"/>
                </a:lnTo>
                <a:lnTo>
                  <a:pt x="4685" y="12394"/>
                </a:lnTo>
                <a:lnTo>
                  <a:pt x="4668" y="12386"/>
                </a:lnTo>
                <a:lnTo>
                  <a:pt x="4666" y="12382"/>
                </a:lnTo>
                <a:lnTo>
                  <a:pt x="4650" y="12378"/>
                </a:lnTo>
                <a:lnTo>
                  <a:pt x="4649" y="12360"/>
                </a:lnTo>
                <a:lnTo>
                  <a:pt x="4650" y="12356"/>
                </a:lnTo>
                <a:lnTo>
                  <a:pt x="4660" y="12352"/>
                </a:lnTo>
                <a:lnTo>
                  <a:pt x="4666" y="12333"/>
                </a:lnTo>
                <a:lnTo>
                  <a:pt x="4684" y="12320"/>
                </a:lnTo>
                <a:lnTo>
                  <a:pt x="4693" y="12293"/>
                </a:lnTo>
                <a:lnTo>
                  <a:pt x="4710" y="12289"/>
                </a:lnTo>
                <a:lnTo>
                  <a:pt x="4714" y="12270"/>
                </a:lnTo>
                <a:lnTo>
                  <a:pt x="4708" y="12260"/>
                </a:lnTo>
                <a:lnTo>
                  <a:pt x="4678" y="12255"/>
                </a:lnTo>
                <a:lnTo>
                  <a:pt x="4657" y="12218"/>
                </a:lnTo>
                <a:lnTo>
                  <a:pt x="4656" y="12203"/>
                </a:lnTo>
                <a:lnTo>
                  <a:pt x="4633" y="12157"/>
                </a:lnTo>
                <a:lnTo>
                  <a:pt x="4517" y="12192"/>
                </a:lnTo>
                <a:lnTo>
                  <a:pt x="4373" y="12227"/>
                </a:lnTo>
                <a:lnTo>
                  <a:pt x="4386" y="12252"/>
                </a:lnTo>
                <a:lnTo>
                  <a:pt x="4410" y="12279"/>
                </a:lnTo>
                <a:lnTo>
                  <a:pt x="4421" y="12281"/>
                </a:lnTo>
                <a:lnTo>
                  <a:pt x="4429" y="12292"/>
                </a:lnTo>
                <a:lnTo>
                  <a:pt x="4433" y="12292"/>
                </a:lnTo>
                <a:lnTo>
                  <a:pt x="4435" y="12295"/>
                </a:lnTo>
                <a:lnTo>
                  <a:pt x="4429" y="12305"/>
                </a:lnTo>
                <a:lnTo>
                  <a:pt x="4417" y="12315"/>
                </a:lnTo>
                <a:lnTo>
                  <a:pt x="4408" y="12338"/>
                </a:lnTo>
                <a:lnTo>
                  <a:pt x="4410" y="12384"/>
                </a:lnTo>
                <a:lnTo>
                  <a:pt x="4404" y="12410"/>
                </a:lnTo>
                <a:lnTo>
                  <a:pt x="4420" y="12414"/>
                </a:lnTo>
                <a:lnTo>
                  <a:pt x="4436" y="12426"/>
                </a:lnTo>
                <a:lnTo>
                  <a:pt x="4438" y="12434"/>
                </a:lnTo>
                <a:lnTo>
                  <a:pt x="4444" y="12440"/>
                </a:lnTo>
                <a:lnTo>
                  <a:pt x="4446" y="12457"/>
                </a:lnTo>
                <a:lnTo>
                  <a:pt x="4457" y="12475"/>
                </a:lnTo>
                <a:lnTo>
                  <a:pt x="4478" y="12471"/>
                </a:lnTo>
                <a:lnTo>
                  <a:pt x="4482" y="12495"/>
                </a:lnTo>
                <a:lnTo>
                  <a:pt x="4458" y="12523"/>
                </a:lnTo>
                <a:lnTo>
                  <a:pt x="4453" y="12526"/>
                </a:lnTo>
                <a:lnTo>
                  <a:pt x="4452" y="12546"/>
                </a:lnTo>
                <a:lnTo>
                  <a:pt x="4456" y="12554"/>
                </a:lnTo>
                <a:lnTo>
                  <a:pt x="4461" y="12556"/>
                </a:lnTo>
                <a:lnTo>
                  <a:pt x="4468" y="12555"/>
                </a:lnTo>
                <a:lnTo>
                  <a:pt x="4554" y="12528"/>
                </a:lnTo>
                <a:lnTo>
                  <a:pt x="4533" y="12557"/>
                </a:lnTo>
                <a:lnTo>
                  <a:pt x="4493" y="12584"/>
                </a:lnTo>
                <a:lnTo>
                  <a:pt x="4483" y="12599"/>
                </a:lnTo>
                <a:lnTo>
                  <a:pt x="4473" y="12609"/>
                </a:lnTo>
                <a:lnTo>
                  <a:pt x="4497" y="12638"/>
                </a:lnTo>
                <a:lnTo>
                  <a:pt x="4517" y="12682"/>
                </a:lnTo>
                <a:lnTo>
                  <a:pt x="4536" y="12713"/>
                </a:lnTo>
                <a:lnTo>
                  <a:pt x="4531" y="12720"/>
                </a:lnTo>
                <a:lnTo>
                  <a:pt x="4523" y="12765"/>
                </a:lnTo>
                <a:lnTo>
                  <a:pt x="4525" y="12785"/>
                </a:lnTo>
                <a:lnTo>
                  <a:pt x="4552" y="12858"/>
                </a:lnTo>
                <a:lnTo>
                  <a:pt x="4596" y="12926"/>
                </a:lnTo>
                <a:lnTo>
                  <a:pt x="4609" y="12956"/>
                </a:lnTo>
                <a:lnTo>
                  <a:pt x="4623" y="12977"/>
                </a:lnTo>
                <a:lnTo>
                  <a:pt x="4637" y="12976"/>
                </a:lnTo>
                <a:lnTo>
                  <a:pt x="4655" y="12967"/>
                </a:lnTo>
                <a:lnTo>
                  <a:pt x="4710" y="12966"/>
                </a:lnTo>
                <a:lnTo>
                  <a:pt x="4703" y="12985"/>
                </a:lnTo>
                <a:lnTo>
                  <a:pt x="4692" y="12995"/>
                </a:lnTo>
                <a:lnTo>
                  <a:pt x="4689" y="13009"/>
                </a:lnTo>
                <a:lnTo>
                  <a:pt x="4694" y="13032"/>
                </a:lnTo>
                <a:lnTo>
                  <a:pt x="4715" y="13069"/>
                </a:lnTo>
                <a:lnTo>
                  <a:pt x="4708" y="13075"/>
                </a:lnTo>
                <a:lnTo>
                  <a:pt x="4704" y="13090"/>
                </a:lnTo>
                <a:lnTo>
                  <a:pt x="4720" y="13118"/>
                </a:lnTo>
                <a:lnTo>
                  <a:pt x="4721" y="13123"/>
                </a:lnTo>
                <a:lnTo>
                  <a:pt x="4716" y="13125"/>
                </a:lnTo>
                <a:lnTo>
                  <a:pt x="4671" y="13117"/>
                </a:lnTo>
                <a:lnTo>
                  <a:pt x="4640" y="13103"/>
                </a:lnTo>
                <a:lnTo>
                  <a:pt x="4621" y="13098"/>
                </a:lnTo>
                <a:lnTo>
                  <a:pt x="4599" y="13109"/>
                </a:lnTo>
                <a:lnTo>
                  <a:pt x="4570" y="13116"/>
                </a:lnTo>
                <a:lnTo>
                  <a:pt x="4553" y="13111"/>
                </a:lnTo>
                <a:lnTo>
                  <a:pt x="4534" y="13111"/>
                </a:lnTo>
                <a:lnTo>
                  <a:pt x="4533" y="13103"/>
                </a:lnTo>
                <a:lnTo>
                  <a:pt x="4562" y="12933"/>
                </a:lnTo>
                <a:lnTo>
                  <a:pt x="4550" y="12916"/>
                </a:lnTo>
                <a:lnTo>
                  <a:pt x="4498" y="12900"/>
                </a:lnTo>
                <a:lnTo>
                  <a:pt x="4492" y="12893"/>
                </a:lnTo>
                <a:lnTo>
                  <a:pt x="4494" y="12815"/>
                </a:lnTo>
                <a:lnTo>
                  <a:pt x="4484" y="12793"/>
                </a:lnTo>
                <a:lnTo>
                  <a:pt x="4377" y="12691"/>
                </a:lnTo>
                <a:lnTo>
                  <a:pt x="4367" y="12703"/>
                </a:lnTo>
                <a:lnTo>
                  <a:pt x="4354" y="12694"/>
                </a:lnTo>
                <a:lnTo>
                  <a:pt x="4357" y="12685"/>
                </a:lnTo>
                <a:lnTo>
                  <a:pt x="4350" y="12677"/>
                </a:lnTo>
                <a:lnTo>
                  <a:pt x="4357" y="12673"/>
                </a:lnTo>
                <a:lnTo>
                  <a:pt x="4341" y="12657"/>
                </a:lnTo>
                <a:lnTo>
                  <a:pt x="4320" y="12670"/>
                </a:lnTo>
                <a:lnTo>
                  <a:pt x="4303" y="12658"/>
                </a:lnTo>
                <a:lnTo>
                  <a:pt x="4287" y="12631"/>
                </a:lnTo>
                <a:lnTo>
                  <a:pt x="4280" y="12640"/>
                </a:lnTo>
                <a:lnTo>
                  <a:pt x="4264" y="12610"/>
                </a:lnTo>
                <a:lnTo>
                  <a:pt x="4256" y="12612"/>
                </a:lnTo>
                <a:lnTo>
                  <a:pt x="4253" y="12598"/>
                </a:lnTo>
                <a:lnTo>
                  <a:pt x="4249" y="12599"/>
                </a:lnTo>
                <a:lnTo>
                  <a:pt x="4245" y="12595"/>
                </a:lnTo>
                <a:lnTo>
                  <a:pt x="4238" y="12594"/>
                </a:lnTo>
                <a:lnTo>
                  <a:pt x="4227" y="12597"/>
                </a:lnTo>
                <a:lnTo>
                  <a:pt x="4221" y="12586"/>
                </a:lnTo>
                <a:lnTo>
                  <a:pt x="4204" y="12597"/>
                </a:lnTo>
                <a:lnTo>
                  <a:pt x="4195" y="12587"/>
                </a:lnTo>
                <a:lnTo>
                  <a:pt x="4214" y="12568"/>
                </a:lnTo>
                <a:lnTo>
                  <a:pt x="4221" y="12554"/>
                </a:lnTo>
                <a:lnTo>
                  <a:pt x="4198" y="12526"/>
                </a:lnTo>
                <a:lnTo>
                  <a:pt x="4194" y="12503"/>
                </a:lnTo>
                <a:lnTo>
                  <a:pt x="4167" y="12456"/>
                </a:lnTo>
                <a:lnTo>
                  <a:pt x="4176" y="12461"/>
                </a:lnTo>
                <a:lnTo>
                  <a:pt x="4144" y="12405"/>
                </a:lnTo>
                <a:lnTo>
                  <a:pt x="4104" y="12374"/>
                </a:lnTo>
                <a:lnTo>
                  <a:pt x="4074" y="12368"/>
                </a:lnTo>
                <a:lnTo>
                  <a:pt x="4055" y="12331"/>
                </a:lnTo>
                <a:lnTo>
                  <a:pt x="4027" y="12300"/>
                </a:lnTo>
                <a:lnTo>
                  <a:pt x="3989" y="12280"/>
                </a:lnTo>
                <a:lnTo>
                  <a:pt x="3984" y="12270"/>
                </a:lnTo>
                <a:lnTo>
                  <a:pt x="4023" y="12199"/>
                </a:lnTo>
                <a:lnTo>
                  <a:pt x="4109" y="12134"/>
                </a:lnTo>
                <a:lnTo>
                  <a:pt x="4118" y="12123"/>
                </a:lnTo>
                <a:lnTo>
                  <a:pt x="4124" y="12105"/>
                </a:lnTo>
                <a:lnTo>
                  <a:pt x="4129" y="12053"/>
                </a:lnTo>
                <a:lnTo>
                  <a:pt x="4157" y="12016"/>
                </a:lnTo>
                <a:lnTo>
                  <a:pt x="4201" y="11978"/>
                </a:lnTo>
                <a:lnTo>
                  <a:pt x="4238" y="11891"/>
                </a:lnTo>
                <a:lnTo>
                  <a:pt x="4247" y="11867"/>
                </a:lnTo>
                <a:lnTo>
                  <a:pt x="4248" y="11854"/>
                </a:lnTo>
                <a:lnTo>
                  <a:pt x="4223" y="11712"/>
                </a:lnTo>
                <a:lnTo>
                  <a:pt x="4275" y="11628"/>
                </a:lnTo>
                <a:lnTo>
                  <a:pt x="4294" y="11588"/>
                </a:lnTo>
                <a:lnTo>
                  <a:pt x="4298" y="11563"/>
                </a:lnTo>
                <a:lnTo>
                  <a:pt x="4313" y="11544"/>
                </a:lnTo>
                <a:lnTo>
                  <a:pt x="4331" y="11438"/>
                </a:lnTo>
                <a:lnTo>
                  <a:pt x="4331" y="11427"/>
                </a:lnTo>
                <a:lnTo>
                  <a:pt x="4322" y="11423"/>
                </a:lnTo>
                <a:lnTo>
                  <a:pt x="4332" y="11415"/>
                </a:lnTo>
                <a:lnTo>
                  <a:pt x="4332" y="11401"/>
                </a:lnTo>
                <a:lnTo>
                  <a:pt x="4313" y="11255"/>
                </a:lnTo>
                <a:lnTo>
                  <a:pt x="4302" y="11222"/>
                </a:lnTo>
                <a:lnTo>
                  <a:pt x="4289" y="11195"/>
                </a:lnTo>
                <a:lnTo>
                  <a:pt x="4206" y="11218"/>
                </a:lnTo>
                <a:lnTo>
                  <a:pt x="4179" y="11202"/>
                </a:lnTo>
                <a:lnTo>
                  <a:pt x="4151" y="11177"/>
                </a:lnTo>
                <a:lnTo>
                  <a:pt x="4119" y="11180"/>
                </a:lnTo>
                <a:lnTo>
                  <a:pt x="4113" y="11175"/>
                </a:lnTo>
                <a:lnTo>
                  <a:pt x="4092" y="11172"/>
                </a:lnTo>
                <a:lnTo>
                  <a:pt x="4087" y="11169"/>
                </a:lnTo>
                <a:lnTo>
                  <a:pt x="4076" y="11149"/>
                </a:lnTo>
                <a:lnTo>
                  <a:pt x="4048" y="11137"/>
                </a:lnTo>
                <a:lnTo>
                  <a:pt x="4026" y="11108"/>
                </a:lnTo>
                <a:lnTo>
                  <a:pt x="4015" y="11102"/>
                </a:lnTo>
                <a:lnTo>
                  <a:pt x="4002" y="11088"/>
                </a:lnTo>
                <a:lnTo>
                  <a:pt x="4002" y="11073"/>
                </a:lnTo>
                <a:lnTo>
                  <a:pt x="4023" y="11035"/>
                </a:lnTo>
                <a:lnTo>
                  <a:pt x="4037" y="10996"/>
                </a:lnTo>
                <a:lnTo>
                  <a:pt x="4031" y="10983"/>
                </a:lnTo>
                <a:lnTo>
                  <a:pt x="4031" y="10976"/>
                </a:lnTo>
                <a:lnTo>
                  <a:pt x="4015" y="10950"/>
                </a:lnTo>
                <a:lnTo>
                  <a:pt x="4007" y="10947"/>
                </a:lnTo>
                <a:lnTo>
                  <a:pt x="3994" y="10946"/>
                </a:lnTo>
                <a:lnTo>
                  <a:pt x="3987" y="10941"/>
                </a:lnTo>
                <a:lnTo>
                  <a:pt x="3986" y="10916"/>
                </a:lnTo>
                <a:lnTo>
                  <a:pt x="3983" y="10910"/>
                </a:lnTo>
                <a:lnTo>
                  <a:pt x="3988" y="10900"/>
                </a:lnTo>
                <a:lnTo>
                  <a:pt x="4000" y="10891"/>
                </a:lnTo>
                <a:lnTo>
                  <a:pt x="4011" y="10878"/>
                </a:lnTo>
                <a:lnTo>
                  <a:pt x="4009" y="10875"/>
                </a:lnTo>
                <a:lnTo>
                  <a:pt x="4015" y="10871"/>
                </a:lnTo>
                <a:lnTo>
                  <a:pt x="4019" y="10862"/>
                </a:lnTo>
                <a:lnTo>
                  <a:pt x="4019" y="10843"/>
                </a:lnTo>
                <a:lnTo>
                  <a:pt x="4016" y="10820"/>
                </a:lnTo>
                <a:lnTo>
                  <a:pt x="4018" y="10815"/>
                </a:lnTo>
                <a:lnTo>
                  <a:pt x="4017" y="10799"/>
                </a:lnTo>
                <a:lnTo>
                  <a:pt x="4024" y="10783"/>
                </a:lnTo>
                <a:lnTo>
                  <a:pt x="4048" y="10766"/>
                </a:lnTo>
                <a:lnTo>
                  <a:pt x="4068" y="10745"/>
                </a:lnTo>
                <a:lnTo>
                  <a:pt x="4097" y="10732"/>
                </a:lnTo>
                <a:lnTo>
                  <a:pt x="4103" y="10723"/>
                </a:lnTo>
                <a:lnTo>
                  <a:pt x="4115" y="10722"/>
                </a:lnTo>
                <a:lnTo>
                  <a:pt x="4115" y="10718"/>
                </a:lnTo>
                <a:lnTo>
                  <a:pt x="4084" y="10701"/>
                </a:lnTo>
                <a:lnTo>
                  <a:pt x="4075" y="10704"/>
                </a:lnTo>
                <a:lnTo>
                  <a:pt x="4060" y="10700"/>
                </a:lnTo>
                <a:lnTo>
                  <a:pt x="4046" y="10701"/>
                </a:lnTo>
                <a:lnTo>
                  <a:pt x="4025" y="10695"/>
                </a:lnTo>
                <a:lnTo>
                  <a:pt x="4014" y="10698"/>
                </a:lnTo>
                <a:lnTo>
                  <a:pt x="4001" y="10697"/>
                </a:lnTo>
                <a:lnTo>
                  <a:pt x="3981" y="10702"/>
                </a:lnTo>
                <a:lnTo>
                  <a:pt x="3969" y="10701"/>
                </a:lnTo>
                <a:lnTo>
                  <a:pt x="3959" y="10688"/>
                </a:lnTo>
                <a:lnTo>
                  <a:pt x="3950" y="10671"/>
                </a:lnTo>
                <a:lnTo>
                  <a:pt x="3947" y="10655"/>
                </a:lnTo>
                <a:lnTo>
                  <a:pt x="3935" y="10646"/>
                </a:lnTo>
                <a:lnTo>
                  <a:pt x="3894" y="10631"/>
                </a:lnTo>
                <a:lnTo>
                  <a:pt x="3860" y="10628"/>
                </a:lnTo>
                <a:lnTo>
                  <a:pt x="3851" y="10613"/>
                </a:lnTo>
                <a:lnTo>
                  <a:pt x="3838" y="10612"/>
                </a:lnTo>
                <a:lnTo>
                  <a:pt x="3800" y="10587"/>
                </a:lnTo>
                <a:lnTo>
                  <a:pt x="3780" y="10565"/>
                </a:lnTo>
                <a:lnTo>
                  <a:pt x="3781" y="10549"/>
                </a:lnTo>
                <a:lnTo>
                  <a:pt x="3768" y="10542"/>
                </a:lnTo>
                <a:lnTo>
                  <a:pt x="3734" y="10513"/>
                </a:lnTo>
                <a:lnTo>
                  <a:pt x="3684" y="10536"/>
                </a:lnTo>
                <a:lnTo>
                  <a:pt x="3676" y="10543"/>
                </a:lnTo>
                <a:lnTo>
                  <a:pt x="3673" y="10536"/>
                </a:lnTo>
                <a:lnTo>
                  <a:pt x="3668" y="10537"/>
                </a:lnTo>
                <a:lnTo>
                  <a:pt x="3665" y="10542"/>
                </a:lnTo>
                <a:lnTo>
                  <a:pt x="3641" y="10555"/>
                </a:lnTo>
                <a:lnTo>
                  <a:pt x="3625" y="10567"/>
                </a:lnTo>
                <a:lnTo>
                  <a:pt x="3619" y="10560"/>
                </a:lnTo>
                <a:lnTo>
                  <a:pt x="3512" y="10542"/>
                </a:lnTo>
                <a:lnTo>
                  <a:pt x="3483" y="10480"/>
                </a:lnTo>
                <a:lnTo>
                  <a:pt x="3457" y="10479"/>
                </a:lnTo>
                <a:lnTo>
                  <a:pt x="3420" y="10490"/>
                </a:lnTo>
                <a:lnTo>
                  <a:pt x="3374" y="10456"/>
                </a:lnTo>
                <a:lnTo>
                  <a:pt x="3337" y="10491"/>
                </a:lnTo>
                <a:lnTo>
                  <a:pt x="3305" y="10531"/>
                </a:lnTo>
                <a:lnTo>
                  <a:pt x="3296" y="10536"/>
                </a:lnTo>
                <a:lnTo>
                  <a:pt x="3269" y="10527"/>
                </a:lnTo>
                <a:lnTo>
                  <a:pt x="3240" y="10529"/>
                </a:lnTo>
                <a:lnTo>
                  <a:pt x="3232" y="10524"/>
                </a:lnTo>
                <a:lnTo>
                  <a:pt x="3234" y="10517"/>
                </a:lnTo>
                <a:lnTo>
                  <a:pt x="3230" y="10515"/>
                </a:lnTo>
                <a:lnTo>
                  <a:pt x="3234" y="10494"/>
                </a:lnTo>
                <a:lnTo>
                  <a:pt x="3228" y="10479"/>
                </a:lnTo>
                <a:lnTo>
                  <a:pt x="3209" y="10464"/>
                </a:lnTo>
                <a:lnTo>
                  <a:pt x="3185" y="10471"/>
                </a:lnTo>
                <a:lnTo>
                  <a:pt x="3151" y="10492"/>
                </a:lnTo>
                <a:lnTo>
                  <a:pt x="3115" y="10520"/>
                </a:lnTo>
                <a:lnTo>
                  <a:pt x="3112" y="10527"/>
                </a:lnTo>
                <a:lnTo>
                  <a:pt x="3110" y="10524"/>
                </a:lnTo>
                <a:lnTo>
                  <a:pt x="3089" y="10524"/>
                </a:lnTo>
                <a:lnTo>
                  <a:pt x="3080" y="10532"/>
                </a:lnTo>
                <a:lnTo>
                  <a:pt x="3048" y="10531"/>
                </a:lnTo>
                <a:lnTo>
                  <a:pt x="3036" y="10540"/>
                </a:lnTo>
                <a:lnTo>
                  <a:pt x="3034" y="10537"/>
                </a:lnTo>
                <a:lnTo>
                  <a:pt x="3027" y="10538"/>
                </a:lnTo>
                <a:lnTo>
                  <a:pt x="3018" y="10544"/>
                </a:lnTo>
                <a:lnTo>
                  <a:pt x="3005" y="10544"/>
                </a:lnTo>
                <a:lnTo>
                  <a:pt x="2982" y="10579"/>
                </a:lnTo>
                <a:lnTo>
                  <a:pt x="2977" y="10576"/>
                </a:lnTo>
                <a:lnTo>
                  <a:pt x="2973" y="10587"/>
                </a:lnTo>
                <a:lnTo>
                  <a:pt x="2954" y="10576"/>
                </a:lnTo>
                <a:lnTo>
                  <a:pt x="2929" y="10535"/>
                </a:lnTo>
                <a:lnTo>
                  <a:pt x="2916" y="10523"/>
                </a:lnTo>
                <a:lnTo>
                  <a:pt x="2926" y="10511"/>
                </a:lnTo>
                <a:lnTo>
                  <a:pt x="2930" y="10513"/>
                </a:lnTo>
                <a:lnTo>
                  <a:pt x="2934" y="10509"/>
                </a:lnTo>
                <a:lnTo>
                  <a:pt x="2939" y="10487"/>
                </a:lnTo>
                <a:lnTo>
                  <a:pt x="2920" y="10450"/>
                </a:lnTo>
                <a:lnTo>
                  <a:pt x="2916" y="10427"/>
                </a:lnTo>
                <a:lnTo>
                  <a:pt x="2895" y="10412"/>
                </a:lnTo>
                <a:lnTo>
                  <a:pt x="2889" y="10405"/>
                </a:lnTo>
                <a:lnTo>
                  <a:pt x="2884" y="10387"/>
                </a:lnTo>
                <a:lnTo>
                  <a:pt x="2875" y="10374"/>
                </a:lnTo>
                <a:lnTo>
                  <a:pt x="2874" y="10360"/>
                </a:lnTo>
                <a:lnTo>
                  <a:pt x="2861" y="10332"/>
                </a:lnTo>
                <a:lnTo>
                  <a:pt x="2857" y="10313"/>
                </a:lnTo>
                <a:lnTo>
                  <a:pt x="2831" y="10312"/>
                </a:lnTo>
                <a:lnTo>
                  <a:pt x="2824" y="10292"/>
                </a:lnTo>
                <a:lnTo>
                  <a:pt x="2851" y="10278"/>
                </a:lnTo>
                <a:lnTo>
                  <a:pt x="2851" y="10274"/>
                </a:lnTo>
                <a:lnTo>
                  <a:pt x="2844" y="10267"/>
                </a:lnTo>
                <a:lnTo>
                  <a:pt x="2823" y="10257"/>
                </a:lnTo>
                <a:lnTo>
                  <a:pt x="2816" y="10250"/>
                </a:lnTo>
                <a:lnTo>
                  <a:pt x="2810" y="10237"/>
                </a:lnTo>
                <a:lnTo>
                  <a:pt x="2806" y="10208"/>
                </a:lnTo>
                <a:lnTo>
                  <a:pt x="2802" y="10206"/>
                </a:lnTo>
                <a:lnTo>
                  <a:pt x="2809" y="10177"/>
                </a:lnTo>
                <a:lnTo>
                  <a:pt x="2813" y="10174"/>
                </a:lnTo>
                <a:lnTo>
                  <a:pt x="2811" y="10166"/>
                </a:lnTo>
                <a:lnTo>
                  <a:pt x="2807" y="10164"/>
                </a:lnTo>
                <a:lnTo>
                  <a:pt x="2804" y="10154"/>
                </a:lnTo>
                <a:lnTo>
                  <a:pt x="2780" y="10124"/>
                </a:lnTo>
                <a:lnTo>
                  <a:pt x="2771" y="10115"/>
                </a:lnTo>
                <a:lnTo>
                  <a:pt x="2738" y="10100"/>
                </a:lnTo>
                <a:lnTo>
                  <a:pt x="2720" y="10057"/>
                </a:lnTo>
                <a:lnTo>
                  <a:pt x="2720" y="10028"/>
                </a:lnTo>
                <a:lnTo>
                  <a:pt x="2739" y="9987"/>
                </a:lnTo>
                <a:lnTo>
                  <a:pt x="2736" y="9985"/>
                </a:lnTo>
                <a:lnTo>
                  <a:pt x="2735" y="9967"/>
                </a:lnTo>
                <a:lnTo>
                  <a:pt x="2738" y="9963"/>
                </a:lnTo>
                <a:lnTo>
                  <a:pt x="2736" y="9930"/>
                </a:lnTo>
                <a:lnTo>
                  <a:pt x="2769" y="9870"/>
                </a:lnTo>
                <a:lnTo>
                  <a:pt x="2781" y="9860"/>
                </a:lnTo>
                <a:lnTo>
                  <a:pt x="2805" y="9851"/>
                </a:lnTo>
                <a:lnTo>
                  <a:pt x="2825" y="9828"/>
                </a:lnTo>
                <a:lnTo>
                  <a:pt x="2829" y="9799"/>
                </a:lnTo>
                <a:lnTo>
                  <a:pt x="2839" y="9775"/>
                </a:lnTo>
                <a:lnTo>
                  <a:pt x="2851" y="9763"/>
                </a:lnTo>
                <a:lnTo>
                  <a:pt x="2851" y="9737"/>
                </a:lnTo>
                <a:lnTo>
                  <a:pt x="2856" y="9729"/>
                </a:lnTo>
                <a:lnTo>
                  <a:pt x="2855" y="9723"/>
                </a:lnTo>
                <a:lnTo>
                  <a:pt x="2887" y="9697"/>
                </a:lnTo>
                <a:lnTo>
                  <a:pt x="2910" y="9691"/>
                </a:lnTo>
                <a:lnTo>
                  <a:pt x="2922" y="9694"/>
                </a:lnTo>
                <a:lnTo>
                  <a:pt x="2954" y="9717"/>
                </a:lnTo>
                <a:lnTo>
                  <a:pt x="2972" y="9719"/>
                </a:lnTo>
                <a:lnTo>
                  <a:pt x="2988" y="9714"/>
                </a:lnTo>
                <a:lnTo>
                  <a:pt x="3008" y="9691"/>
                </a:lnTo>
                <a:lnTo>
                  <a:pt x="3012" y="9630"/>
                </a:lnTo>
                <a:lnTo>
                  <a:pt x="3018" y="9623"/>
                </a:lnTo>
                <a:lnTo>
                  <a:pt x="3018" y="9618"/>
                </a:lnTo>
                <a:lnTo>
                  <a:pt x="3031" y="9606"/>
                </a:lnTo>
                <a:lnTo>
                  <a:pt x="3060" y="9589"/>
                </a:lnTo>
                <a:lnTo>
                  <a:pt x="3077" y="9589"/>
                </a:lnTo>
                <a:lnTo>
                  <a:pt x="3076" y="9582"/>
                </a:lnTo>
                <a:lnTo>
                  <a:pt x="3087" y="9571"/>
                </a:lnTo>
                <a:lnTo>
                  <a:pt x="3098" y="9556"/>
                </a:lnTo>
                <a:lnTo>
                  <a:pt x="3103" y="9526"/>
                </a:lnTo>
                <a:lnTo>
                  <a:pt x="3101" y="9505"/>
                </a:lnTo>
                <a:lnTo>
                  <a:pt x="3105" y="9467"/>
                </a:lnTo>
                <a:lnTo>
                  <a:pt x="3124" y="9428"/>
                </a:lnTo>
                <a:lnTo>
                  <a:pt x="3135" y="9391"/>
                </a:lnTo>
                <a:lnTo>
                  <a:pt x="3134" y="9340"/>
                </a:lnTo>
                <a:lnTo>
                  <a:pt x="3143" y="9283"/>
                </a:lnTo>
                <a:lnTo>
                  <a:pt x="3178" y="9198"/>
                </a:lnTo>
                <a:lnTo>
                  <a:pt x="3210" y="9157"/>
                </a:lnTo>
                <a:lnTo>
                  <a:pt x="3232" y="9116"/>
                </a:lnTo>
                <a:lnTo>
                  <a:pt x="3236" y="9100"/>
                </a:lnTo>
                <a:lnTo>
                  <a:pt x="3239" y="9099"/>
                </a:lnTo>
                <a:lnTo>
                  <a:pt x="3235" y="9090"/>
                </a:lnTo>
                <a:lnTo>
                  <a:pt x="3236" y="9085"/>
                </a:lnTo>
                <a:lnTo>
                  <a:pt x="3222" y="9029"/>
                </a:lnTo>
                <a:lnTo>
                  <a:pt x="3225" y="9027"/>
                </a:lnTo>
                <a:lnTo>
                  <a:pt x="3230" y="9012"/>
                </a:lnTo>
                <a:lnTo>
                  <a:pt x="3240" y="9002"/>
                </a:lnTo>
                <a:lnTo>
                  <a:pt x="3302" y="8965"/>
                </a:lnTo>
                <a:lnTo>
                  <a:pt x="3336" y="8939"/>
                </a:lnTo>
                <a:lnTo>
                  <a:pt x="3360" y="8909"/>
                </a:lnTo>
                <a:lnTo>
                  <a:pt x="3425" y="8813"/>
                </a:lnTo>
                <a:lnTo>
                  <a:pt x="3434" y="8782"/>
                </a:lnTo>
                <a:lnTo>
                  <a:pt x="3437" y="8716"/>
                </a:lnTo>
                <a:lnTo>
                  <a:pt x="3444" y="8702"/>
                </a:lnTo>
                <a:lnTo>
                  <a:pt x="3474" y="8674"/>
                </a:lnTo>
                <a:lnTo>
                  <a:pt x="3481" y="8655"/>
                </a:lnTo>
                <a:lnTo>
                  <a:pt x="3480" y="8643"/>
                </a:lnTo>
                <a:lnTo>
                  <a:pt x="3471" y="8624"/>
                </a:lnTo>
                <a:lnTo>
                  <a:pt x="3466" y="8602"/>
                </a:lnTo>
                <a:lnTo>
                  <a:pt x="3469" y="8599"/>
                </a:lnTo>
                <a:lnTo>
                  <a:pt x="3464" y="8596"/>
                </a:lnTo>
                <a:lnTo>
                  <a:pt x="3439" y="8538"/>
                </a:lnTo>
                <a:lnTo>
                  <a:pt x="3421" y="8480"/>
                </a:lnTo>
                <a:lnTo>
                  <a:pt x="3409" y="8465"/>
                </a:lnTo>
                <a:lnTo>
                  <a:pt x="3397" y="8458"/>
                </a:lnTo>
                <a:lnTo>
                  <a:pt x="3384" y="8454"/>
                </a:lnTo>
                <a:lnTo>
                  <a:pt x="3364" y="8456"/>
                </a:lnTo>
                <a:lnTo>
                  <a:pt x="3324" y="8472"/>
                </a:lnTo>
                <a:lnTo>
                  <a:pt x="3252" y="8487"/>
                </a:lnTo>
                <a:lnTo>
                  <a:pt x="3223" y="8484"/>
                </a:lnTo>
                <a:lnTo>
                  <a:pt x="3203" y="8471"/>
                </a:lnTo>
                <a:lnTo>
                  <a:pt x="3180" y="8443"/>
                </a:lnTo>
                <a:lnTo>
                  <a:pt x="3152" y="8423"/>
                </a:lnTo>
                <a:lnTo>
                  <a:pt x="3146" y="8414"/>
                </a:lnTo>
                <a:lnTo>
                  <a:pt x="3134" y="8382"/>
                </a:lnTo>
                <a:lnTo>
                  <a:pt x="3126" y="8370"/>
                </a:lnTo>
                <a:lnTo>
                  <a:pt x="3108" y="8359"/>
                </a:lnTo>
                <a:lnTo>
                  <a:pt x="3090" y="8357"/>
                </a:lnTo>
                <a:lnTo>
                  <a:pt x="3071" y="8362"/>
                </a:lnTo>
                <a:lnTo>
                  <a:pt x="3055" y="8376"/>
                </a:lnTo>
                <a:lnTo>
                  <a:pt x="3045" y="8399"/>
                </a:lnTo>
                <a:lnTo>
                  <a:pt x="3046" y="8426"/>
                </a:lnTo>
                <a:lnTo>
                  <a:pt x="3043" y="8439"/>
                </a:lnTo>
                <a:lnTo>
                  <a:pt x="3023" y="8468"/>
                </a:lnTo>
                <a:lnTo>
                  <a:pt x="3004" y="8478"/>
                </a:lnTo>
                <a:lnTo>
                  <a:pt x="2956" y="8483"/>
                </a:lnTo>
                <a:lnTo>
                  <a:pt x="2918" y="8483"/>
                </a:lnTo>
                <a:lnTo>
                  <a:pt x="2840" y="8489"/>
                </a:lnTo>
                <a:lnTo>
                  <a:pt x="2829" y="8487"/>
                </a:lnTo>
                <a:lnTo>
                  <a:pt x="2799" y="8470"/>
                </a:lnTo>
                <a:lnTo>
                  <a:pt x="2783" y="8466"/>
                </a:lnTo>
                <a:lnTo>
                  <a:pt x="2765" y="8467"/>
                </a:lnTo>
                <a:lnTo>
                  <a:pt x="2725" y="8481"/>
                </a:lnTo>
                <a:lnTo>
                  <a:pt x="2708" y="8479"/>
                </a:lnTo>
                <a:lnTo>
                  <a:pt x="2696" y="8474"/>
                </a:lnTo>
                <a:lnTo>
                  <a:pt x="2681" y="8463"/>
                </a:lnTo>
                <a:lnTo>
                  <a:pt x="2671" y="8445"/>
                </a:lnTo>
                <a:lnTo>
                  <a:pt x="2661" y="8391"/>
                </a:lnTo>
                <a:lnTo>
                  <a:pt x="2661" y="8378"/>
                </a:lnTo>
                <a:lnTo>
                  <a:pt x="2666" y="8365"/>
                </a:lnTo>
                <a:lnTo>
                  <a:pt x="2671" y="8359"/>
                </a:lnTo>
                <a:lnTo>
                  <a:pt x="2677" y="8358"/>
                </a:lnTo>
                <a:lnTo>
                  <a:pt x="2678" y="8338"/>
                </a:lnTo>
                <a:lnTo>
                  <a:pt x="2686" y="8327"/>
                </a:lnTo>
                <a:lnTo>
                  <a:pt x="2685" y="8322"/>
                </a:lnTo>
                <a:lnTo>
                  <a:pt x="2690" y="8313"/>
                </a:lnTo>
                <a:lnTo>
                  <a:pt x="2715" y="8287"/>
                </a:lnTo>
                <a:lnTo>
                  <a:pt x="2774" y="8236"/>
                </a:lnTo>
                <a:lnTo>
                  <a:pt x="2784" y="8218"/>
                </a:lnTo>
                <a:lnTo>
                  <a:pt x="2786" y="8208"/>
                </a:lnTo>
                <a:lnTo>
                  <a:pt x="2775" y="8156"/>
                </a:lnTo>
                <a:lnTo>
                  <a:pt x="2764" y="8137"/>
                </a:lnTo>
                <a:lnTo>
                  <a:pt x="2747" y="8127"/>
                </a:lnTo>
                <a:lnTo>
                  <a:pt x="2713" y="8122"/>
                </a:lnTo>
                <a:lnTo>
                  <a:pt x="2692" y="8125"/>
                </a:lnTo>
                <a:lnTo>
                  <a:pt x="2664" y="8136"/>
                </a:lnTo>
                <a:lnTo>
                  <a:pt x="2645" y="8140"/>
                </a:lnTo>
                <a:lnTo>
                  <a:pt x="2591" y="8146"/>
                </a:lnTo>
                <a:lnTo>
                  <a:pt x="2563" y="8144"/>
                </a:lnTo>
                <a:lnTo>
                  <a:pt x="2506" y="8150"/>
                </a:lnTo>
                <a:lnTo>
                  <a:pt x="2498" y="8136"/>
                </a:lnTo>
                <a:lnTo>
                  <a:pt x="2470" y="8039"/>
                </a:lnTo>
                <a:lnTo>
                  <a:pt x="2474" y="8040"/>
                </a:lnTo>
                <a:lnTo>
                  <a:pt x="2479" y="8035"/>
                </a:lnTo>
                <a:lnTo>
                  <a:pt x="2484" y="8019"/>
                </a:lnTo>
                <a:lnTo>
                  <a:pt x="2476" y="8012"/>
                </a:lnTo>
                <a:lnTo>
                  <a:pt x="2464" y="8010"/>
                </a:lnTo>
                <a:lnTo>
                  <a:pt x="2448" y="7998"/>
                </a:lnTo>
                <a:lnTo>
                  <a:pt x="2440" y="7997"/>
                </a:lnTo>
                <a:lnTo>
                  <a:pt x="2429" y="7982"/>
                </a:lnTo>
                <a:lnTo>
                  <a:pt x="2428" y="7967"/>
                </a:lnTo>
                <a:lnTo>
                  <a:pt x="2412" y="7953"/>
                </a:lnTo>
                <a:lnTo>
                  <a:pt x="2359" y="7920"/>
                </a:lnTo>
                <a:lnTo>
                  <a:pt x="2350" y="7887"/>
                </a:lnTo>
                <a:lnTo>
                  <a:pt x="2344" y="7885"/>
                </a:lnTo>
                <a:lnTo>
                  <a:pt x="2332" y="7866"/>
                </a:lnTo>
                <a:lnTo>
                  <a:pt x="2321" y="7864"/>
                </a:lnTo>
                <a:lnTo>
                  <a:pt x="2321" y="7845"/>
                </a:lnTo>
                <a:lnTo>
                  <a:pt x="2304" y="7785"/>
                </a:lnTo>
                <a:lnTo>
                  <a:pt x="2317" y="7759"/>
                </a:lnTo>
                <a:lnTo>
                  <a:pt x="2304" y="7735"/>
                </a:lnTo>
                <a:lnTo>
                  <a:pt x="2295" y="7734"/>
                </a:lnTo>
                <a:lnTo>
                  <a:pt x="2280" y="7710"/>
                </a:lnTo>
                <a:lnTo>
                  <a:pt x="2281" y="7688"/>
                </a:lnTo>
                <a:lnTo>
                  <a:pt x="2244" y="7667"/>
                </a:lnTo>
                <a:lnTo>
                  <a:pt x="2229" y="7650"/>
                </a:lnTo>
                <a:lnTo>
                  <a:pt x="2226" y="7638"/>
                </a:lnTo>
                <a:lnTo>
                  <a:pt x="2226" y="7609"/>
                </a:lnTo>
                <a:lnTo>
                  <a:pt x="2142" y="7487"/>
                </a:lnTo>
                <a:lnTo>
                  <a:pt x="2142" y="7484"/>
                </a:lnTo>
                <a:lnTo>
                  <a:pt x="2158" y="7453"/>
                </a:lnTo>
                <a:lnTo>
                  <a:pt x="2158" y="7432"/>
                </a:lnTo>
                <a:lnTo>
                  <a:pt x="2133" y="7384"/>
                </a:lnTo>
                <a:lnTo>
                  <a:pt x="2131" y="7376"/>
                </a:lnTo>
                <a:lnTo>
                  <a:pt x="2133" y="7369"/>
                </a:lnTo>
                <a:lnTo>
                  <a:pt x="2125" y="7337"/>
                </a:lnTo>
                <a:lnTo>
                  <a:pt x="2130" y="7337"/>
                </a:lnTo>
                <a:lnTo>
                  <a:pt x="2112" y="7307"/>
                </a:lnTo>
                <a:lnTo>
                  <a:pt x="2089" y="7287"/>
                </a:lnTo>
                <a:lnTo>
                  <a:pt x="2079" y="7273"/>
                </a:lnTo>
                <a:lnTo>
                  <a:pt x="2067" y="7264"/>
                </a:lnTo>
                <a:lnTo>
                  <a:pt x="2036" y="7246"/>
                </a:lnTo>
                <a:lnTo>
                  <a:pt x="2035" y="7256"/>
                </a:lnTo>
                <a:lnTo>
                  <a:pt x="1942" y="7245"/>
                </a:lnTo>
                <a:lnTo>
                  <a:pt x="1918" y="7247"/>
                </a:lnTo>
                <a:lnTo>
                  <a:pt x="1889" y="7287"/>
                </a:lnTo>
                <a:lnTo>
                  <a:pt x="1861" y="7253"/>
                </a:lnTo>
                <a:lnTo>
                  <a:pt x="1857" y="7251"/>
                </a:lnTo>
                <a:lnTo>
                  <a:pt x="1831" y="7267"/>
                </a:lnTo>
                <a:lnTo>
                  <a:pt x="1824" y="7268"/>
                </a:lnTo>
                <a:lnTo>
                  <a:pt x="1771" y="7267"/>
                </a:lnTo>
                <a:lnTo>
                  <a:pt x="1691" y="7270"/>
                </a:lnTo>
                <a:lnTo>
                  <a:pt x="1618" y="7239"/>
                </a:lnTo>
                <a:lnTo>
                  <a:pt x="1480" y="7188"/>
                </a:lnTo>
                <a:lnTo>
                  <a:pt x="1453" y="7162"/>
                </a:lnTo>
                <a:lnTo>
                  <a:pt x="1432" y="7152"/>
                </a:lnTo>
                <a:lnTo>
                  <a:pt x="1398" y="7293"/>
                </a:lnTo>
                <a:lnTo>
                  <a:pt x="1382" y="7296"/>
                </a:lnTo>
                <a:lnTo>
                  <a:pt x="1363" y="7278"/>
                </a:lnTo>
                <a:lnTo>
                  <a:pt x="1357" y="7271"/>
                </a:lnTo>
                <a:lnTo>
                  <a:pt x="1359" y="7237"/>
                </a:lnTo>
                <a:lnTo>
                  <a:pt x="1363" y="7214"/>
                </a:lnTo>
                <a:lnTo>
                  <a:pt x="1369" y="7202"/>
                </a:lnTo>
                <a:lnTo>
                  <a:pt x="1350" y="7203"/>
                </a:lnTo>
                <a:lnTo>
                  <a:pt x="1336" y="7192"/>
                </a:lnTo>
                <a:lnTo>
                  <a:pt x="1339" y="7185"/>
                </a:lnTo>
                <a:lnTo>
                  <a:pt x="1335" y="7177"/>
                </a:lnTo>
                <a:lnTo>
                  <a:pt x="1330" y="7181"/>
                </a:lnTo>
                <a:lnTo>
                  <a:pt x="1328" y="7170"/>
                </a:lnTo>
                <a:lnTo>
                  <a:pt x="1339" y="7152"/>
                </a:lnTo>
                <a:lnTo>
                  <a:pt x="1340" y="7133"/>
                </a:lnTo>
                <a:lnTo>
                  <a:pt x="1334" y="7126"/>
                </a:lnTo>
                <a:lnTo>
                  <a:pt x="1330" y="7114"/>
                </a:lnTo>
                <a:lnTo>
                  <a:pt x="1346" y="7099"/>
                </a:lnTo>
                <a:lnTo>
                  <a:pt x="1347" y="7091"/>
                </a:lnTo>
                <a:lnTo>
                  <a:pt x="1341" y="7075"/>
                </a:lnTo>
                <a:lnTo>
                  <a:pt x="1371" y="7041"/>
                </a:lnTo>
                <a:lnTo>
                  <a:pt x="1394" y="7020"/>
                </a:lnTo>
                <a:lnTo>
                  <a:pt x="1405" y="6977"/>
                </a:lnTo>
                <a:lnTo>
                  <a:pt x="1394" y="6950"/>
                </a:lnTo>
                <a:lnTo>
                  <a:pt x="1405" y="6904"/>
                </a:lnTo>
                <a:lnTo>
                  <a:pt x="1311" y="6839"/>
                </a:lnTo>
                <a:lnTo>
                  <a:pt x="1294" y="6866"/>
                </a:lnTo>
                <a:lnTo>
                  <a:pt x="1290" y="6864"/>
                </a:lnTo>
                <a:lnTo>
                  <a:pt x="1298" y="6840"/>
                </a:lnTo>
                <a:lnTo>
                  <a:pt x="1304" y="6834"/>
                </a:lnTo>
                <a:lnTo>
                  <a:pt x="1236" y="6784"/>
                </a:lnTo>
                <a:lnTo>
                  <a:pt x="1223" y="6712"/>
                </a:lnTo>
                <a:lnTo>
                  <a:pt x="1214" y="6641"/>
                </a:lnTo>
                <a:lnTo>
                  <a:pt x="1221" y="6624"/>
                </a:lnTo>
                <a:lnTo>
                  <a:pt x="1244" y="6596"/>
                </a:lnTo>
                <a:lnTo>
                  <a:pt x="1257" y="6567"/>
                </a:lnTo>
                <a:lnTo>
                  <a:pt x="1261" y="6565"/>
                </a:lnTo>
                <a:lnTo>
                  <a:pt x="1274" y="6539"/>
                </a:lnTo>
                <a:lnTo>
                  <a:pt x="1294" y="6507"/>
                </a:lnTo>
                <a:lnTo>
                  <a:pt x="1305" y="6498"/>
                </a:lnTo>
                <a:lnTo>
                  <a:pt x="1305" y="6490"/>
                </a:lnTo>
                <a:lnTo>
                  <a:pt x="1299" y="6484"/>
                </a:lnTo>
                <a:lnTo>
                  <a:pt x="1292" y="6468"/>
                </a:lnTo>
                <a:lnTo>
                  <a:pt x="1280" y="6465"/>
                </a:lnTo>
                <a:lnTo>
                  <a:pt x="1274" y="6460"/>
                </a:lnTo>
                <a:lnTo>
                  <a:pt x="1241" y="6452"/>
                </a:lnTo>
                <a:lnTo>
                  <a:pt x="1238" y="6449"/>
                </a:lnTo>
                <a:lnTo>
                  <a:pt x="1241" y="6446"/>
                </a:lnTo>
                <a:lnTo>
                  <a:pt x="1239" y="6443"/>
                </a:lnTo>
                <a:lnTo>
                  <a:pt x="1218" y="6429"/>
                </a:lnTo>
                <a:lnTo>
                  <a:pt x="1211" y="6418"/>
                </a:lnTo>
                <a:lnTo>
                  <a:pt x="1195" y="6413"/>
                </a:lnTo>
                <a:lnTo>
                  <a:pt x="1186" y="6405"/>
                </a:lnTo>
                <a:lnTo>
                  <a:pt x="1178" y="6405"/>
                </a:lnTo>
                <a:lnTo>
                  <a:pt x="1178" y="6401"/>
                </a:lnTo>
                <a:lnTo>
                  <a:pt x="1171" y="6397"/>
                </a:lnTo>
                <a:lnTo>
                  <a:pt x="1151" y="6393"/>
                </a:lnTo>
                <a:lnTo>
                  <a:pt x="1145" y="6388"/>
                </a:lnTo>
                <a:lnTo>
                  <a:pt x="1140" y="6381"/>
                </a:lnTo>
                <a:lnTo>
                  <a:pt x="1117" y="6367"/>
                </a:lnTo>
                <a:lnTo>
                  <a:pt x="1114" y="6356"/>
                </a:lnTo>
                <a:lnTo>
                  <a:pt x="1106" y="6344"/>
                </a:lnTo>
                <a:lnTo>
                  <a:pt x="1077" y="6332"/>
                </a:lnTo>
                <a:lnTo>
                  <a:pt x="1061" y="6315"/>
                </a:lnTo>
                <a:lnTo>
                  <a:pt x="1047" y="6293"/>
                </a:lnTo>
                <a:lnTo>
                  <a:pt x="1033" y="6294"/>
                </a:lnTo>
                <a:lnTo>
                  <a:pt x="1031" y="6290"/>
                </a:lnTo>
                <a:lnTo>
                  <a:pt x="1024" y="6286"/>
                </a:lnTo>
                <a:lnTo>
                  <a:pt x="1021" y="6283"/>
                </a:lnTo>
                <a:lnTo>
                  <a:pt x="1024" y="6247"/>
                </a:lnTo>
                <a:lnTo>
                  <a:pt x="956" y="6186"/>
                </a:lnTo>
                <a:lnTo>
                  <a:pt x="935" y="6188"/>
                </a:lnTo>
                <a:lnTo>
                  <a:pt x="924" y="6173"/>
                </a:lnTo>
                <a:lnTo>
                  <a:pt x="913" y="6173"/>
                </a:lnTo>
                <a:lnTo>
                  <a:pt x="906" y="6168"/>
                </a:lnTo>
                <a:lnTo>
                  <a:pt x="894" y="6170"/>
                </a:lnTo>
                <a:lnTo>
                  <a:pt x="882" y="6168"/>
                </a:lnTo>
                <a:lnTo>
                  <a:pt x="874" y="6154"/>
                </a:lnTo>
                <a:lnTo>
                  <a:pt x="874" y="6150"/>
                </a:lnTo>
                <a:lnTo>
                  <a:pt x="865" y="6143"/>
                </a:lnTo>
                <a:lnTo>
                  <a:pt x="857" y="6144"/>
                </a:lnTo>
                <a:lnTo>
                  <a:pt x="850" y="6134"/>
                </a:lnTo>
                <a:lnTo>
                  <a:pt x="836" y="6124"/>
                </a:lnTo>
                <a:lnTo>
                  <a:pt x="847" y="6062"/>
                </a:lnTo>
                <a:lnTo>
                  <a:pt x="868" y="6024"/>
                </a:lnTo>
                <a:lnTo>
                  <a:pt x="875" y="6030"/>
                </a:lnTo>
                <a:lnTo>
                  <a:pt x="889" y="6015"/>
                </a:lnTo>
                <a:lnTo>
                  <a:pt x="892" y="5990"/>
                </a:lnTo>
                <a:lnTo>
                  <a:pt x="908" y="5970"/>
                </a:lnTo>
                <a:lnTo>
                  <a:pt x="935" y="5948"/>
                </a:lnTo>
                <a:lnTo>
                  <a:pt x="941" y="5947"/>
                </a:lnTo>
                <a:lnTo>
                  <a:pt x="993" y="5985"/>
                </a:lnTo>
                <a:lnTo>
                  <a:pt x="1015" y="6009"/>
                </a:lnTo>
                <a:lnTo>
                  <a:pt x="1059" y="6043"/>
                </a:lnTo>
                <a:lnTo>
                  <a:pt x="1100" y="6085"/>
                </a:lnTo>
                <a:lnTo>
                  <a:pt x="1138" y="6068"/>
                </a:lnTo>
                <a:lnTo>
                  <a:pt x="1162" y="6049"/>
                </a:lnTo>
                <a:lnTo>
                  <a:pt x="1191" y="6014"/>
                </a:lnTo>
                <a:lnTo>
                  <a:pt x="1205" y="5990"/>
                </a:lnTo>
                <a:lnTo>
                  <a:pt x="1224" y="5970"/>
                </a:lnTo>
                <a:lnTo>
                  <a:pt x="1304" y="5911"/>
                </a:lnTo>
                <a:lnTo>
                  <a:pt x="1290" y="5903"/>
                </a:lnTo>
                <a:lnTo>
                  <a:pt x="1298" y="5887"/>
                </a:lnTo>
                <a:lnTo>
                  <a:pt x="1296" y="5881"/>
                </a:lnTo>
                <a:lnTo>
                  <a:pt x="1279" y="5871"/>
                </a:lnTo>
                <a:lnTo>
                  <a:pt x="1289" y="5856"/>
                </a:lnTo>
                <a:lnTo>
                  <a:pt x="1310" y="5839"/>
                </a:lnTo>
                <a:lnTo>
                  <a:pt x="1320" y="5826"/>
                </a:lnTo>
                <a:lnTo>
                  <a:pt x="1310" y="5805"/>
                </a:lnTo>
                <a:lnTo>
                  <a:pt x="1305" y="5803"/>
                </a:lnTo>
                <a:lnTo>
                  <a:pt x="1300" y="5752"/>
                </a:lnTo>
                <a:lnTo>
                  <a:pt x="1290" y="5729"/>
                </a:lnTo>
                <a:lnTo>
                  <a:pt x="1314" y="5714"/>
                </a:lnTo>
                <a:lnTo>
                  <a:pt x="1256" y="5683"/>
                </a:lnTo>
                <a:lnTo>
                  <a:pt x="1236" y="5622"/>
                </a:lnTo>
                <a:lnTo>
                  <a:pt x="1257" y="5576"/>
                </a:lnTo>
                <a:lnTo>
                  <a:pt x="1251" y="5567"/>
                </a:lnTo>
                <a:lnTo>
                  <a:pt x="1235" y="5552"/>
                </a:lnTo>
                <a:lnTo>
                  <a:pt x="1267" y="5446"/>
                </a:lnTo>
                <a:lnTo>
                  <a:pt x="1295" y="5445"/>
                </a:lnTo>
                <a:lnTo>
                  <a:pt x="1329" y="5427"/>
                </a:lnTo>
                <a:lnTo>
                  <a:pt x="1332" y="5434"/>
                </a:lnTo>
                <a:lnTo>
                  <a:pt x="1350" y="5429"/>
                </a:lnTo>
                <a:lnTo>
                  <a:pt x="1398" y="5394"/>
                </a:lnTo>
                <a:lnTo>
                  <a:pt x="1406" y="5391"/>
                </a:lnTo>
                <a:lnTo>
                  <a:pt x="1426" y="5391"/>
                </a:lnTo>
                <a:lnTo>
                  <a:pt x="1440" y="5384"/>
                </a:lnTo>
                <a:lnTo>
                  <a:pt x="1456" y="5387"/>
                </a:lnTo>
                <a:lnTo>
                  <a:pt x="1458" y="5383"/>
                </a:lnTo>
                <a:lnTo>
                  <a:pt x="1480" y="5383"/>
                </a:lnTo>
                <a:lnTo>
                  <a:pt x="1491" y="5373"/>
                </a:lnTo>
                <a:lnTo>
                  <a:pt x="1496" y="5373"/>
                </a:lnTo>
                <a:lnTo>
                  <a:pt x="1499" y="5365"/>
                </a:lnTo>
                <a:lnTo>
                  <a:pt x="1503" y="5363"/>
                </a:lnTo>
                <a:lnTo>
                  <a:pt x="1506" y="5366"/>
                </a:lnTo>
                <a:lnTo>
                  <a:pt x="1522" y="5361"/>
                </a:lnTo>
                <a:lnTo>
                  <a:pt x="1532" y="5350"/>
                </a:lnTo>
                <a:lnTo>
                  <a:pt x="1553" y="5344"/>
                </a:lnTo>
                <a:lnTo>
                  <a:pt x="1560" y="5327"/>
                </a:lnTo>
                <a:lnTo>
                  <a:pt x="1576" y="5325"/>
                </a:lnTo>
                <a:lnTo>
                  <a:pt x="1591" y="5307"/>
                </a:lnTo>
                <a:lnTo>
                  <a:pt x="1601" y="5302"/>
                </a:lnTo>
                <a:lnTo>
                  <a:pt x="1613" y="5302"/>
                </a:lnTo>
                <a:lnTo>
                  <a:pt x="1619" y="5308"/>
                </a:lnTo>
                <a:lnTo>
                  <a:pt x="1621" y="5326"/>
                </a:lnTo>
                <a:lnTo>
                  <a:pt x="1616" y="5341"/>
                </a:lnTo>
                <a:lnTo>
                  <a:pt x="1619" y="5343"/>
                </a:lnTo>
                <a:lnTo>
                  <a:pt x="1619" y="5373"/>
                </a:lnTo>
                <a:lnTo>
                  <a:pt x="1618" y="5383"/>
                </a:lnTo>
                <a:lnTo>
                  <a:pt x="1612" y="5386"/>
                </a:lnTo>
                <a:lnTo>
                  <a:pt x="1614" y="5390"/>
                </a:lnTo>
                <a:lnTo>
                  <a:pt x="1621" y="5390"/>
                </a:lnTo>
                <a:lnTo>
                  <a:pt x="1634" y="5390"/>
                </a:lnTo>
                <a:lnTo>
                  <a:pt x="1652" y="5399"/>
                </a:lnTo>
                <a:lnTo>
                  <a:pt x="1673" y="5404"/>
                </a:lnTo>
                <a:lnTo>
                  <a:pt x="1771" y="5461"/>
                </a:lnTo>
                <a:lnTo>
                  <a:pt x="1808" y="5257"/>
                </a:lnTo>
                <a:lnTo>
                  <a:pt x="1842" y="5234"/>
                </a:lnTo>
                <a:lnTo>
                  <a:pt x="1844" y="5205"/>
                </a:lnTo>
                <a:lnTo>
                  <a:pt x="1866" y="5200"/>
                </a:lnTo>
                <a:lnTo>
                  <a:pt x="1897" y="5138"/>
                </a:lnTo>
                <a:lnTo>
                  <a:pt x="1899" y="5118"/>
                </a:lnTo>
                <a:lnTo>
                  <a:pt x="1895" y="5107"/>
                </a:lnTo>
                <a:lnTo>
                  <a:pt x="1912" y="5096"/>
                </a:lnTo>
                <a:lnTo>
                  <a:pt x="1898" y="5051"/>
                </a:lnTo>
                <a:lnTo>
                  <a:pt x="1888" y="5036"/>
                </a:lnTo>
                <a:lnTo>
                  <a:pt x="1907" y="5010"/>
                </a:lnTo>
                <a:lnTo>
                  <a:pt x="1908" y="5006"/>
                </a:lnTo>
                <a:lnTo>
                  <a:pt x="1904" y="4992"/>
                </a:lnTo>
                <a:lnTo>
                  <a:pt x="1899" y="4985"/>
                </a:lnTo>
                <a:lnTo>
                  <a:pt x="1889" y="4981"/>
                </a:lnTo>
                <a:lnTo>
                  <a:pt x="1889" y="4977"/>
                </a:lnTo>
                <a:lnTo>
                  <a:pt x="1883" y="4969"/>
                </a:lnTo>
                <a:lnTo>
                  <a:pt x="1868" y="4963"/>
                </a:lnTo>
                <a:lnTo>
                  <a:pt x="1852" y="4938"/>
                </a:lnTo>
                <a:lnTo>
                  <a:pt x="1848" y="4939"/>
                </a:lnTo>
                <a:lnTo>
                  <a:pt x="1845" y="4946"/>
                </a:lnTo>
                <a:lnTo>
                  <a:pt x="1839" y="4943"/>
                </a:lnTo>
                <a:lnTo>
                  <a:pt x="1839" y="4935"/>
                </a:lnTo>
                <a:lnTo>
                  <a:pt x="1846" y="4932"/>
                </a:lnTo>
                <a:lnTo>
                  <a:pt x="1846" y="4927"/>
                </a:lnTo>
                <a:lnTo>
                  <a:pt x="1843" y="4919"/>
                </a:lnTo>
                <a:lnTo>
                  <a:pt x="1835" y="4919"/>
                </a:lnTo>
                <a:lnTo>
                  <a:pt x="1831" y="4904"/>
                </a:lnTo>
                <a:lnTo>
                  <a:pt x="1841" y="4896"/>
                </a:lnTo>
                <a:lnTo>
                  <a:pt x="1840" y="4885"/>
                </a:lnTo>
                <a:lnTo>
                  <a:pt x="1831" y="4864"/>
                </a:lnTo>
                <a:lnTo>
                  <a:pt x="1828" y="4867"/>
                </a:lnTo>
                <a:lnTo>
                  <a:pt x="1828" y="4871"/>
                </a:lnTo>
                <a:lnTo>
                  <a:pt x="1823" y="4870"/>
                </a:lnTo>
                <a:lnTo>
                  <a:pt x="1816" y="4854"/>
                </a:lnTo>
                <a:lnTo>
                  <a:pt x="1813" y="4838"/>
                </a:lnTo>
                <a:lnTo>
                  <a:pt x="1807" y="4827"/>
                </a:lnTo>
                <a:lnTo>
                  <a:pt x="1809" y="4819"/>
                </a:lnTo>
                <a:lnTo>
                  <a:pt x="1815" y="4815"/>
                </a:lnTo>
                <a:lnTo>
                  <a:pt x="1816" y="4809"/>
                </a:lnTo>
                <a:lnTo>
                  <a:pt x="1807" y="4794"/>
                </a:lnTo>
                <a:lnTo>
                  <a:pt x="1816" y="4771"/>
                </a:lnTo>
                <a:lnTo>
                  <a:pt x="1821" y="4770"/>
                </a:lnTo>
                <a:lnTo>
                  <a:pt x="1823" y="4743"/>
                </a:lnTo>
                <a:lnTo>
                  <a:pt x="1829" y="4736"/>
                </a:lnTo>
                <a:lnTo>
                  <a:pt x="1831" y="4702"/>
                </a:lnTo>
                <a:lnTo>
                  <a:pt x="1855" y="4652"/>
                </a:lnTo>
                <a:lnTo>
                  <a:pt x="1857" y="4629"/>
                </a:lnTo>
                <a:lnTo>
                  <a:pt x="1856" y="4614"/>
                </a:lnTo>
                <a:lnTo>
                  <a:pt x="1867" y="4575"/>
                </a:lnTo>
                <a:lnTo>
                  <a:pt x="1879" y="4553"/>
                </a:lnTo>
                <a:lnTo>
                  <a:pt x="1921" y="4518"/>
                </a:lnTo>
                <a:lnTo>
                  <a:pt x="1925" y="4503"/>
                </a:lnTo>
                <a:lnTo>
                  <a:pt x="1925" y="4503"/>
                </a:lnTo>
                <a:close/>
                <a:moveTo>
                  <a:pt x="2561" y="9750"/>
                </a:moveTo>
                <a:lnTo>
                  <a:pt x="2563" y="9712"/>
                </a:lnTo>
                <a:lnTo>
                  <a:pt x="2542" y="9682"/>
                </a:lnTo>
                <a:lnTo>
                  <a:pt x="2523" y="9676"/>
                </a:lnTo>
                <a:lnTo>
                  <a:pt x="2530" y="9654"/>
                </a:lnTo>
                <a:lnTo>
                  <a:pt x="2542" y="9652"/>
                </a:lnTo>
                <a:lnTo>
                  <a:pt x="2559" y="9642"/>
                </a:lnTo>
                <a:lnTo>
                  <a:pt x="2594" y="9616"/>
                </a:lnTo>
                <a:lnTo>
                  <a:pt x="2602" y="9603"/>
                </a:lnTo>
                <a:lnTo>
                  <a:pt x="2615" y="9599"/>
                </a:lnTo>
                <a:lnTo>
                  <a:pt x="2621" y="9586"/>
                </a:lnTo>
                <a:lnTo>
                  <a:pt x="2635" y="9581"/>
                </a:lnTo>
                <a:lnTo>
                  <a:pt x="2640" y="9569"/>
                </a:lnTo>
                <a:lnTo>
                  <a:pt x="2645" y="9565"/>
                </a:lnTo>
                <a:lnTo>
                  <a:pt x="2654" y="9564"/>
                </a:lnTo>
                <a:lnTo>
                  <a:pt x="2662" y="9568"/>
                </a:lnTo>
                <a:lnTo>
                  <a:pt x="2668" y="9564"/>
                </a:lnTo>
                <a:lnTo>
                  <a:pt x="2664" y="9554"/>
                </a:lnTo>
                <a:lnTo>
                  <a:pt x="2669" y="9542"/>
                </a:lnTo>
                <a:lnTo>
                  <a:pt x="2695" y="9551"/>
                </a:lnTo>
                <a:lnTo>
                  <a:pt x="2797" y="9500"/>
                </a:lnTo>
                <a:lnTo>
                  <a:pt x="2811" y="9476"/>
                </a:lnTo>
                <a:lnTo>
                  <a:pt x="2805" y="9468"/>
                </a:lnTo>
                <a:lnTo>
                  <a:pt x="2805" y="9456"/>
                </a:lnTo>
                <a:lnTo>
                  <a:pt x="2819" y="9447"/>
                </a:lnTo>
                <a:lnTo>
                  <a:pt x="2819" y="9440"/>
                </a:lnTo>
                <a:lnTo>
                  <a:pt x="2826" y="9436"/>
                </a:lnTo>
                <a:lnTo>
                  <a:pt x="2833" y="9424"/>
                </a:lnTo>
                <a:lnTo>
                  <a:pt x="2827" y="9419"/>
                </a:lnTo>
                <a:lnTo>
                  <a:pt x="2830" y="9401"/>
                </a:lnTo>
                <a:lnTo>
                  <a:pt x="2842" y="9402"/>
                </a:lnTo>
                <a:lnTo>
                  <a:pt x="2869" y="9389"/>
                </a:lnTo>
                <a:lnTo>
                  <a:pt x="2921" y="9356"/>
                </a:lnTo>
                <a:lnTo>
                  <a:pt x="2935" y="9341"/>
                </a:lnTo>
                <a:lnTo>
                  <a:pt x="2945" y="9337"/>
                </a:lnTo>
                <a:lnTo>
                  <a:pt x="2955" y="9329"/>
                </a:lnTo>
                <a:lnTo>
                  <a:pt x="2963" y="9313"/>
                </a:lnTo>
                <a:lnTo>
                  <a:pt x="2981" y="9288"/>
                </a:lnTo>
                <a:lnTo>
                  <a:pt x="2985" y="9252"/>
                </a:lnTo>
                <a:lnTo>
                  <a:pt x="3007" y="9221"/>
                </a:lnTo>
                <a:lnTo>
                  <a:pt x="3012" y="9204"/>
                </a:lnTo>
                <a:lnTo>
                  <a:pt x="3045" y="9207"/>
                </a:lnTo>
                <a:lnTo>
                  <a:pt x="3150" y="9257"/>
                </a:lnTo>
                <a:lnTo>
                  <a:pt x="3137" y="9292"/>
                </a:lnTo>
                <a:lnTo>
                  <a:pt x="3131" y="9338"/>
                </a:lnTo>
                <a:lnTo>
                  <a:pt x="3133" y="9392"/>
                </a:lnTo>
                <a:lnTo>
                  <a:pt x="3126" y="9419"/>
                </a:lnTo>
                <a:lnTo>
                  <a:pt x="3102" y="9465"/>
                </a:lnTo>
                <a:lnTo>
                  <a:pt x="3098" y="9501"/>
                </a:lnTo>
                <a:lnTo>
                  <a:pt x="3099" y="9537"/>
                </a:lnTo>
                <a:lnTo>
                  <a:pt x="3092" y="9555"/>
                </a:lnTo>
                <a:lnTo>
                  <a:pt x="3084" y="9565"/>
                </a:lnTo>
                <a:lnTo>
                  <a:pt x="3076" y="9565"/>
                </a:lnTo>
                <a:lnTo>
                  <a:pt x="3070" y="9571"/>
                </a:lnTo>
                <a:lnTo>
                  <a:pt x="3078" y="9567"/>
                </a:lnTo>
                <a:lnTo>
                  <a:pt x="3082" y="9569"/>
                </a:lnTo>
                <a:lnTo>
                  <a:pt x="3055" y="9580"/>
                </a:lnTo>
                <a:lnTo>
                  <a:pt x="3037" y="9591"/>
                </a:lnTo>
                <a:lnTo>
                  <a:pt x="3016" y="9611"/>
                </a:lnTo>
                <a:lnTo>
                  <a:pt x="3014" y="9607"/>
                </a:lnTo>
                <a:lnTo>
                  <a:pt x="3010" y="9608"/>
                </a:lnTo>
                <a:lnTo>
                  <a:pt x="3012" y="9620"/>
                </a:lnTo>
                <a:lnTo>
                  <a:pt x="3008" y="9627"/>
                </a:lnTo>
                <a:lnTo>
                  <a:pt x="3005" y="9643"/>
                </a:lnTo>
                <a:lnTo>
                  <a:pt x="3006" y="9676"/>
                </a:lnTo>
                <a:lnTo>
                  <a:pt x="2999" y="9699"/>
                </a:lnTo>
                <a:lnTo>
                  <a:pt x="2993" y="9704"/>
                </a:lnTo>
                <a:lnTo>
                  <a:pt x="2976" y="9712"/>
                </a:lnTo>
                <a:lnTo>
                  <a:pt x="2964" y="9713"/>
                </a:lnTo>
                <a:lnTo>
                  <a:pt x="2947" y="9708"/>
                </a:lnTo>
                <a:lnTo>
                  <a:pt x="2926" y="9692"/>
                </a:lnTo>
                <a:lnTo>
                  <a:pt x="2901" y="9687"/>
                </a:lnTo>
                <a:lnTo>
                  <a:pt x="2887" y="9692"/>
                </a:lnTo>
                <a:lnTo>
                  <a:pt x="2858" y="9712"/>
                </a:lnTo>
                <a:lnTo>
                  <a:pt x="2849" y="9726"/>
                </a:lnTo>
                <a:lnTo>
                  <a:pt x="2844" y="9761"/>
                </a:lnTo>
                <a:lnTo>
                  <a:pt x="2827" y="9792"/>
                </a:lnTo>
                <a:lnTo>
                  <a:pt x="2820" y="9828"/>
                </a:lnTo>
                <a:lnTo>
                  <a:pt x="2804" y="9845"/>
                </a:lnTo>
                <a:lnTo>
                  <a:pt x="2774" y="9859"/>
                </a:lnTo>
                <a:lnTo>
                  <a:pt x="2761" y="9874"/>
                </a:lnTo>
                <a:lnTo>
                  <a:pt x="2754" y="9890"/>
                </a:lnTo>
                <a:lnTo>
                  <a:pt x="2732" y="9920"/>
                </a:lnTo>
                <a:lnTo>
                  <a:pt x="2732" y="9939"/>
                </a:lnTo>
                <a:lnTo>
                  <a:pt x="2728" y="9941"/>
                </a:lnTo>
                <a:lnTo>
                  <a:pt x="2732" y="9960"/>
                </a:lnTo>
                <a:lnTo>
                  <a:pt x="2722" y="9976"/>
                </a:lnTo>
                <a:lnTo>
                  <a:pt x="2708" y="9973"/>
                </a:lnTo>
                <a:lnTo>
                  <a:pt x="2663" y="9936"/>
                </a:lnTo>
                <a:lnTo>
                  <a:pt x="2648" y="9910"/>
                </a:lnTo>
                <a:lnTo>
                  <a:pt x="2643" y="9910"/>
                </a:lnTo>
                <a:lnTo>
                  <a:pt x="2613" y="9893"/>
                </a:lnTo>
                <a:lnTo>
                  <a:pt x="2573" y="9898"/>
                </a:lnTo>
                <a:lnTo>
                  <a:pt x="2563" y="9892"/>
                </a:lnTo>
                <a:lnTo>
                  <a:pt x="2554" y="9891"/>
                </a:lnTo>
                <a:lnTo>
                  <a:pt x="2561" y="9750"/>
                </a:lnTo>
                <a:lnTo>
                  <a:pt x="2561" y="9750"/>
                </a:lnTo>
                <a:close/>
                <a:moveTo>
                  <a:pt x="3275" y="8688"/>
                </a:moveTo>
                <a:lnTo>
                  <a:pt x="3135" y="8694"/>
                </a:lnTo>
                <a:lnTo>
                  <a:pt x="3121" y="8691"/>
                </a:lnTo>
                <a:lnTo>
                  <a:pt x="3110" y="8687"/>
                </a:lnTo>
                <a:lnTo>
                  <a:pt x="2960" y="8598"/>
                </a:lnTo>
                <a:lnTo>
                  <a:pt x="2941" y="8613"/>
                </a:lnTo>
                <a:lnTo>
                  <a:pt x="2922" y="8602"/>
                </a:lnTo>
                <a:lnTo>
                  <a:pt x="2903" y="8613"/>
                </a:lnTo>
                <a:lnTo>
                  <a:pt x="2881" y="8600"/>
                </a:lnTo>
                <a:lnTo>
                  <a:pt x="2876" y="8610"/>
                </a:lnTo>
                <a:lnTo>
                  <a:pt x="2830" y="8590"/>
                </a:lnTo>
                <a:lnTo>
                  <a:pt x="2820" y="8591"/>
                </a:lnTo>
                <a:lnTo>
                  <a:pt x="2810" y="8605"/>
                </a:lnTo>
                <a:lnTo>
                  <a:pt x="2799" y="8603"/>
                </a:lnTo>
                <a:lnTo>
                  <a:pt x="2791" y="8592"/>
                </a:lnTo>
                <a:lnTo>
                  <a:pt x="2778" y="8581"/>
                </a:lnTo>
                <a:lnTo>
                  <a:pt x="2774" y="8584"/>
                </a:lnTo>
                <a:lnTo>
                  <a:pt x="2760" y="8577"/>
                </a:lnTo>
                <a:lnTo>
                  <a:pt x="2753" y="8569"/>
                </a:lnTo>
                <a:lnTo>
                  <a:pt x="2729" y="8578"/>
                </a:lnTo>
                <a:lnTo>
                  <a:pt x="2705" y="8619"/>
                </a:lnTo>
                <a:lnTo>
                  <a:pt x="2684" y="8618"/>
                </a:lnTo>
                <a:lnTo>
                  <a:pt x="2695" y="8657"/>
                </a:lnTo>
                <a:lnTo>
                  <a:pt x="2675" y="8666"/>
                </a:lnTo>
                <a:lnTo>
                  <a:pt x="2631" y="8707"/>
                </a:lnTo>
                <a:lnTo>
                  <a:pt x="2582" y="8678"/>
                </a:lnTo>
                <a:lnTo>
                  <a:pt x="2577" y="8653"/>
                </a:lnTo>
                <a:lnTo>
                  <a:pt x="2617" y="8638"/>
                </a:lnTo>
                <a:lnTo>
                  <a:pt x="2650" y="8588"/>
                </a:lnTo>
                <a:lnTo>
                  <a:pt x="2627" y="8573"/>
                </a:lnTo>
                <a:lnTo>
                  <a:pt x="2506" y="8419"/>
                </a:lnTo>
                <a:lnTo>
                  <a:pt x="2517" y="8408"/>
                </a:lnTo>
                <a:lnTo>
                  <a:pt x="2531" y="8403"/>
                </a:lnTo>
                <a:lnTo>
                  <a:pt x="2549" y="8404"/>
                </a:lnTo>
                <a:lnTo>
                  <a:pt x="2557" y="8413"/>
                </a:lnTo>
                <a:lnTo>
                  <a:pt x="2578" y="8402"/>
                </a:lnTo>
                <a:lnTo>
                  <a:pt x="2582" y="8403"/>
                </a:lnTo>
                <a:lnTo>
                  <a:pt x="2591" y="8414"/>
                </a:lnTo>
                <a:lnTo>
                  <a:pt x="2606" y="8405"/>
                </a:lnTo>
                <a:lnTo>
                  <a:pt x="2612" y="8411"/>
                </a:lnTo>
                <a:lnTo>
                  <a:pt x="2649" y="8374"/>
                </a:lnTo>
                <a:lnTo>
                  <a:pt x="2660" y="8374"/>
                </a:lnTo>
                <a:lnTo>
                  <a:pt x="2658" y="8395"/>
                </a:lnTo>
                <a:lnTo>
                  <a:pt x="2668" y="8450"/>
                </a:lnTo>
                <a:lnTo>
                  <a:pt x="2682" y="8469"/>
                </a:lnTo>
                <a:lnTo>
                  <a:pt x="2711" y="8482"/>
                </a:lnTo>
                <a:lnTo>
                  <a:pt x="2727" y="8484"/>
                </a:lnTo>
                <a:lnTo>
                  <a:pt x="2736" y="8482"/>
                </a:lnTo>
                <a:lnTo>
                  <a:pt x="2753" y="8477"/>
                </a:lnTo>
                <a:lnTo>
                  <a:pt x="2754" y="8473"/>
                </a:lnTo>
                <a:lnTo>
                  <a:pt x="2777" y="8468"/>
                </a:lnTo>
                <a:lnTo>
                  <a:pt x="2795" y="8471"/>
                </a:lnTo>
                <a:lnTo>
                  <a:pt x="2822" y="8488"/>
                </a:lnTo>
                <a:lnTo>
                  <a:pt x="2833" y="8491"/>
                </a:lnTo>
                <a:lnTo>
                  <a:pt x="2927" y="8484"/>
                </a:lnTo>
                <a:lnTo>
                  <a:pt x="2997" y="8483"/>
                </a:lnTo>
                <a:lnTo>
                  <a:pt x="3008" y="8481"/>
                </a:lnTo>
                <a:lnTo>
                  <a:pt x="3025" y="8473"/>
                </a:lnTo>
                <a:lnTo>
                  <a:pt x="3045" y="8448"/>
                </a:lnTo>
                <a:lnTo>
                  <a:pt x="3050" y="8431"/>
                </a:lnTo>
                <a:lnTo>
                  <a:pt x="3050" y="8398"/>
                </a:lnTo>
                <a:lnTo>
                  <a:pt x="3057" y="8380"/>
                </a:lnTo>
                <a:lnTo>
                  <a:pt x="3072" y="8367"/>
                </a:lnTo>
                <a:lnTo>
                  <a:pt x="3096" y="8362"/>
                </a:lnTo>
                <a:lnTo>
                  <a:pt x="3111" y="8365"/>
                </a:lnTo>
                <a:lnTo>
                  <a:pt x="3122" y="8372"/>
                </a:lnTo>
                <a:lnTo>
                  <a:pt x="3131" y="8385"/>
                </a:lnTo>
                <a:lnTo>
                  <a:pt x="3146" y="8422"/>
                </a:lnTo>
                <a:lnTo>
                  <a:pt x="3177" y="8446"/>
                </a:lnTo>
                <a:lnTo>
                  <a:pt x="3198" y="8472"/>
                </a:lnTo>
                <a:lnTo>
                  <a:pt x="3214" y="8484"/>
                </a:lnTo>
                <a:lnTo>
                  <a:pt x="3231" y="8491"/>
                </a:lnTo>
                <a:lnTo>
                  <a:pt x="3249" y="8492"/>
                </a:lnTo>
                <a:lnTo>
                  <a:pt x="3310" y="8480"/>
                </a:lnTo>
                <a:lnTo>
                  <a:pt x="3334" y="8474"/>
                </a:lnTo>
                <a:lnTo>
                  <a:pt x="3359" y="8462"/>
                </a:lnTo>
                <a:lnTo>
                  <a:pt x="3377" y="8458"/>
                </a:lnTo>
                <a:lnTo>
                  <a:pt x="3396" y="8463"/>
                </a:lnTo>
                <a:lnTo>
                  <a:pt x="3408" y="8472"/>
                </a:lnTo>
                <a:lnTo>
                  <a:pt x="3422" y="8499"/>
                </a:lnTo>
                <a:lnTo>
                  <a:pt x="3458" y="8602"/>
                </a:lnTo>
                <a:lnTo>
                  <a:pt x="3472" y="8629"/>
                </a:lnTo>
                <a:lnTo>
                  <a:pt x="3477" y="8655"/>
                </a:lnTo>
                <a:lnTo>
                  <a:pt x="3470" y="8674"/>
                </a:lnTo>
                <a:lnTo>
                  <a:pt x="3441" y="8702"/>
                </a:lnTo>
                <a:lnTo>
                  <a:pt x="3435" y="8715"/>
                </a:lnTo>
                <a:lnTo>
                  <a:pt x="3427" y="8711"/>
                </a:lnTo>
                <a:lnTo>
                  <a:pt x="3414" y="8690"/>
                </a:lnTo>
                <a:lnTo>
                  <a:pt x="3360" y="8668"/>
                </a:lnTo>
                <a:lnTo>
                  <a:pt x="3310" y="8687"/>
                </a:lnTo>
                <a:lnTo>
                  <a:pt x="3275" y="8688"/>
                </a:lnTo>
                <a:lnTo>
                  <a:pt x="3275" y="8688"/>
                </a:lnTo>
                <a:close/>
                <a:moveTo>
                  <a:pt x="2713" y="8126"/>
                </a:moveTo>
                <a:lnTo>
                  <a:pt x="2715" y="8131"/>
                </a:lnTo>
                <a:lnTo>
                  <a:pt x="2729" y="8129"/>
                </a:lnTo>
                <a:lnTo>
                  <a:pt x="2750" y="8133"/>
                </a:lnTo>
                <a:lnTo>
                  <a:pt x="2764" y="8143"/>
                </a:lnTo>
                <a:lnTo>
                  <a:pt x="2770" y="8155"/>
                </a:lnTo>
                <a:lnTo>
                  <a:pt x="2781" y="8200"/>
                </a:lnTo>
                <a:lnTo>
                  <a:pt x="2781" y="8216"/>
                </a:lnTo>
                <a:lnTo>
                  <a:pt x="2774" y="8234"/>
                </a:lnTo>
                <a:lnTo>
                  <a:pt x="2690" y="8307"/>
                </a:lnTo>
                <a:lnTo>
                  <a:pt x="2663" y="8360"/>
                </a:lnTo>
                <a:lnTo>
                  <a:pt x="2666" y="8351"/>
                </a:lnTo>
                <a:lnTo>
                  <a:pt x="2640" y="8337"/>
                </a:lnTo>
                <a:lnTo>
                  <a:pt x="2655" y="8319"/>
                </a:lnTo>
                <a:lnTo>
                  <a:pt x="2651" y="8312"/>
                </a:lnTo>
                <a:lnTo>
                  <a:pt x="2663" y="8302"/>
                </a:lnTo>
                <a:lnTo>
                  <a:pt x="2626" y="8270"/>
                </a:lnTo>
                <a:lnTo>
                  <a:pt x="2571" y="8237"/>
                </a:lnTo>
                <a:lnTo>
                  <a:pt x="2534" y="8193"/>
                </a:lnTo>
                <a:lnTo>
                  <a:pt x="2508" y="8154"/>
                </a:lnTo>
                <a:lnTo>
                  <a:pt x="2560" y="8148"/>
                </a:lnTo>
                <a:lnTo>
                  <a:pt x="2595" y="8150"/>
                </a:lnTo>
                <a:lnTo>
                  <a:pt x="2654" y="8143"/>
                </a:lnTo>
                <a:lnTo>
                  <a:pt x="2699" y="8128"/>
                </a:lnTo>
                <a:lnTo>
                  <a:pt x="2713" y="8131"/>
                </a:lnTo>
                <a:lnTo>
                  <a:pt x="2713" y="8126"/>
                </a:lnTo>
                <a:lnTo>
                  <a:pt x="2713" y="8126"/>
                </a:lnTo>
                <a:close/>
                <a:moveTo>
                  <a:pt x="2627" y="10116"/>
                </a:moveTo>
                <a:lnTo>
                  <a:pt x="2628" y="10101"/>
                </a:lnTo>
                <a:lnTo>
                  <a:pt x="2675" y="10050"/>
                </a:lnTo>
                <a:lnTo>
                  <a:pt x="2713" y="10047"/>
                </a:lnTo>
                <a:lnTo>
                  <a:pt x="2717" y="10066"/>
                </a:lnTo>
                <a:lnTo>
                  <a:pt x="2732" y="10100"/>
                </a:lnTo>
                <a:lnTo>
                  <a:pt x="2749" y="10113"/>
                </a:lnTo>
                <a:lnTo>
                  <a:pt x="2765" y="10118"/>
                </a:lnTo>
                <a:lnTo>
                  <a:pt x="2778" y="10127"/>
                </a:lnTo>
                <a:lnTo>
                  <a:pt x="2799" y="10154"/>
                </a:lnTo>
                <a:lnTo>
                  <a:pt x="2804" y="10168"/>
                </a:lnTo>
                <a:lnTo>
                  <a:pt x="2801" y="10193"/>
                </a:lnTo>
                <a:lnTo>
                  <a:pt x="2799" y="10197"/>
                </a:lnTo>
                <a:lnTo>
                  <a:pt x="2761" y="10197"/>
                </a:lnTo>
                <a:lnTo>
                  <a:pt x="2742" y="10192"/>
                </a:lnTo>
                <a:lnTo>
                  <a:pt x="2713" y="10189"/>
                </a:lnTo>
                <a:lnTo>
                  <a:pt x="2670" y="10193"/>
                </a:lnTo>
                <a:lnTo>
                  <a:pt x="2660" y="10177"/>
                </a:lnTo>
                <a:lnTo>
                  <a:pt x="2653" y="10145"/>
                </a:lnTo>
                <a:lnTo>
                  <a:pt x="2646" y="10134"/>
                </a:lnTo>
                <a:lnTo>
                  <a:pt x="2627" y="10116"/>
                </a:lnTo>
                <a:lnTo>
                  <a:pt x="2627" y="10116"/>
                </a:lnTo>
                <a:close/>
                <a:moveTo>
                  <a:pt x="3229" y="9109"/>
                </a:moveTo>
                <a:lnTo>
                  <a:pt x="3227" y="9115"/>
                </a:lnTo>
                <a:lnTo>
                  <a:pt x="3223" y="9117"/>
                </a:lnTo>
                <a:lnTo>
                  <a:pt x="3212" y="9112"/>
                </a:lnTo>
                <a:lnTo>
                  <a:pt x="3214" y="9099"/>
                </a:lnTo>
                <a:lnTo>
                  <a:pt x="3229" y="9104"/>
                </a:lnTo>
                <a:lnTo>
                  <a:pt x="3229" y="9109"/>
                </a:lnTo>
                <a:lnTo>
                  <a:pt x="3229" y="910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102100" y="2644775"/>
            <a:ext cx="3340100" cy="3035300"/>
          </a:xfrm>
          <a:custGeom>
            <a:avLst/>
            <a:gdLst>
              <a:gd name="T0" fmla="*/ 2362 w 16827"/>
              <a:gd name="T1" fmla="*/ 3020 h 15298"/>
              <a:gd name="T2" fmla="*/ 2172 w 16827"/>
              <a:gd name="T3" fmla="*/ 2347 h 15298"/>
              <a:gd name="T4" fmla="*/ 3191 w 16827"/>
              <a:gd name="T5" fmla="*/ 1867 h 15298"/>
              <a:gd name="T6" fmla="*/ 2988 w 16827"/>
              <a:gd name="T7" fmla="*/ 1125 h 15298"/>
              <a:gd name="T8" fmla="*/ 3124 w 16827"/>
              <a:gd name="T9" fmla="*/ 575 h 15298"/>
              <a:gd name="T10" fmla="*/ 3503 w 16827"/>
              <a:gd name="T11" fmla="*/ 321 h 15298"/>
              <a:gd name="T12" fmla="*/ 4100 w 16827"/>
              <a:gd name="T13" fmla="*/ 765 h 15298"/>
              <a:gd name="T14" fmla="*/ 5247 w 16827"/>
              <a:gd name="T15" fmla="*/ 248 h 15298"/>
              <a:gd name="T16" fmla="*/ 6097 w 16827"/>
              <a:gd name="T17" fmla="*/ 248 h 15298"/>
              <a:gd name="T18" fmla="*/ 7130 w 16827"/>
              <a:gd name="T19" fmla="*/ 391 h 15298"/>
              <a:gd name="T20" fmla="*/ 7778 w 16827"/>
              <a:gd name="T21" fmla="*/ 540 h 15298"/>
              <a:gd name="T22" fmla="*/ 8301 w 16827"/>
              <a:gd name="T23" fmla="*/ 467 h 15298"/>
              <a:gd name="T24" fmla="*/ 9612 w 16827"/>
              <a:gd name="T25" fmla="*/ 593 h 15298"/>
              <a:gd name="T26" fmla="*/ 9935 w 16827"/>
              <a:gd name="T27" fmla="*/ 1255 h 15298"/>
              <a:gd name="T28" fmla="*/ 10795 w 16827"/>
              <a:gd name="T29" fmla="*/ 748 h 15298"/>
              <a:gd name="T30" fmla="*/ 11895 w 16827"/>
              <a:gd name="T31" fmla="*/ 428 h 15298"/>
              <a:gd name="T32" fmla="*/ 12418 w 16827"/>
              <a:gd name="T33" fmla="*/ 884 h 15298"/>
              <a:gd name="T34" fmla="*/ 13298 w 16827"/>
              <a:gd name="T35" fmla="*/ 1578 h 15298"/>
              <a:gd name="T36" fmla="*/ 12437 w 16827"/>
              <a:gd name="T37" fmla="*/ 2657 h 15298"/>
              <a:gd name="T38" fmla="*/ 12706 w 16827"/>
              <a:gd name="T39" fmla="*/ 3422 h 15298"/>
              <a:gd name="T40" fmla="*/ 13494 w 16827"/>
              <a:gd name="T41" fmla="*/ 3847 h 15298"/>
              <a:gd name="T42" fmla="*/ 14052 w 16827"/>
              <a:gd name="T43" fmla="*/ 3966 h 15298"/>
              <a:gd name="T44" fmla="*/ 14871 w 16827"/>
              <a:gd name="T45" fmla="*/ 4207 h 15298"/>
              <a:gd name="T46" fmla="*/ 15551 w 16827"/>
              <a:gd name="T47" fmla="*/ 3037 h 15298"/>
              <a:gd name="T48" fmla="*/ 16577 w 16827"/>
              <a:gd name="T49" fmla="*/ 3431 h 15298"/>
              <a:gd name="T50" fmla="*/ 16359 w 16827"/>
              <a:gd name="T51" fmla="*/ 4596 h 15298"/>
              <a:gd name="T52" fmla="*/ 15389 w 16827"/>
              <a:gd name="T53" fmla="*/ 5191 h 15298"/>
              <a:gd name="T54" fmla="*/ 13971 w 16827"/>
              <a:gd name="T55" fmla="*/ 5815 h 15298"/>
              <a:gd name="T56" fmla="*/ 13095 w 16827"/>
              <a:gd name="T57" fmla="*/ 6814 h 15298"/>
              <a:gd name="T58" fmla="*/ 14651 w 16827"/>
              <a:gd name="T59" fmla="*/ 7354 h 15298"/>
              <a:gd name="T60" fmla="*/ 14371 w 16827"/>
              <a:gd name="T61" fmla="*/ 9030 h 15298"/>
              <a:gd name="T62" fmla="*/ 13142 w 16827"/>
              <a:gd name="T63" fmla="*/ 9333 h 15298"/>
              <a:gd name="T64" fmla="*/ 12746 w 16827"/>
              <a:gd name="T65" fmla="*/ 10020 h 15298"/>
              <a:gd name="T66" fmla="*/ 12821 w 16827"/>
              <a:gd name="T67" fmla="*/ 10537 h 15298"/>
              <a:gd name="T68" fmla="*/ 12184 w 16827"/>
              <a:gd name="T69" fmla="*/ 11528 h 15298"/>
              <a:gd name="T70" fmla="*/ 11206 w 16827"/>
              <a:gd name="T71" fmla="*/ 12774 h 15298"/>
              <a:gd name="T72" fmla="*/ 9744 w 16827"/>
              <a:gd name="T73" fmla="*/ 13181 h 15298"/>
              <a:gd name="T74" fmla="*/ 9187 w 16827"/>
              <a:gd name="T75" fmla="*/ 14111 h 15298"/>
              <a:gd name="T76" fmla="*/ 9316 w 16827"/>
              <a:gd name="T77" fmla="*/ 14898 h 15298"/>
              <a:gd name="T78" fmla="*/ 7807 w 16827"/>
              <a:gd name="T79" fmla="*/ 14179 h 15298"/>
              <a:gd name="T80" fmla="*/ 7600 w 16827"/>
              <a:gd name="T81" fmla="*/ 12935 h 15298"/>
              <a:gd name="T82" fmla="*/ 6818 w 16827"/>
              <a:gd name="T83" fmla="*/ 12529 h 15298"/>
              <a:gd name="T84" fmla="*/ 6021 w 16827"/>
              <a:gd name="T85" fmla="*/ 11255 h 15298"/>
              <a:gd name="T86" fmla="*/ 5573 w 16827"/>
              <a:gd name="T87" fmla="*/ 10383 h 15298"/>
              <a:gd name="T88" fmla="*/ 5388 w 16827"/>
              <a:gd name="T89" fmla="*/ 9681 h 15298"/>
              <a:gd name="T90" fmla="*/ 4580 w 16827"/>
              <a:gd name="T91" fmla="*/ 9674 h 15298"/>
              <a:gd name="T92" fmla="*/ 4227 w 16827"/>
              <a:gd name="T93" fmla="*/ 9174 h 15298"/>
              <a:gd name="T94" fmla="*/ 3478 w 16827"/>
              <a:gd name="T95" fmla="*/ 9168 h 15298"/>
              <a:gd name="T96" fmla="*/ 3339 w 16827"/>
              <a:gd name="T97" fmla="*/ 8769 h 15298"/>
              <a:gd name="T98" fmla="*/ 3056 w 16827"/>
              <a:gd name="T99" fmla="*/ 8328 h 15298"/>
              <a:gd name="T100" fmla="*/ 2777 w 16827"/>
              <a:gd name="T101" fmla="*/ 7947 h 15298"/>
              <a:gd name="T102" fmla="*/ 2692 w 16827"/>
              <a:gd name="T103" fmla="*/ 7490 h 15298"/>
              <a:gd name="T104" fmla="*/ 2405 w 16827"/>
              <a:gd name="T105" fmla="*/ 7114 h 15298"/>
              <a:gd name="T106" fmla="*/ 1676 w 16827"/>
              <a:gd name="T107" fmla="*/ 7056 h 15298"/>
              <a:gd name="T108" fmla="*/ 1417 w 16827"/>
              <a:gd name="T109" fmla="*/ 6140 h 15298"/>
              <a:gd name="T110" fmla="*/ 661 w 16827"/>
              <a:gd name="T111" fmla="*/ 6311 h 15298"/>
              <a:gd name="T112" fmla="*/ 339 w 16827"/>
              <a:gd name="T113" fmla="*/ 5672 h 15298"/>
              <a:gd name="T114" fmla="*/ 272 w 16827"/>
              <a:gd name="T115" fmla="*/ 5137 h 15298"/>
              <a:gd name="T116" fmla="*/ 173 w 16827"/>
              <a:gd name="T117" fmla="*/ 4684 h 15298"/>
              <a:gd name="T118" fmla="*/ 49 w 16827"/>
              <a:gd name="T119" fmla="*/ 3929 h 15298"/>
              <a:gd name="T120" fmla="*/ 256 w 16827"/>
              <a:gd name="T121" fmla="*/ 2643 h 15298"/>
              <a:gd name="T122" fmla="*/ 1178 w 16827"/>
              <a:gd name="T123" fmla="*/ 2458 h 15298"/>
              <a:gd name="T124" fmla="*/ 1750 w 16827"/>
              <a:gd name="T125" fmla="*/ 2933 h 15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827" h="15298">
                <a:moveTo>
                  <a:pt x="1751" y="2978"/>
                </a:moveTo>
                <a:lnTo>
                  <a:pt x="1759" y="2998"/>
                </a:lnTo>
                <a:lnTo>
                  <a:pt x="1770" y="2990"/>
                </a:lnTo>
                <a:lnTo>
                  <a:pt x="1772" y="2994"/>
                </a:lnTo>
                <a:lnTo>
                  <a:pt x="1796" y="2985"/>
                </a:lnTo>
                <a:lnTo>
                  <a:pt x="1807" y="3023"/>
                </a:lnTo>
                <a:lnTo>
                  <a:pt x="1811" y="3021"/>
                </a:lnTo>
                <a:lnTo>
                  <a:pt x="1815" y="3033"/>
                </a:lnTo>
                <a:lnTo>
                  <a:pt x="1823" y="3034"/>
                </a:lnTo>
                <a:lnTo>
                  <a:pt x="1834" y="3065"/>
                </a:lnTo>
                <a:lnTo>
                  <a:pt x="1869" y="3055"/>
                </a:lnTo>
                <a:lnTo>
                  <a:pt x="1873" y="3051"/>
                </a:lnTo>
                <a:lnTo>
                  <a:pt x="1882" y="3058"/>
                </a:lnTo>
                <a:lnTo>
                  <a:pt x="1891" y="3092"/>
                </a:lnTo>
                <a:lnTo>
                  <a:pt x="1910" y="3086"/>
                </a:lnTo>
                <a:lnTo>
                  <a:pt x="1913" y="3088"/>
                </a:lnTo>
                <a:lnTo>
                  <a:pt x="1914" y="3097"/>
                </a:lnTo>
                <a:lnTo>
                  <a:pt x="1922" y="3095"/>
                </a:lnTo>
                <a:lnTo>
                  <a:pt x="1926" y="3097"/>
                </a:lnTo>
                <a:lnTo>
                  <a:pt x="1921" y="3108"/>
                </a:lnTo>
                <a:lnTo>
                  <a:pt x="1927" y="3115"/>
                </a:lnTo>
                <a:lnTo>
                  <a:pt x="1935" y="3109"/>
                </a:lnTo>
                <a:lnTo>
                  <a:pt x="1940" y="3118"/>
                </a:lnTo>
                <a:lnTo>
                  <a:pt x="1970" y="3104"/>
                </a:lnTo>
                <a:lnTo>
                  <a:pt x="1972" y="3108"/>
                </a:lnTo>
                <a:lnTo>
                  <a:pt x="1984" y="3105"/>
                </a:lnTo>
                <a:lnTo>
                  <a:pt x="2007" y="3098"/>
                </a:lnTo>
                <a:lnTo>
                  <a:pt x="2005" y="3095"/>
                </a:lnTo>
                <a:lnTo>
                  <a:pt x="2008" y="3090"/>
                </a:lnTo>
                <a:lnTo>
                  <a:pt x="2015" y="3095"/>
                </a:lnTo>
                <a:lnTo>
                  <a:pt x="2017" y="3109"/>
                </a:lnTo>
                <a:lnTo>
                  <a:pt x="2044" y="3118"/>
                </a:lnTo>
                <a:lnTo>
                  <a:pt x="2066" y="3137"/>
                </a:lnTo>
                <a:lnTo>
                  <a:pt x="2087" y="3134"/>
                </a:lnTo>
                <a:lnTo>
                  <a:pt x="2097" y="3143"/>
                </a:lnTo>
                <a:lnTo>
                  <a:pt x="2109" y="3144"/>
                </a:lnTo>
                <a:lnTo>
                  <a:pt x="2129" y="3132"/>
                </a:lnTo>
                <a:lnTo>
                  <a:pt x="2155" y="3126"/>
                </a:lnTo>
                <a:lnTo>
                  <a:pt x="2167" y="3103"/>
                </a:lnTo>
                <a:lnTo>
                  <a:pt x="2185" y="3090"/>
                </a:lnTo>
                <a:lnTo>
                  <a:pt x="2186" y="3104"/>
                </a:lnTo>
                <a:lnTo>
                  <a:pt x="2192" y="3101"/>
                </a:lnTo>
                <a:lnTo>
                  <a:pt x="2196" y="3104"/>
                </a:lnTo>
                <a:lnTo>
                  <a:pt x="2202" y="3103"/>
                </a:lnTo>
                <a:lnTo>
                  <a:pt x="2214" y="3092"/>
                </a:lnTo>
                <a:lnTo>
                  <a:pt x="2216" y="3103"/>
                </a:lnTo>
                <a:lnTo>
                  <a:pt x="2210" y="3114"/>
                </a:lnTo>
                <a:lnTo>
                  <a:pt x="2212" y="3119"/>
                </a:lnTo>
                <a:lnTo>
                  <a:pt x="2244" y="3105"/>
                </a:lnTo>
                <a:lnTo>
                  <a:pt x="2279" y="3099"/>
                </a:lnTo>
                <a:lnTo>
                  <a:pt x="2281" y="3083"/>
                </a:lnTo>
                <a:lnTo>
                  <a:pt x="2294" y="3083"/>
                </a:lnTo>
                <a:lnTo>
                  <a:pt x="2302" y="3067"/>
                </a:lnTo>
                <a:lnTo>
                  <a:pt x="2315" y="3058"/>
                </a:lnTo>
                <a:lnTo>
                  <a:pt x="2323" y="3049"/>
                </a:lnTo>
                <a:lnTo>
                  <a:pt x="2327" y="3051"/>
                </a:lnTo>
                <a:lnTo>
                  <a:pt x="2344" y="3037"/>
                </a:lnTo>
                <a:lnTo>
                  <a:pt x="2350" y="3035"/>
                </a:lnTo>
                <a:lnTo>
                  <a:pt x="2360" y="3052"/>
                </a:lnTo>
                <a:lnTo>
                  <a:pt x="2372" y="3039"/>
                </a:lnTo>
                <a:lnTo>
                  <a:pt x="2362" y="3020"/>
                </a:lnTo>
                <a:lnTo>
                  <a:pt x="2372" y="3015"/>
                </a:lnTo>
                <a:lnTo>
                  <a:pt x="2356" y="2999"/>
                </a:lnTo>
                <a:lnTo>
                  <a:pt x="2354" y="2992"/>
                </a:lnTo>
                <a:lnTo>
                  <a:pt x="2350" y="2992"/>
                </a:lnTo>
                <a:lnTo>
                  <a:pt x="2344" y="2969"/>
                </a:lnTo>
                <a:lnTo>
                  <a:pt x="2355" y="2966"/>
                </a:lnTo>
                <a:lnTo>
                  <a:pt x="2352" y="2952"/>
                </a:lnTo>
                <a:lnTo>
                  <a:pt x="2320" y="2957"/>
                </a:lnTo>
                <a:lnTo>
                  <a:pt x="2316" y="2954"/>
                </a:lnTo>
                <a:lnTo>
                  <a:pt x="2316" y="2944"/>
                </a:lnTo>
                <a:lnTo>
                  <a:pt x="2312" y="2934"/>
                </a:lnTo>
                <a:lnTo>
                  <a:pt x="2314" y="2928"/>
                </a:lnTo>
                <a:lnTo>
                  <a:pt x="2301" y="2914"/>
                </a:lnTo>
                <a:lnTo>
                  <a:pt x="2288" y="2882"/>
                </a:lnTo>
                <a:lnTo>
                  <a:pt x="2281" y="2881"/>
                </a:lnTo>
                <a:lnTo>
                  <a:pt x="2281" y="2889"/>
                </a:lnTo>
                <a:lnTo>
                  <a:pt x="2276" y="2895"/>
                </a:lnTo>
                <a:lnTo>
                  <a:pt x="2270" y="2887"/>
                </a:lnTo>
                <a:lnTo>
                  <a:pt x="2263" y="2885"/>
                </a:lnTo>
                <a:lnTo>
                  <a:pt x="2255" y="2876"/>
                </a:lnTo>
                <a:lnTo>
                  <a:pt x="2251" y="2876"/>
                </a:lnTo>
                <a:lnTo>
                  <a:pt x="2249" y="2847"/>
                </a:lnTo>
                <a:lnTo>
                  <a:pt x="2241" y="2824"/>
                </a:lnTo>
                <a:lnTo>
                  <a:pt x="2247" y="2820"/>
                </a:lnTo>
                <a:lnTo>
                  <a:pt x="2229" y="2786"/>
                </a:lnTo>
                <a:lnTo>
                  <a:pt x="2257" y="2774"/>
                </a:lnTo>
                <a:lnTo>
                  <a:pt x="2253" y="2774"/>
                </a:lnTo>
                <a:lnTo>
                  <a:pt x="2251" y="2768"/>
                </a:lnTo>
                <a:lnTo>
                  <a:pt x="2238" y="2770"/>
                </a:lnTo>
                <a:lnTo>
                  <a:pt x="2244" y="2760"/>
                </a:lnTo>
                <a:lnTo>
                  <a:pt x="2250" y="2759"/>
                </a:lnTo>
                <a:lnTo>
                  <a:pt x="2274" y="2736"/>
                </a:lnTo>
                <a:lnTo>
                  <a:pt x="2264" y="2726"/>
                </a:lnTo>
                <a:lnTo>
                  <a:pt x="2286" y="2713"/>
                </a:lnTo>
                <a:lnTo>
                  <a:pt x="2277" y="2695"/>
                </a:lnTo>
                <a:lnTo>
                  <a:pt x="2273" y="2694"/>
                </a:lnTo>
                <a:lnTo>
                  <a:pt x="2268" y="2688"/>
                </a:lnTo>
                <a:lnTo>
                  <a:pt x="2263" y="2690"/>
                </a:lnTo>
                <a:lnTo>
                  <a:pt x="2265" y="2682"/>
                </a:lnTo>
                <a:lnTo>
                  <a:pt x="2283" y="2665"/>
                </a:lnTo>
                <a:lnTo>
                  <a:pt x="2280" y="2661"/>
                </a:lnTo>
                <a:lnTo>
                  <a:pt x="2300" y="2651"/>
                </a:lnTo>
                <a:lnTo>
                  <a:pt x="2302" y="2646"/>
                </a:lnTo>
                <a:lnTo>
                  <a:pt x="2314" y="2636"/>
                </a:lnTo>
                <a:lnTo>
                  <a:pt x="2304" y="2622"/>
                </a:lnTo>
                <a:lnTo>
                  <a:pt x="2296" y="2600"/>
                </a:lnTo>
                <a:lnTo>
                  <a:pt x="2276" y="2570"/>
                </a:lnTo>
                <a:lnTo>
                  <a:pt x="2272" y="2568"/>
                </a:lnTo>
                <a:lnTo>
                  <a:pt x="2269" y="2574"/>
                </a:lnTo>
                <a:lnTo>
                  <a:pt x="2272" y="2578"/>
                </a:lnTo>
                <a:lnTo>
                  <a:pt x="2267" y="2582"/>
                </a:lnTo>
                <a:lnTo>
                  <a:pt x="2271" y="2534"/>
                </a:lnTo>
                <a:lnTo>
                  <a:pt x="2275" y="2523"/>
                </a:lnTo>
                <a:lnTo>
                  <a:pt x="2293" y="2502"/>
                </a:lnTo>
                <a:lnTo>
                  <a:pt x="2257" y="2479"/>
                </a:lnTo>
                <a:lnTo>
                  <a:pt x="2257" y="2474"/>
                </a:lnTo>
                <a:lnTo>
                  <a:pt x="2263" y="2471"/>
                </a:lnTo>
                <a:lnTo>
                  <a:pt x="2241" y="2419"/>
                </a:lnTo>
                <a:lnTo>
                  <a:pt x="2229" y="2403"/>
                </a:lnTo>
                <a:lnTo>
                  <a:pt x="2211" y="2413"/>
                </a:lnTo>
                <a:lnTo>
                  <a:pt x="2172" y="2347"/>
                </a:lnTo>
                <a:lnTo>
                  <a:pt x="2159" y="2333"/>
                </a:lnTo>
                <a:lnTo>
                  <a:pt x="2197" y="2311"/>
                </a:lnTo>
                <a:lnTo>
                  <a:pt x="2200" y="2301"/>
                </a:lnTo>
                <a:lnTo>
                  <a:pt x="2224" y="2293"/>
                </a:lnTo>
                <a:lnTo>
                  <a:pt x="2262" y="2272"/>
                </a:lnTo>
                <a:lnTo>
                  <a:pt x="2255" y="2263"/>
                </a:lnTo>
                <a:lnTo>
                  <a:pt x="2267" y="2260"/>
                </a:lnTo>
                <a:lnTo>
                  <a:pt x="2278" y="2247"/>
                </a:lnTo>
                <a:lnTo>
                  <a:pt x="2284" y="2248"/>
                </a:lnTo>
                <a:lnTo>
                  <a:pt x="2297" y="2238"/>
                </a:lnTo>
                <a:lnTo>
                  <a:pt x="2300" y="2215"/>
                </a:lnTo>
                <a:lnTo>
                  <a:pt x="2332" y="2262"/>
                </a:lnTo>
                <a:lnTo>
                  <a:pt x="2339" y="2265"/>
                </a:lnTo>
                <a:lnTo>
                  <a:pt x="2348" y="2265"/>
                </a:lnTo>
                <a:lnTo>
                  <a:pt x="2354" y="2260"/>
                </a:lnTo>
                <a:lnTo>
                  <a:pt x="2361" y="2260"/>
                </a:lnTo>
                <a:lnTo>
                  <a:pt x="2362" y="2247"/>
                </a:lnTo>
                <a:lnTo>
                  <a:pt x="2386" y="2238"/>
                </a:lnTo>
                <a:lnTo>
                  <a:pt x="2428" y="2256"/>
                </a:lnTo>
                <a:lnTo>
                  <a:pt x="2463" y="2152"/>
                </a:lnTo>
                <a:lnTo>
                  <a:pt x="2463" y="2136"/>
                </a:lnTo>
                <a:lnTo>
                  <a:pt x="2506" y="2161"/>
                </a:lnTo>
                <a:lnTo>
                  <a:pt x="2523" y="2167"/>
                </a:lnTo>
                <a:lnTo>
                  <a:pt x="2535" y="2177"/>
                </a:lnTo>
                <a:lnTo>
                  <a:pt x="2552" y="2175"/>
                </a:lnTo>
                <a:lnTo>
                  <a:pt x="2570" y="2178"/>
                </a:lnTo>
                <a:lnTo>
                  <a:pt x="2618" y="2194"/>
                </a:lnTo>
                <a:lnTo>
                  <a:pt x="2634" y="2195"/>
                </a:lnTo>
                <a:lnTo>
                  <a:pt x="2635" y="2191"/>
                </a:lnTo>
                <a:lnTo>
                  <a:pt x="2645" y="2188"/>
                </a:lnTo>
                <a:lnTo>
                  <a:pt x="2675" y="2193"/>
                </a:lnTo>
                <a:lnTo>
                  <a:pt x="2689" y="2185"/>
                </a:lnTo>
                <a:lnTo>
                  <a:pt x="2701" y="2170"/>
                </a:lnTo>
                <a:lnTo>
                  <a:pt x="2713" y="2139"/>
                </a:lnTo>
                <a:lnTo>
                  <a:pt x="2713" y="2125"/>
                </a:lnTo>
                <a:lnTo>
                  <a:pt x="2718" y="2109"/>
                </a:lnTo>
                <a:lnTo>
                  <a:pt x="2733" y="2103"/>
                </a:lnTo>
                <a:lnTo>
                  <a:pt x="2773" y="2095"/>
                </a:lnTo>
                <a:lnTo>
                  <a:pt x="2835" y="2068"/>
                </a:lnTo>
                <a:lnTo>
                  <a:pt x="2847" y="2054"/>
                </a:lnTo>
                <a:lnTo>
                  <a:pt x="2851" y="2042"/>
                </a:lnTo>
                <a:lnTo>
                  <a:pt x="2889" y="2013"/>
                </a:lnTo>
                <a:lnTo>
                  <a:pt x="2954" y="1971"/>
                </a:lnTo>
                <a:lnTo>
                  <a:pt x="3013" y="1956"/>
                </a:lnTo>
                <a:lnTo>
                  <a:pt x="3034" y="1924"/>
                </a:lnTo>
                <a:lnTo>
                  <a:pt x="3042" y="1918"/>
                </a:lnTo>
                <a:lnTo>
                  <a:pt x="3046" y="1920"/>
                </a:lnTo>
                <a:lnTo>
                  <a:pt x="3051" y="1912"/>
                </a:lnTo>
                <a:lnTo>
                  <a:pt x="3058" y="1916"/>
                </a:lnTo>
                <a:lnTo>
                  <a:pt x="3065" y="1928"/>
                </a:lnTo>
                <a:lnTo>
                  <a:pt x="3074" y="1934"/>
                </a:lnTo>
                <a:lnTo>
                  <a:pt x="3090" y="1937"/>
                </a:lnTo>
                <a:lnTo>
                  <a:pt x="3106" y="1915"/>
                </a:lnTo>
                <a:lnTo>
                  <a:pt x="3112" y="1896"/>
                </a:lnTo>
                <a:lnTo>
                  <a:pt x="3137" y="1899"/>
                </a:lnTo>
                <a:lnTo>
                  <a:pt x="3156" y="1897"/>
                </a:lnTo>
                <a:lnTo>
                  <a:pt x="3161" y="1907"/>
                </a:lnTo>
                <a:lnTo>
                  <a:pt x="3175" y="1886"/>
                </a:lnTo>
                <a:lnTo>
                  <a:pt x="3183" y="1883"/>
                </a:lnTo>
                <a:lnTo>
                  <a:pt x="3187" y="1867"/>
                </a:lnTo>
                <a:lnTo>
                  <a:pt x="3191" y="1867"/>
                </a:lnTo>
                <a:lnTo>
                  <a:pt x="3204" y="1857"/>
                </a:lnTo>
                <a:lnTo>
                  <a:pt x="3229" y="1848"/>
                </a:lnTo>
                <a:lnTo>
                  <a:pt x="3226" y="1838"/>
                </a:lnTo>
                <a:lnTo>
                  <a:pt x="3248" y="1826"/>
                </a:lnTo>
                <a:lnTo>
                  <a:pt x="3272" y="1767"/>
                </a:lnTo>
                <a:lnTo>
                  <a:pt x="3263" y="1738"/>
                </a:lnTo>
                <a:lnTo>
                  <a:pt x="3257" y="1728"/>
                </a:lnTo>
                <a:lnTo>
                  <a:pt x="3255" y="1686"/>
                </a:lnTo>
                <a:lnTo>
                  <a:pt x="3249" y="1672"/>
                </a:lnTo>
                <a:lnTo>
                  <a:pt x="3260" y="1662"/>
                </a:lnTo>
                <a:lnTo>
                  <a:pt x="3283" y="1654"/>
                </a:lnTo>
                <a:lnTo>
                  <a:pt x="3297" y="1644"/>
                </a:lnTo>
                <a:lnTo>
                  <a:pt x="3297" y="1627"/>
                </a:lnTo>
                <a:lnTo>
                  <a:pt x="3309" y="1612"/>
                </a:lnTo>
                <a:lnTo>
                  <a:pt x="3314" y="1594"/>
                </a:lnTo>
                <a:lnTo>
                  <a:pt x="3312" y="1585"/>
                </a:lnTo>
                <a:lnTo>
                  <a:pt x="3294" y="1572"/>
                </a:lnTo>
                <a:lnTo>
                  <a:pt x="3269" y="1521"/>
                </a:lnTo>
                <a:lnTo>
                  <a:pt x="3272" y="1504"/>
                </a:lnTo>
                <a:lnTo>
                  <a:pt x="3291" y="1486"/>
                </a:lnTo>
                <a:lnTo>
                  <a:pt x="3289" y="1465"/>
                </a:lnTo>
                <a:lnTo>
                  <a:pt x="3282" y="1465"/>
                </a:lnTo>
                <a:lnTo>
                  <a:pt x="3257" y="1490"/>
                </a:lnTo>
                <a:lnTo>
                  <a:pt x="3249" y="1489"/>
                </a:lnTo>
                <a:lnTo>
                  <a:pt x="3226" y="1478"/>
                </a:lnTo>
                <a:lnTo>
                  <a:pt x="3212" y="1466"/>
                </a:lnTo>
                <a:lnTo>
                  <a:pt x="3211" y="1458"/>
                </a:lnTo>
                <a:lnTo>
                  <a:pt x="3217" y="1446"/>
                </a:lnTo>
                <a:lnTo>
                  <a:pt x="3238" y="1440"/>
                </a:lnTo>
                <a:lnTo>
                  <a:pt x="3243" y="1434"/>
                </a:lnTo>
                <a:lnTo>
                  <a:pt x="3244" y="1428"/>
                </a:lnTo>
                <a:lnTo>
                  <a:pt x="3240" y="1419"/>
                </a:lnTo>
                <a:lnTo>
                  <a:pt x="3227" y="1409"/>
                </a:lnTo>
                <a:lnTo>
                  <a:pt x="3196" y="1409"/>
                </a:lnTo>
                <a:lnTo>
                  <a:pt x="3193" y="1400"/>
                </a:lnTo>
                <a:lnTo>
                  <a:pt x="3194" y="1374"/>
                </a:lnTo>
                <a:lnTo>
                  <a:pt x="3174" y="1347"/>
                </a:lnTo>
                <a:lnTo>
                  <a:pt x="3157" y="1343"/>
                </a:lnTo>
                <a:lnTo>
                  <a:pt x="3136" y="1347"/>
                </a:lnTo>
                <a:lnTo>
                  <a:pt x="3127" y="1338"/>
                </a:lnTo>
                <a:lnTo>
                  <a:pt x="3126" y="1329"/>
                </a:lnTo>
                <a:lnTo>
                  <a:pt x="3131" y="1309"/>
                </a:lnTo>
                <a:lnTo>
                  <a:pt x="3128" y="1301"/>
                </a:lnTo>
                <a:lnTo>
                  <a:pt x="3116" y="1288"/>
                </a:lnTo>
                <a:lnTo>
                  <a:pt x="3111" y="1273"/>
                </a:lnTo>
                <a:lnTo>
                  <a:pt x="3120" y="1264"/>
                </a:lnTo>
                <a:lnTo>
                  <a:pt x="3145" y="1260"/>
                </a:lnTo>
                <a:lnTo>
                  <a:pt x="3147" y="1252"/>
                </a:lnTo>
                <a:lnTo>
                  <a:pt x="3128" y="1237"/>
                </a:lnTo>
                <a:lnTo>
                  <a:pt x="3126" y="1229"/>
                </a:lnTo>
                <a:lnTo>
                  <a:pt x="3133" y="1225"/>
                </a:lnTo>
                <a:lnTo>
                  <a:pt x="3142" y="1228"/>
                </a:lnTo>
                <a:lnTo>
                  <a:pt x="3156" y="1245"/>
                </a:lnTo>
                <a:lnTo>
                  <a:pt x="3165" y="1249"/>
                </a:lnTo>
                <a:lnTo>
                  <a:pt x="3174" y="1238"/>
                </a:lnTo>
                <a:lnTo>
                  <a:pt x="3129" y="1158"/>
                </a:lnTo>
                <a:lnTo>
                  <a:pt x="3090" y="1134"/>
                </a:lnTo>
                <a:lnTo>
                  <a:pt x="3065" y="1131"/>
                </a:lnTo>
                <a:lnTo>
                  <a:pt x="3026" y="1117"/>
                </a:lnTo>
                <a:lnTo>
                  <a:pt x="3004" y="1115"/>
                </a:lnTo>
                <a:lnTo>
                  <a:pt x="2988" y="1125"/>
                </a:lnTo>
                <a:lnTo>
                  <a:pt x="2975" y="1127"/>
                </a:lnTo>
                <a:lnTo>
                  <a:pt x="2966" y="1124"/>
                </a:lnTo>
                <a:lnTo>
                  <a:pt x="2950" y="1111"/>
                </a:lnTo>
                <a:lnTo>
                  <a:pt x="2924" y="1110"/>
                </a:lnTo>
                <a:lnTo>
                  <a:pt x="2908" y="1121"/>
                </a:lnTo>
                <a:lnTo>
                  <a:pt x="2894" y="1124"/>
                </a:lnTo>
                <a:lnTo>
                  <a:pt x="2874" y="1120"/>
                </a:lnTo>
                <a:lnTo>
                  <a:pt x="2859" y="1113"/>
                </a:lnTo>
                <a:lnTo>
                  <a:pt x="2820" y="1079"/>
                </a:lnTo>
                <a:lnTo>
                  <a:pt x="2831" y="1061"/>
                </a:lnTo>
                <a:lnTo>
                  <a:pt x="2827" y="1035"/>
                </a:lnTo>
                <a:lnTo>
                  <a:pt x="2821" y="1023"/>
                </a:lnTo>
                <a:lnTo>
                  <a:pt x="2826" y="995"/>
                </a:lnTo>
                <a:lnTo>
                  <a:pt x="2838" y="988"/>
                </a:lnTo>
                <a:lnTo>
                  <a:pt x="2845" y="991"/>
                </a:lnTo>
                <a:lnTo>
                  <a:pt x="2866" y="992"/>
                </a:lnTo>
                <a:lnTo>
                  <a:pt x="2885" y="998"/>
                </a:lnTo>
                <a:lnTo>
                  <a:pt x="2904" y="998"/>
                </a:lnTo>
                <a:lnTo>
                  <a:pt x="2908" y="1001"/>
                </a:lnTo>
                <a:lnTo>
                  <a:pt x="2921" y="996"/>
                </a:lnTo>
                <a:lnTo>
                  <a:pt x="2943" y="1002"/>
                </a:lnTo>
                <a:lnTo>
                  <a:pt x="2965" y="1001"/>
                </a:lnTo>
                <a:lnTo>
                  <a:pt x="2983" y="1017"/>
                </a:lnTo>
                <a:lnTo>
                  <a:pt x="2985" y="1028"/>
                </a:lnTo>
                <a:lnTo>
                  <a:pt x="3006" y="1039"/>
                </a:lnTo>
                <a:lnTo>
                  <a:pt x="3022" y="1024"/>
                </a:lnTo>
                <a:lnTo>
                  <a:pt x="3024" y="1028"/>
                </a:lnTo>
                <a:lnTo>
                  <a:pt x="3035" y="1029"/>
                </a:lnTo>
                <a:lnTo>
                  <a:pt x="3040" y="1015"/>
                </a:lnTo>
                <a:lnTo>
                  <a:pt x="3058" y="1021"/>
                </a:lnTo>
                <a:lnTo>
                  <a:pt x="3059" y="1011"/>
                </a:lnTo>
                <a:lnTo>
                  <a:pt x="3066" y="1010"/>
                </a:lnTo>
                <a:lnTo>
                  <a:pt x="3067" y="982"/>
                </a:lnTo>
                <a:lnTo>
                  <a:pt x="3088" y="961"/>
                </a:lnTo>
                <a:lnTo>
                  <a:pt x="3102" y="940"/>
                </a:lnTo>
                <a:lnTo>
                  <a:pt x="3142" y="944"/>
                </a:lnTo>
                <a:lnTo>
                  <a:pt x="3147" y="920"/>
                </a:lnTo>
                <a:lnTo>
                  <a:pt x="3178" y="920"/>
                </a:lnTo>
                <a:lnTo>
                  <a:pt x="3200" y="848"/>
                </a:lnTo>
                <a:lnTo>
                  <a:pt x="3202" y="826"/>
                </a:lnTo>
                <a:lnTo>
                  <a:pt x="3183" y="818"/>
                </a:lnTo>
                <a:lnTo>
                  <a:pt x="3182" y="805"/>
                </a:lnTo>
                <a:lnTo>
                  <a:pt x="3192" y="805"/>
                </a:lnTo>
                <a:lnTo>
                  <a:pt x="3174" y="784"/>
                </a:lnTo>
                <a:lnTo>
                  <a:pt x="3182" y="775"/>
                </a:lnTo>
                <a:lnTo>
                  <a:pt x="3182" y="766"/>
                </a:lnTo>
                <a:lnTo>
                  <a:pt x="3188" y="750"/>
                </a:lnTo>
                <a:lnTo>
                  <a:pt x="3201" y="739"/>
                </a:lnTo>
                <a:lnTo>
                  <a:pt x="3211" y="739"/>
                </a:lnTo>
                <a:lnTo>
                  <a:pt x="3211" y="727"/>
                </a:lnTo>
                <a:lnTo>
                  <a:pt x="3196" y="715"/>
                </a:lnTo>
                <a:lnTo>
                  <a:pt x="3191" y="707"/>
                </a:lnTo>
                <a:lnTo>
                  <a:pt x="3193" y="682"/>
                </a:lnTo>
                <a:lnTo>
                  <a:pt x="3189" y="674"/>
                </a:lnTo>
                <a:lnTo>
                  <a:pt x="3174" y="666"/>
                </a:lnTo>
                <a:lnTo>
                  <a:pt x="3158" y="650"/>
                </a:lnTo>
                <a:lnTo>
                  <a:pt x="3140" y="642"/>
                </a:lnTo>
                <a:lnTo>
                  <a:pt x="3126" y="625"/>
                </a:lnTo>
                <a:lnTo>
                  <a:pt x="3122" y="608"/>
                </a:lnTo>
                <a:lnTo>
                  <a:pt x="3132" y="590"/>
                </a:lnTo>
                <a:lnTo>
                  <a:pt x="3124" y="575"/>
                </a:lnTo>
                <a:lnTo>
                  <a:pt x="3104" y="562"/>
                </a:lnTo>
                <a:lnTo>
                  <a:pt x="3094" y="543"/>
                </a:lnTo>
                <a:lnTo>
                  <a:pt x="3091" y="519"/>
                </a:lnTo>
                <a:lnTo>
                  <a:pt x="3071" y="512"/>
                </a:lnTo>
                <a:lnTo>
                  <a:pt x="3047" y="508"/>
                </a:lnTo>
                <a:lnTo>
                  <a:pt x="3036" y="511"/>
                </a:lnTo>
                <a:lnTo>
                  <a:pt x="3018" y="511"/>
                </a:lnTo>
                <a:lnTo>
                  <a:pt x="2996" y="505"/>
                </a:lnTo>
                <a:lnTo>
                  <a:pt x="2986" y="493"/>
                </a:lnTo>
                <a:lnTo>
                  <a:pt x="2973" y="483"/>
                </a:lnTo>
                <a:lnTo>
                  <a:pt x="2962" y="448"/>
                </a:lnTo>
                <a:lnTo>
                  <a:pt x="2976" y="441"/>
                </a:lnTo>
                <a:lnTo>
                  <a:pt x="2985" y="431"/>
                </a:lnTo>
                <a:lnTo>
                  <a:pt x="2960" y="404"/>
                </a:lnTo>
                <a:lnTo>
                  <a:pt x="2981" y="386"/>
                </a:lnTo>
                <a:lnTo>
                  <a:pt x="2969" y="376"/>
                </a:lnTo>
                <a:lnTo>
                  <a:pt x="2973" y="372"/>
                </a:lnTo>
                <a:lnTo>
                  <a:pt x="2968" y="359"/>
                </a:lnTo>
                <a:lnTo>
                  <a:pt x="2976" y="359"/>
                </a:lnTo>
                <a:lnTo>
                  <a:pt x="2974" y="345"/>
                </a:lnTo>
                <a:lnTo>
                  <a:pt x="2999" y="329"/>
                </a:lnTo>
                <a:lnTo>
                  <a:pt x="3018" y="308"/>
                </a:lnTo>
                <a:lnTo>
                  <a:pt x="3050" y="280"/>
                </a:lnTo>
                <a:lnTo>
                  <a:pt x="3064" y="265"/>
                </a:lnTo>
                <a:lnTo>
                  <a:pt x="3074" y="254"/>
                </a:lnTo>
                <a:lnTo>
                  <a:pt x="3093" y="240"/>
                </a:lnTo>
                <a:lnTo>
                  <a:pt x="3127" y="238"/>
                </a:lnTo>
                <a:lnTo>
                  <a:pt x="3195" y="220"/>
                </a:lnTo>
                <a:lnTo>
                  <a:pt x="3254" y="136"/>
                </a:lnTo>
                <a:lnTo>
                  <a:pt x="3272" y="126"/>
                </a:lnTo>
                <a:lnTo>
                  <a:pt x="3297" y="124"/>
                </a:lnTo>
                <a:lnTo>
                  <a:pt x="3315" y="118"/>
                </a:lnTo>
                <a:lnTo>
                  <a:pt x="3328" y="106"/>
                </a:lnTo>
                <a:lnTo>
                  <a:pt x="3342" y="79"/>
                </a:lnTo>
                <a:lnTo>
                  <a:pt x="3346" y="79"/>
                </a:lnTo>
                <a:lnTo>
                  <a:pt x="3350" y="86"/>
                </a:lnTo>
                <a:lnTo>
                  <a:pt x="3361" y="79"/>
                </a:lnTo>
                <a:lnTo>
                  <a:pt x="3360" y="71"/>
                </a:lnTo>
                <a:lnTo>
                  <a:pt x="3361" y="64"/>
                </a:lnTo>
                <a:lnTo>
                  <a:pt x="3365" y="61"/>
                </a:lnTo>
                <a:lnTo>
                  <a:pt x="3372" y="62"/>
                </a:lnTo>
                <a:lnTo>
                  <a:pt x="3387" y="72"/>
                </a:lnTo>
                <a:lnTo>
                  <a:pt x="3415" y="79"/>
                </a:lnTo>
                <a:lnTo>
                  <a:pt x="3414" y="91"/>
                </a:lnTo>
                <a:lnTo>
                  <a:pt x="3420" y="99"/>
                </a:lnTo>
                <a:lnTo>
                  <a:pt x="3418" y="126"/>
                </a:lnTo>
                <a:lnTo>
                  <a:pt x="3432" y="132"/>
                </a:lnTo>
                <a:lnTo>
                  <a:pt x="3437" y="153"/>
                </a:lnTo>
                <a:lnTo>
                  <a:pt x="3442" y="152"/>
                </a:lnTo>
                <a:lnTo>
                  <a:pt x="3451" y="172"/>
                </a:lnTo>
                <a:lnTo>
                  <a:pt x="3490" y="160"/>
                </a:lnTo>
                <a:lnTo>
                  <a:pt x="3504" y="166"/>
                </a:lnTo>
                <a:lnTo>
                  <a:pt x="3490" y="205"/>
                </a:lnTo>
                <a:lnTo>
                  <a:pt x="3485" y="234"/>
                </a:lnTo>
                <a:lnTo>
                  <a:pt x="3469" y="246"/>
                </a:lnTo>
                <a:lnTo>
                  <a:pt x="3450" y="254"/>
                </a:lnTo>
                <a:lnTo>
                  <a:pt x="3466" y="298"/>
                </a:lnTo>
                <a:lnTo>
                  <a:pt x="3469" y="301"/>
                </a:lnTo>
                <a:lnTo>
                  <a:pt x="3481" y="300"/>
                </a:lnTo>
                <a:lnTo>
                  <a:pt x="3495" y="306"/>
                </a:lnTo>
                <a:lnTo>
                  <a:pt x="3503" y="321"/>
                </a:lnTo>
                <a:lnTo>
                  <a:pt x="3509" y="325"/>
                </a:lnTo>
                <a:lnTo>
                  <a:pt x="3511" y="379"/>
                </a:lnTo>
                <a:lnTo>
                  <a:pt x="3523" y="373"/>
                </a:lnTo>
                <a:lnTo>
                  <a:pt x="3533" y="352"/>
                </a:lnTo>
                <a:lnTo>
                  <a:pt x="3542" y="342"/>
                </a:lnTo>
                <a:lnTo>
                  <a:pt x="3547" y="328"/>
                </a:lnTo>
                <a:lnTo>
                  <a:pt x="3568" y="305"/>
                </a:lnTo>
                <a:lnTo>
                  <a:pt x="3582" y="301"/>
                </a:lnTo>
                <a:lnTo>
                  <a:pt x="3582" y="295"/>
                </a:lnTo>
                <a:lnTo>
                  <a:pt x="3595" y="289"/>
                </a:lnTo>
                <a:lnTo>
                  <a:pt x="3609" y="290"/>
                </a:lnTo>
                <a:lnTo>
                  <a:pt x="3610" y="294"/>
                </a:lnTo>
                <a:lnTo>
                  <a:pt x="3622" y="294"/>
                </a:lnTo>
                <a:lnTo>
                  <a:pt x="3656" y="286"/>
                </a:lnTo>
                <a:lnTo>
                  <a:pt x="3660" y="269"/>
                </a:lnTo>
                <a:lnTo>
                  <a:pt x="3683" y="265"/>
                </a:lnTo>
                <a:lnTo>
                  <a:pt x="3701" y="269"/>
                </a:lnTo>
                <a:lnTo>
                  <a:pt x="3707" y="266"/>
                </a:lnTo>
                <a:lnTo>
                  <a:pt x="3742" y="269"/>
                </a:lnTo>
                <a:lnTo>
                  <a:pt x="3775" y="276"/>
                </a:lnTo>
                <a:lnTo>
                  <a:pt x="3784" y="275"/>
                </a:lnTo>
                <a:lnTo>
                  <a:pt x="3794" y="283"/>
                </a:lnTo>
                <a:lnTo>
                  <a:pt x="3809" y="285"/>
                </a:lnTo>
                <a:lnTo>
                  <a:pt x="3800" y="338"/>
                </a:lnTo>
                <a:lnTo>
                  <a:pt x="3807" y="340"/>
                </a:lnTo>
                <a:lnTo>
                  <a:pt x="3813" y="428"/>
                </a:lnTo>
                <a:lnTo>
                  <a:pt x="3809" y="476"/>
                </a:lnTo>
                <a:lnTo>
                  <a:pt x="3802" y="489"/>
                </a:lnTo>
                <a:lnTo>
                  <a:pt x="3814" y="505"/>
                </a:lnTo>
                <a:lnTo>
                  <a:pt x="3823" y="497"/>
                </a:lnTo>
                <a:lnTo>
                  <a:pt x="3831" y="497"/>
                </a:lnTo>
                <a:lnTo>
                  <a:pt x="3831" y="509"/>
                </a:lnTo>
                <a:lnTo>
                  <a:pt x="3867" y="514"/>
                </a:lnTo>
                <a:lnTo>
                  <a:pt x="3876" y="519"/>
                </a:lnTo>
                <a:lnTo>
                  <a:pt x="3886" y="518"/>
                </a:lnTo>
                <a:lnTo>
                  <a:pt x="3894" y="523"/>
                </a:lnTo>
                <a:lnTo>
                  <a:pt x="3894" y="527"/>
                </a:lnTo>
                <a:lnTo>
                  <a:pt x="3916" y="537"/>
                </a:lnTo>
                <a:lnTo>
                  <a:pt x="3914" y="540"/>
                </a:lnTo>
                <a:lnTo>
                  <a:pt x="3918" y="548"/>
                </a:lnTo>
                <a:lnTo>
                  <a:pt x="3906" y="577"/>
                </a:lnTo>
                <a:lnTo>
                  <a:pt x="3901" y="582"/>
                </a:lnTo>
                <a:lnTo>
                  <a:pt x="3910" y="609"/>
                </a:lnTo>
                <a:lnTo>
                  <a:pt x="3917" y="648"/>
                </a:lnTo>
                <a:lnTo>
                  <a:pt x="3929" y="649"/>
                </a:lnTo>
                <a:lnTo>
                  <a:pt x="3938" y="665"/>
                </a:lnTo>
                <a:lnTo>
                  <a:pt x="3943" y="660"/>
                </a:lnTo>
                <a:lnTo>
                  <a:pt x="3944" y="700"/>
                </a:lnTo>
                <a:lnTo>
                  <a:pt x="3971" y="704"/>
                </a:lnTo>
                <a:lnTo>
                  <a:pt x="3975" y="707"/>
                </a:lnTo>
                <a:lnTo>
                  <a:pt x="3999" y="701"/>
                </a:lnTo>
                <a:lnTo>
                  <a:pt x="4026" y="721"/>
                </a:lnTo>
                <a:lnTo>
                  <a:pt x="4039" y="733"/>
                </a:lnTo>
                <a:lnTo>
                  <a:pt x="4015" y="746"/>
                </a:lnTo>
                <a:lnTo>
                  <a:pt x="3990" y="767"/>
                </a:lnTo>
                <a:lnTo>
                  <a:pt x="3988" y="781"/>
                </a:lnTo>
                <a:lnTo>
                  <a:pt x="4020" y="816"/>
                </a:lnTo>
                <a:lnTo>
                  <a:pt x="4034" y="812"/>
                </a:lnTo>
                <a:lnTo>
                  <a:pt x="4054" y="799"/>
                </a:lnTo>
                <a:lnTo>
                  <a:pt x="4080" y="774"/>
                </a:lnTo>
                <a:lnTo>
                  <a:pt x="4100" y="765"/>
                </a:lnTo>
                <a:lnTo>
                  <a:pt x="4106" y="757"/>
                </a:lnTo>
                <a:lnTo>
                  <a:pt x="4112" y="746"/>
                </a:lnTo>
                <a:lnTo>
                  <a:pt x="4116" y="713"/>
                </a:lnTo>
                <a:lnTo>
                  <a:pt x="4127" y="706"/>
                </a:lnTo>
                <a:lnTo>
                  <a:pt x="4234" y="665"/>
                </a:lnTo>
                <a:lnTo>
                  <a:pt x="4250" y="626"/>
                </a:lnTo>
                <a:lnTo>
                  <a:pt x="4307" y="611"/>
                </a:lnTo>
                <a:lnTo>
                  <a:pt x="4437" y="601"/>
                </a:lnTo>
                <a:lnTo>
                  <a:pt x="4431" y="584"/>
                </a:lnTo>
                <a:lnTo>
                  <a:pt x="4477" y="557"/>
                </a:lnTo>
                <a:lnTo>
                  <a:pt x="4496" y="537"/>
                </a:lnTo>
                <a:lnTo>
                  <a:pt x="4554" y="512"/>
                </a:lnTo>
                <a:lnTo>
                  <a:pt x="4558" y="519"/>
                </a:lnTo>
                <a:lnTo>
                  <a:pt x="4594" y="514"/>
                </a:lnTo>
                <a:lnTo>
                  <a:pt x="4601" y="464"/>
                </a:lnTo>
                <a:lnTo>
                  <a:pt x="4634" y="455"/>
                </a:lnTo>
                <a:lnTo>
                  <a:pt x="4657" y="442"/>
                </a:lnTo>
                <a:lnTo>
                  <a:pt x="4677" y="442"/>
                </a:lnTo>
                <a:lnTo>
                  <a:pt x="4672" y="383"/>
                </a:lnTo>
                <a:lnTo>
                  <a:pt x="4677" y="384"/>
                </a:lnTo>
                <a:lnTo>
                  <a:pt x="4682" y="391"/>
                </a:lnTo>
                <a:lnTo>
                  <a:pt x="4706" y="398"/>
                </a:lnTo>
                <a:lnTo>
                  <a:pt x="4729" y="395"/>
                </a:lnTo>
                <a:lnTo>
                  <a:pt x="4735" y="413"/>
                </a:lnTo>
                <a:lnTo>
                  <a:pt x="4755" y="403"/>
                </a:lnTo>
                <a:lnTo>
                  <a:pt x="4760" y="415"/>
                </a:lnTo>
                <a:lnTo>
                  <a:pt x="4784" y="414"/>
                </a:lnTo>
                <a:lnTo>
                  <a:pt x="4794" y="474"/>
                </a:lnTo>
                <a:lnTo>
                  <a:pt x="4798" y="476"/>
                </a:lnTo>
                <a:lnTo>
                  <a:pt x="4808" y="469"/>
                </a:lnTo>
                <a:lnTo>
                  <a:pt x="4811" y="470"/>
                </a:lnTo>
                <a:lnTo>
                  <a:pt x="4817" y="460"/>
                </a:lnTo>
                <a:lnTo>
                  <a:pt x="4832" y="453"/>
                </a:lnTo>
                <a:lnTo>
                  <a:pt x="4861" y="429"/>
                </a:lnTo>
                <a:lnTo>
                  <a:pt x="4890" y="422"/>
                </a:lnTo>
                <a:lnTo>
                  <a:pt x="4929" y="422"/>
                </a:lnTo>
                <a:lnTo>
                  <a:pt x="4951" y="444"/>
                </a:lnTo>
                <a:lnTo>
                  <a:pt x="4970" y="489"/>
                </a:lnTo>
                <a:lnTo>
                  <a:pt x="4997" y="509"/>
                </a:lnTo>
                <a:lnTo>
                  <a:pt x="5007" y="523"/>
                </a:lnTo>
                <a:lnTo>
                  <a:pt x="5004" y="534"/>
                </a:lnTo>
                <a:lnTo>
                  <a:pt x="5010" y="535"/>
                </a:lnTo>
                <a:lnTo>
                  <a:pt x="5025" y="519"/>
                </a:lnTo>
                <a:lnTo>
                  <a:pt x="5039" y="518"/>
                </a:lnTo>
                <a:lnTo>
                  <a:pt x="5054" y="509"/>
                </a:lnTo>
                <a:lnTo>
                  <a:pt x="5056" y="501"/>
                </a:lnTo>
                <a:lnTo>
                  <a:pt x="5049" y="494"/>
                </a:lnTo>
                <a:lnTo>
                  <a:pt x="5035" y="427"/>
                </a:lnTo>
                <a:lnTo>
                  <a:pt x="5065" y="423"/>
                </a:lnTo>
                <a:lnTo>
                  <a:pt x="5065" y="418"/>
                </a:lnTo>
                <a:lnTo>
                  <a:pt x="5075" y="416"/>
                </a:lnTo>
                <a:lnTo>
                  <a:pt x="5097" y="431"/>
                </a:lnTo>
                <a:lnTo>
                  <a:pt x="5166" y="372"/>
                </a:lnTo>
                <a:lnTo>
                  <a:pt x="5145" y="339"/>
                </a:lnTo>
                <a:lnTo>
                  <a:pt x="5154" y="338"/>
                </a:lnTo>
                <a:lnTo>
                  <a:pt x="5163" y="327"/>
                </a:lnTo>
                <a:lnTo>
                  <a:pt x="5194" y="319"/>
                </a:lnTo>
                <a:lnTo>
                  <a:pt x="5172" y="283"/>
                </a:lnTo>
                <a:lnTo>
                  <a:pt x="5199" y="275"/>
                </a:lnTo>
                <a:lnTo>
                  <a:pt x="5245" y="242"/>
                </a:lnTo>
                <a:lnTo>
                  <a:pt x="5247" y="248"/>
                </a:lnTo>
                <a:lnTo>
                  <a:pt x="5251" y="247"/>
                </a:lnTo>
                <a:lnTo>
                  <a:pt x="5273" y="233"/>
                </a:lnTo>
                <a:lnTo>
                  <a:pt x="5334" y="206"/>
                </a:lnTo>
                <a:lnTo>
                  <a:pt x="5356" y="257"/>
                </a:lnTo>
                <a:lnTo>
                  <a:pt x="5355" y="262"/>
                </a:lnTo>
                <a:lnTo>
                  <a:pt x="5368" y="317"/>
                </a:lnTo>
                <a:lnTo>
                  <a:pt x="5363" y="324"/>
                </a:lnTo>
                <a:lnTo>
                  <a:pt x="5391" y="351"/>
                </a:lnTo>
                <a:lnTo>
                  <a:pt x="5374" y="371"/>
                </a:lnTo>
                <a:lnTo>
                  <a:pt x="5411" y="436"/>
                </a:lnTo>
                <a:lnTo>
                  <a:pt x="5421" y="429"/>
                </a:lnTo>
                <a:lnTo>
                  <a:pt x="5445" y="439"/>
                </a:lnTo>
                <a:lnTo>
                  <a:pt x="5449" y="447"/>
                </a:lnTo>
                <a:lnTo>
                  <a:pt x="5458" y="445"/>
                </a:lnTo>
                <a:lnTo>
                  <a:pt x="5455" y="432"/>
                </a:lnTo>
                <a:lnTo>
                  <a:pt x="5460" y="432"/>
                </a:lnTo>
                <a:lnTo>
                  <a:pt x="5473" y="422"/>
                </a:lnTo>
                <a:lnTo>
                  <a:pt x="5482" y="434"/>
                </a:lnTo>
                <a:lnTo>
                  <a:pt x="5516" y="415"/>
                </a:lnTo>
                <a:lnTo>
                  <a:pt x="5510" y="401"/>
                </a:lnTo>
                <a:lnTo>
                  <a:pt x="5534" y="390"/>
                </a:lnTo>
                <a:lnTo>
                  <a:pt x="5566" y="382"/>
                </a:lnTo>
                <a:lnTo>
                  <a:pt x="5582" y="373"/>
                </a:lnTo>
                <a:lnTo>
                  <a:pt x="5576" y="339"/>
                </a:lnTo>
                <a:lnTo>
                  <a:pt x="5603" y="354"/>
                </a:lnTo>
                <a:lnTo>
                  <a:pt x="5607" y="361"/>
                </a:lnTo>
                <a:lnTo>
                  <a:pt x="5612" y="360"/>
                </a:lnTo>
                <a:lnTo>
                  <a:pt x="5605" y="306"/>
                </a:lnTo>
                <a:lnTo>
                  <a:pt x="5646" y="300"/>
                </a:lnTo>
                <a:lnTo>
                  <a:pt x="5627" y="279"/>
                </a:lnTo>
                <a:lnTo>
                  <a:pt x="5663" y="270"/>
                </a:lnTo>
                <a:lnTo>
                  <a:pt x="5658" y="226"/>
                </a:lnTo>
                <a:lnTo>
                  <a:pt x="5678" y="216"/>
                </a:lnTo>
                <a:lnTo>
                  <a:pt x="5681" y="214"/>
                </a:lnTo>
                <a:lnTo>
                  <a:pt x="5679" y="207"/>
                </a:lnTo>
                <a:lnTo>
                  <a:pt x="5708" y="194"/>
                </a:lnTo>
                <a:lnTo>
                  <a:pt x="5737" y="189"/>
                </a:lnTo>
                <a:lnTo>
                  <a:pt x="5763" y="192"/>
                </a:lnTo>
                <a:lnTo>
                  <a:pt x="5777" y="187"/>
                </a:lnTo>
                <a:lnTo>
                  <a:pt x="5780" y="174"/>
                </a:lnTo>
                <a:lnTo>
                  <a:pt x="5782" y="82"/>
                </a:lnTo>
                <a:lnTo>
                  <a:pt x="5806" y="83"/>
                </a:lnTo>
                <a:lnTo>
                  <a:pt x="5913" y="65"/>
                </a:lnTo>
                <a:lnTo>
                  <a:pt x="5919" y="96"/>
                </a:lnTo>
                <a:lnTo>
                  <a:pt x="5931" y="134"/>
                </a:lnTo>
                <a:lnTo>
                  <a:pt x="5940" y="147"/>
                </a:lnTo>
                <a:lnTo>
                  <a:pt x="5947" y="155"/>
                </a:lnTo>
                <a:lnTo>
                  <a:pt x="5966" y="154"/>
                </a:lnTo>
                <a:lnTo>
                  <a:pt x="5981" y="204"/>
                </a:lnTo>
                <a:lnTo>
                  <a:pt x="6023" y="196"/>
                </a:lnTo>
                <a:lnTo>
                  <a:pt x="6030" y="213"/>
                </a:lnTo>
                <a:lnTo>
                  <a:pt x="6035" y="243"/>
                </a:lnTo>
                <a:lnTo>
                  <a:pt x="6038" y="246"/>
                </a:lnTo>
                <a:lnTo>
                  <a:pt x="6060" y="243"/>
                </a:lnTo>
                <a:lnTo>
                  <a:pt x="6066" y="266"/>
                </a:lnTo>
                <a:lnTo>
                  <a:pt x="6068" y="289"/>
                </a:lnTo>
                <a:lnTo>
                  <a:pt x="6089" y="283"/>
                </a:lnTo>
                <a:lnTo>
                  <a:pt x="6090" y="270"/>
                </a:lnTo>
                <a:lnTo>
                  <a:pt x="6096" y="264"/>
                </a:lnTo>
                <a:lnTo>
                  <a:pt x="6094" y="251"/>
                </a:lnTo>
                <a:lnTo>
                  <a:pt x="6097" y="248"/>
                </a:lnTo>
                <a:lnTo>
                  <a:pt x="6122" y="244"/>
                </a:lnTo>
                <a:lnTo>
                  <a:pt x="6159" y="246"/>
                </a:lnTo>
                <a:lnTo>
                  <a:pt x="6167" y="243"/>
                </a:lnTo>
                <a:lnTo>
                  <a:pt x="6172" y="241"/>
                </a:lnTo>
                <a:lnTo>
                  <a:pt x="6174" y="227"/>
                </a:lnTo>
                <a:lnTo>
                  <a:pt x="6200" y="209"/>
                </a:lnTo>
                <a:lnTo>
                  <a:pt x="6206" y="232"/>
                </a:lnTo>
                <a:lnTo>
                  <a:pt x="6263" y="210"/>
                </a:lnTo>
                <a:lnTo>
                  <a:pt x="6261" y="186"/>
                </a:lnTo>
                <a:lnTo>
                  <a:pt x="6264" y="172"/>
                </a:lnTo>
                <a:lnTo>
                  <a:pt x="6269" y="172"/>
                </a:lnTo>
                <a:lnTo>
                  <a:pt x="6270" y="184"/>
                </a:lnTo>
                <a:lnTo>
                  <a:pt x="6306" y="197"/>
                </a:lnTo>
                <a:lnTo>
                  <a:pt x="6313" y="174"/>
                </a:lnTo>
                <a:lnTo>
                  <a:pt x="6380" y="181"/>
                </a:lnTo>
                <a:lnTo>
                  <a:pt x="6376" y="166"/>
                </a:lnTo>
                <a:lnTo>
                  <a:pt x="6367" y="165"/>
                </a:lnTo>
                <a:lnTo>
                  <a:pt x="6360" y="143"/>
                </a:lnTo>
                <a:lnTo>
                  <a:pt x="6378" y="137"/>
                </a:lnTo>
                <a:lnTo>
                  <a:pt x="6380" y="143"/>
                </a:lnTo>
                <a:lnTo>
                  <a:pt x="6419" y="125"/>
                </a:lnTo>
                <a:lnTo>
                  <a:pt x="6416" y="110"/>
                </a:lnTo>
                <a:lnTo>
                  <a:pt x="6420" y="105"/>
                </a:lnTo>
                <a:lnTo>
                  <a:pt x="6444" y="99"/>
                </a:lnTo>
                <a:lnTo>
                  <a:pt x="6461" y="99"/>
                </a:lnTo>
                <a:lnTo>
                  <a:pt x="6458" y="93"/>
                </a:lnTo>
                <a:lnTo>
                  <a:pt x="6463" y="67"/>
                </a:lnTo>
                <a:lnTo>
                  <a:pt x="6527" y="78"/>
                </a:lnTo>
                <a:lnTo>
                  <a:pt x="6556" y="28"/>
                </a:lnTo>
                <a:lnTo>
                  <a:pt x="6556" y="11"/>
                </a:lnTo>
                <a:lnTo>
                  <a:pt x="6579" y="0"/>
                </a:lnTo>
                <a:lnTo>
                  <a:pt x="6603" y="3"/>
                </a:lnTo>
                <a:lnTo>
                  <a:pt x="6626" y="1"/>
                </a:lnTo>
                <a:lnTo>
                  <a:pt x="6642" y="31"/>
                </a:lnTo>
                <a:lnTo>
                  <a:pt x="6645" y="47"/>
                </a:lnTo>
                <a:lnTo>
                  <a:pt x="6635" y="145"/>
                </a:lnTo>
                <a:lnTo>
                  <a:pt x="6646" y="153"/>
                </a:lnTo>
                <a:lnTo>
                  <a:pt x="6655" y="170"/>
                </a:lnTo>
                <a:lnTo>
                  <a:pt x="6652" y="173"/>
                </a:lnTo>
                <a:lnTo>
                  <a:pt x="6663" y="190"/>
                </a:lnTo>
                <a:lnTo>
                  <a:pt x="6659" y="196"/>
                </a:lnTo>
                <a:lnTo>
                  <a:pt x="6663" y="199"/>
                </a:lnTo>
                <a:lnTo>
                  <a:pt x="6658" y="205"/>
                </a:lnTo>
                <a:lnTo>
                  <a:pt x="6737" y="244"/>
                </a:lnTo>
                <a:lnTo>
                  <a:pt x="6868" y="263"/>
                </a:lnTo>
                <a:lnTo>
                  <a:pt x="6864" y="276"/>
                </a:lnTo>
                <a:lnTo>
                  <a:pt x="6871" y="292"/>
                </a:lnTo>
                <a:lnTo>
                  <a:pt x="6904" y="288"/>
                </a:lnTo>
                <a:lnTo>
                  <a:pt x="6912" y="285"/>
                </a:lnTo>
                <a:lnTo>
                  <a:pt x="6990" y="211"/>
                </a:lnTo>
                <a:lnTo>
                  <a:pt x="7024" y="244"/>
                </a:lnTo>
                <a:lnTo>
                  <a:pt x="7040" y="268"/>
                </a:lnTo>
                <a:lnTo>
                  <a:pt x="7056" y="325"/>
                </a:lnTo>
                <a:lnTo>
                  <a:pt x="7057" y="349"/>
                </a:lnTo>
                <a:lnTo>
                  <a:pt x="7081" y="346"/>
                </a:lnTo>
                <a:lnTo>
                  <a:pt x="7086" y="368"/>
                </a:lnTo>
                <a:lnTo>
                  <a:pt x="7100" y="370"/>
                </a:lnTo>
                <a:lnTo>
                  <a:pt x="7104" y="386"/>
                </a:lnTo>
                <a:lnTo>
                  <a:pt x="7121" y="381"/>
                </a:lnTo>
                <a:lnTo>
                  <a:pt x="7123" y="394"/>
                </a:lnTo>
                <a:lnTo>
                  <a:pt x="7130" y="391"/>
                </a:lnTo>
                <a:lnTo>
                  <a:pt x="7139" y="449"/>
                </a:lnTo>
                <a:lnTo>
                  <a:pt x="7133" y="454"/>
                </a:lnTo>
                <a:lnTo>
                  <a:pt x="7131" y="496"/>
                </a:lnTo>
                <a:lnTo>
                  <a:pt x="7135" y="497"/>
                </a:lnTo>
                <a:lnTo>
                  <a:pt x="7135" y="517"/>
                </a:lnTo>
                <a:lnTo>
                  <a:pt x="7130" y="581"/>
                </a:lnTo>
                <a:lnTo>
                  <a:pt x="7135" y="581"/>
                </a:lnTo>
                <a:lnTo>
                  <a:pt x="7142" y="588"/>
                </a:lnTo>
                <a:lnTo>
                  <a:pt x="7142" y="601"/>
                </a:lnTo>
                <a:lnTo>
                  <a:pt x="7136" y="603"/>
                </a:lnTo>
                <a:lnTo>
                  <a:pt x="7139" y="612"/>
                </a:lnTo>
                <a:lnTo>
                  <a:pt x="7149" y="608"/>
                </a:lnTo>
                <a:lnTo>
                  <a:pt x="7159" y="589"/>
                </a:lnTo>
                <a:lnTo>
                  <a:pt x="7177" y="586"/>
                </a:lnTo>
                <a:lnTo>
                  <a:pt x="7196" y="575"/>
                </a:lnTo>
                <a:lnTo>
                  <a:pt x="7210" y="589"/>
                </a:lnTo>
                <a:lnTo>
                  <a:pt x="7259" y="580"/>
                </a:lnTo>
                <a:lnTo>
                  <a:pt x="7268" y="604"/>
                </a:lnTo>
                <a:lnTo>
                  <a:pt x="7278" y="611"/>
                </a:lnTo>
                <a:lnTo>
                  <a:pt x="7284" y="607"/>
                </a:lnTo>
                <a:lnTo>
                  <a:pt x="7291" y="587"/>
                </a:lnTo>
                <a:lnTo>
                  <a:pt x="7350" y="590"/>
                </a:lnTo>
                <a:lnTo>
                  <a:pt x="7347" y="576"/>
                </a:lnTo>
                <a:lnTo>
                  <a:pt x="7352" y="563"/>
                </a:lnTo>
                <a:lnTo>
                  <a:pt x="7376" y="565"/>
                </a:lnTo>
                <a:lnTo>
                  <a:pt x="7388" y="573"/>
                </a:lnTo>
                <a:lnTo>
                  <a:pt x="7420" y="564"/>
                </a:lnTo>
                <a:lnTo>
                  <a:pt x="7437" y="569"/>
                </a:lnTo>
                <a:lnTo>
                  <a:pt x="7436" y="588"/>
                </a:lnTo>
                <a:lnTo>
                  <a:pt x="7457" y="594"/>
                </a:lnTo>
                <a:lnTo>
                  <a:pt x="7465" y="591"/>
                </a:lnTo>
                <a:lnTo>
                  <a:pt x="7476" y="579"/>
                </a:lnTo>
                <a:lnTo>
                  <a:pt x="7480" y="581"/>
                </a:lnTo>
                <a:lnTo>
                  <a:pt x="7484" y="600"/>
                </a:lnTo>
                <a:lnTo>
                  <a:pt x="7498" y="608"/>
                </a:lnTo>
                <a:lnTo>
                  <a:pt x="7509" y="608"/>
                </a:lnTo>
                <a:lnTo>
                  <a:pt x="7517" y="599"/>
                </a:lnTo>
                <a:lnTo>
                  <a:pt x="7530" y="591"/>
                </a:lnTo>
                <a:lnTo>
                  <a:pt x="7533" y="591"/>
                </a:lnTo>
                <a:lnTo>
                  <a:pt x="7537" y="609"/>
                </a:lnTo>
                <a:lnTo>
                  <a:pt x="7542" y="615"/>
                </a:lnTo>
                <a:lnTo>
                  <a:pt x="7574" y="602"/>
                </a:lnTo>
                <a:lnTo>
                  <a:pt x="7582" y="603"/>
                </a:lnTo>
                <a:lnTo>
                  <a:pt x="7587" y="611"/>
                </a:lnTo>
                <a:lnTo>
                  <a:pt x="7585" y="614"/>
                </a:lnTo>
                <a:lnTo>
                  <a:pt x="7562" y="630"/>
                </a:lnTo>
                <a:lnTo>
                  <a:pt x="7566" y="641"/>
                </a:lnTo>
                <a:lnTo>
                  <a:pt x="7585" y="647"/>
                </a:lnTo>
                <a:lnTo>
                  <a:pt x="7597" y="641"/>
                </a:lnTo>
                <a:lnTo>
                  <a:pt x="7605" y="642"/>
                </a:lnTo>
                <a:lnTo>
                  <a:pt x="7618" y="656"/>
                </a:lnTo>
                <a:lnTo>
                  <a:pt x="7636" y="652"/>
                </a:lnTo>
                <a:lnTo>
                  <a:pt x="7642" y="643"/>
                </a:lnTo>
                <a:lnTo>
                  <a:pt x="7670" y="652"/>
                </a:lnTo>
                <a:lnTo>
                  <a:pt x="7691" y="650"/>
                </a:lnTo>
                <a:lnTo>
                  <a:pt x="7713" y="635"/>
                </a:lnTo>
                <a:lnTo>
                  <a:pt x="7715" y="623"/>
                </a:lnTo>
                <a:lnTo>
                  <a:pt x="7728" y="605"/>
                </a:lnTo>
                <a:lnTo>
                  <a:pt x="7747" y="611"/>
                </a:lnTo>
                <a:lnTo>
                  <a:pt x="7752" y="607"/>
                </a:lnTo>
                <a:lnTo>
                  <a:pt x="7778" y="540"/>
                </a:lnTo>
                <a:lnTo>
                  <a:pt x="7769" y="535"/>
                </a:lnTo>
                <a:lnTo>
                  <a:pt x="7773" y="503"/>
                </a:lnTo>
                <a:lnTo>
                  <a:pt x="7765" y="486"/>
                </a:lnTo>
                <a:lnTo>
                  <a:pt x="7754" y="476"/>
                </a:lnTo>
                <a:lnTo>
                  <a:pt x="7747" y="460"/>
                </a:lnTo>
                <a:lnTo>
                  <a:pt x="7746" y="449"/>
                </a:lnTo>
                <a:lnTo>
                  <a:pt x="7749" y="447"/>
                </a:lnTo>
                <a:lnTo>
                  <a:pt x="7748" y="439"/>
                </a:lnTo>
                <a:lnTo>
                  <a:pt x="7751" y="430"/>
                </a:lnTo>
                <a:lnTo>
                  <a:pt x="7766" y="421"/>
                </a:lnTo>
                <a:lnTo>
                  <a:pt x="7781" y="390"/>
                </a:lnTo>
                <a:lnTo>
                  <a:pt x="7796" y="378"/>
                </a:lnTo>
                <a:lnTo>
                  <a:pt x="7807" y="374"/>
                </a:lnTo>
                <a:lnTo>
                  <a:pt x="7810" y="363"/>
                </a:lnTo>
                <a:lnTo>
                  <a:pt x="7840" y="345"/>
                </a:lnTo>
                <a:lnTo>
                  <a:pt x="7865" y="361"/>
                </a:lnTo>
                <a:lnTo>
                  <a:pt x="7872" y="356"/>
                </a:lnTo>
                <a:lnTo>
                  <a:pt x="7886" y="337"/>
                </a:lnTo>
                <a:lnTo>
                  <a:pt x="7897" y="332"/>
                </a:lnTo>
                <a:lnTo>
                  <a:pt x="7907" y="331"/>
                </a:lnTo>
                <a:lnTo>
                  <a:pt x="7919" y="334"/>
                </a:lnTo>
                <a:lnTo>
                  <a:pt x="7920" y="339"/>
                </a:lnTo>
                <a:lnTo>
                  <a:pt x="7928" y="341"/>
                </a:lnTo>
                <a:lnTo>
                  <a:pt x="7946" y="345"/>
                </a:lnTo>
                <a:lnTo>
                  <a:pt x="7943" y="373"/>
                </a:lnTo>
                <a:lnTo>
                  <a:pt x="7948" y="375"/>
                </a:lnTo>
                <a:lnTo>
                  <a:pt x="7951" y="373"/>
                </a:lnTo>
                <a:lnTo>
                  <a:pt x="7953" y="359"/>
                </a:lnTo>
                <a:lnTo>
                  <a:pt x="7957" y="354"/>
                </a:lnTo>
                <a:lnTo>
                  <a:pt x="7978" y="355"/>
                </a:lnTo>
                <a:lnTo>
                  <a:pt x="7980" y="374"/>
                </a:lnTo>
                <a:lnTo>
                  <a:pt x="7992" y="371"/>
                </a:lnTo>
                <a:lnTo>
                  <a:pt x="8005" y="372"/>
                </a:lnTo>
                <a:lnTo>
                  <a:pt x="8003" y="393"/>
                </a:lnTo>
                <a:lnTo>
                  <a:pt x="8012" y="390"/>
                </a:lnTo>
                <a:lnTo>
                  <a:pt x="8016" y="392"/>
                </a:lnTo>
                <a:lnTo>
                  <a:pt x="8019" y="405"/>
                </a:lnTo>
                <a:lnTo>
                  <a:pt x="8023" y="407"/>
                </a:lnTo>
                <a:lnTo>
                  <a:pt x="8031" y="409"/>
                </a:lnTo>
                <a:lnTo>
                  <a:pt x="8035" y="407"/>
                </a:lnTo>
                <a:lnTo>
                  <a:pt x="8039" y="414"/>
                </a:lnTo>
                <a:lnTo>
                  <a:pt x="8053" y="415"/>
                </a:lnTo>
                <a:lnTo>
                  <a:pt x="8055" y="419"/>
                </a:lnTo>
                <a:lnTo>
                  <a:pt x="8117" y="410"/>
                </a:lnTo>
                <a:lnTo>
                  <a:pt x="8120" y="432"/>
                </a:lnTo>
                <a:lnTo>
                  <a:pt x="8127" y="424"/>
                </a:lnTo>
                <a:lnTo>
                  <a:pt x="8133" y="423"/>
                </a:lnTo>
                <a:lnTo>
                  <a:pt x="8167" y="430"/>
                </a:lnTo>
                <a:lnTo>
                  <a:pt x="8165" y="463"/>
                </a:lnTo>
                <a:lnTo>
                  <a:pt x="8177" y="469"/>
                </a:lnTo>
                <a:lnTo>
                  <a:pt x="8173" y="488"/>
                </a:lnTo>
                <a:lnTo>
                  <a:pt x="8197" y="499"/>
                </a:lnTo>
                <a:lnTo>
                  <a:pt x="8194" y="519"/>
                </a:lnTo>
                <a:lnTo>
                  <a:pt x="8212" y="515"/>
                </a:lnTo>
                <a:lnTo>
                  <a:pt x="8217" y="501"/>
                </a:lnTo>
                <a:lnTo>
                  <a:pt x="8232" y="497"/>
                </a:lnTo>
                <a:lnTo>
                  <a:pt x="8247" y="479"/>
                </a:lnTo>
                <a:lnTo>
                  <a:pt x="8266" y="471"/>
                </a:lnTo>
                <a:lnTo>
                  <a:pt x="8276" y="462"/>
                </a:lnTo>
                <a:lnTo>
                  <a:pt x="8287" y="459"/>
                </a:lnTo>
                <a:lnTo>
                  <a:pt x="8301" y="467"/>
                </a:lnTo>
                <a:lnTo>
                  <a:pt x="8352" y="448"/>
                </a:lnTo>
                <a:lnTo>
                  <a:pt x="8393" y="452"/>
                </a:lnTo>
                <a:lnTo>
                  <a:pt x="8389" y="425"/>
                </a:lnTo>
                <a:lnTo>
                  <a:pt x="8469" y="438"/>
                </a:lnTo>
                <a:lnTo>
                  <a:pt x="8466" y="451"/>
                </a:lnTo>
                <a:lnTo>
                  <a:pt x="8473" y="452"/>
                </a:lnTo>
                <a:lnTo>
                  <a:pt x="8531" y="440"/>
                </a:lnTo>
                <a:lnTo>
                  <a:pt x="8538" y="436"/>
                </a:lnTo>
                <a:lnTo>
                  <a:pt x="8561" y="436"/>
                </a:lnTo>
                <a:lnTo>
                  <a:pt x="8593" y="428"/>
                </a:lnTo>
                <a:lnTo>
                  <a:pt x="8635" y="436"/>
                </a:lnTo>
                <a:lnTo>
                  <a:pt x="8633" y="444"/>
                </a:lnTo>
                <a:lnTo>
                  <a:pt x="8643" y="458"/>
                </a:lnTo>
                <a:lnTo>
                  <a:pt x="8650" y="480"/>
                </a:lnTo>
                <a:lnTo>
                  <a:pt x="8690" y="511"/>
                </a:lnTo>
                <a:lnTo>
                  <a:pt x="8745" y="490"/>
                </a:lnTo>
                <a:lnTo>
                  <a:pt x="8758" y="537"/>
                </a:lnTo>
                <a:lnTo>
                  <a:pt x="8772" y="543"/>
                </a:lnTo>
                <a:lnTo>
                  <a:pt x="8768" y="551"/>
                </a:lnTo>
                <a:lnTo>
                  <a:pt x="8794" y="565"/>
                </a:lnTo>
                <a:lnTo>
                  <a:pt x="8853" y="577"/>
                </a:lnTo>
                <a:lnTo>
                  <a:pt x="8883" y="576"/>
                </a:lnTo>
                <a:lnTo>
                  <a:pt x="8888" y="567"/>
                </a:lnTo>
                <a:lnTo>
                  <a:pt x="8930" y="570"/>
                </a:lnTo>
                <a:lnTo>
                  <a:pt x="8953" y="578"/>
                </a:lnTo>
                <a:lnTo>
                  <a:pt x="8956" y="580"/>
                </a:lnTo>
                <a:lnTo>
                  <a:pt x="8951" y="601"/>
                </a:lnTo>
                <a:lnTo>
                  <a:pt x="8949" y="631"/>
                </a:lnTo>
                <a:lnTo>
                  <a:pt x="9013" y="651"/>
                </a:lnTo>
                <a:lnTo>
                  <a:pt x="9011" y="641"/>
                </a:lnTo>
                <a:lnTo>
                  <a:pt x="9023" y="645"/>
                </a:lnTo>
                <a:lnTo>
                  <a:pt x="9047" y="595"/>
                </a:lnTo>
                <a:lnTo>
                  <a:pt x="9097" y="510"/>
                </a:lnTo>
                <a:lnTo>
                  <a:pt x="9113" y="476"/>
                </a:lnTo>
                <a:lnTo>
                  <a:pt x="9117" y="458"/>
                </a:lnTo>
                <a:lnTo>
                  <a:pt x="9126" y="452"/>
                </a:lnTo>
                <a:lnTo>
                  <a:pt x="9137" y="435"/>
                </a:lnTo>
                <a:lnTo>
                  <a:pt x="9154" y="447"/>
                </a:lnTo>
                <a:lnTo>
                  <a:pt x="9171" y="420"/>
                </a:lnTo>
                <a:lnTo>
                  <a:pt x="9178" y="425"/>
                </a:lnTo>
                <a:lnTo>
                  <a:pt x="9199" y="420"/>
                </a:lnTo>
                <a:lnTo>
                  <a:pt x="9232" y="432"/>
                </a:lnTo>
                <a:lnTo>
                  <a:pt x="9230" y="439"/>
                </a:lnTo>
                <a:lnTo>
                  <a:pt x="9241" y="442"/>
                </a:lnTo>
                <a:lnTo>
                  <a:pt x="9239" y="448"/>
                </a:lnTo>
                <a:lnTo>
                  <a:pt x="9260" y="460"/>
                </a:lnTo>
                <a:lnTo>
                  <a:pt x="9270" y="461"/>
                </a:lnTo>
                <a:lnTo>
                  <a:pt x="9272" y="464"/>
                </a:lnTo>
                <a:lnTo>
                  <a:pt x="9261" y="492"/>
                </a:lnTo>
                <a:lnTo>
                  <a:pt x="9300" y="499"/>
                </a:lnTo>
                <a:lnTo>
                  <a:pt x="9302" y="456"/>
                </a:lnTo>
                <a:lnTo>
                  <a:pt x="9346" y="457"/>
                </a:lnTo>
                <a:lnTo>
                  <a:pt x="9380" y="485"/>
                </a:lnTo>
                <a:lnTo>
                  <a:pt x="9399" y="472"/>
                </a:lnTo>
                <a:lnTo>
                  <a:pt x="9465" y="491"/>
                </a:lnTo>
                <a:lnTo>
                  <a:pt x="9466" y="503"/>
                </a:lnTo>
                <a:lnTo>
                  <a:pt x="9516" y="516"/>
                </a:lnTo>
                <a:lnTo>
                  <a:pt x="9518" y="533"/>
                </a:lnTo>
                <a:lnTo>
                  <a:pt x="9537" y="528"/>
                </a:lnTo>
                <a:lnTo>
                  <a:pt x="9522" y="586"/>
                </a:lnTo>
                <a:lnTo>
                  <a:pt x="9612" y="593"/>
                </a:lnTo>
                <a:lnTo>
                  <a:pt x="9611" y="615"/>
                </a:lnTo>
                <a:lnTo>
                  <a:pt x="9652" y="613"/>
                </a:lnTo>
                <a:lnTo>
                  <a:pt x="9656" y="638"/>
                </a:lnTo>
                <a:lnTo>
                  <a:pt x="9667" y="637"/>
                </a:lnTo>
                <a:lnTo>
                  <a:pt x="9668" y="653"/>
                </a:lnTo>
                <a:lnTo>
                  <a:pt x="9693" y="651"/>
                </a:lnTo>
                <a:lnTo>
                  <a:pt x="9697" y="680"/>
                </a:lnTo>
                <a:lnTo>
                  <a:pt x="9707" y="681"/>
                </a:lnTo>
                <a:lnTo>
                  <a:pt x="9720" y="677"/>
                </a:lnTo>
                <a:lnTo>
                  <a:pt x="9725" y="661"/>
                </a:lnTo>
                <a:lnTo>
                  <a:pt x="9736" y="665"/>
                </a:lnTo>
                <a:lnTo>
                  <a:pt x="9733" y="690"/>
                </a:lnTo>
                <a:lnTo>
                  <a:pt x="9754" y="724"/>
                </a:lnTo>
                <a:lnTo>
                  <a:pt x="9776" y="774"/>
                </a:lnTo>
                <a:lnTo>
                  <a:pt x="9804" y="775"/>
                </a:lnTo>
                <a:lnTo>
                  <a:pt x="9817" y="773"/>
                </a:lnTo>
                <a:lnTo>
                  <a:pt x="9843" y="757"/>
                </a:lnTo>
                <a:lnTo>
                  <a:pt x="9861" y="754"/>
                </a:lnTo>
                <a:lnTo>
                  <a:pt x="9894" y="744"/>
                </a:lnTo>
                <a:lnTo>
                  <a:pt x="9922" y="744"/>
                </a:lnTo>
                <a:lnTo>
                  <a:pt x="9945" y="738"/>
                </a:lnTo>
                <a:lnTo>
                  <a:pt x="9969" y="738"/>
                </a:lnTo>
                <a:lnTo>
                  <a:pt x="9982" y="724"/>
                </a:lnTo>
                <a:lnTo>
                  <a:pt x="9997" y="717"/>
                </a:lnTo>
                <a:lnTo>
                  <a:pt x="9998" y="712"/>
                </a:lnTo>
                <a:lnTo>
                  <a:pt x="10021" y="716"/>
                </a:lnTo>
                <a:lnTo>
                  <a:pt x="10026" y="755"/>
                </a:lnTo>
                <a:lnTo>
                  <a:pt x="10022" y="756"/>
                </a:lnTo>
                <a:lnTo>
                  <a:pt x="10024" y="794"/>
                </a:lnTo>
                <a:lnTo>
                  <a:pt x="10019" y="842"/>
                </a:lnTo>
                <a:lnTo>
                  <a:pt x="10006" y="847"/>
                </a:lnTo>
                <a:lnTo>
                  <a:pt x="9978" y="848"/>
                </a:lnTo>
                <a:lnTo>
                  <a:pt x="9978" y="874"/>
                </a:lnTo>
                <a:lnTo>
                  <a:pt x="9974" y="893"/>
                </a:lnTo>
                <a:lnTo>
                  <a:pt x="9950" y="893"/>
                </a:lnTo>
                <a:lnTo>
                  <a:pt x="9950" y="916"/>
                </a:lnTo>
                <a:lnTo>
                  <a:pt x="9915" y="926"/>
                </a:lnTo>
                <a:lnTo>
                  <a:pt x="9915" y="939"/>
                </a:lnTo>
                <a:lnTo>
                  <a:pt x="9920" y="958"/>
                </a:lnTo>
                <a:lnTo>
                  <a:pt x="9926" y="954"/>
                </a:lnTo>
                <a:lnTo>
                  <a:pt x="9931" y="1010"/>
                </a:lnTo>
                <a:lnTo>
                  <a:pt x="9935" y="1006"/>
                </a:lnTo>
                <a:lnTo>
                  <a:pt x="9939" y="1013"/>
                </a:lnTo>
                <a:lnTo>
                  <a:pt x="9941" y="1050"/>
                </a:lnTo>
                <a:lnTo>
                  <a:pt x="9950" y="1072"/>
                </a:lnTo>
                <a:lnTo>
                  <a:pt x="9956" y="1113"/>
                </a:lnTo>
                <a:lnTo>
                  <a:pt x="9935" y="1123"/>
                </a:lnTo>
                <a:lnTo>
                  <a:pt x="9923" y="1135"/>
                </a:lnTo>
                <a:lnTo>
                  <a:pt x="9912" y="1139"/>
                </a:lnTo>
                <a:lnTo>
                  <a:pt x="9914" y="1150"/>
                </a:lnTo>
                <a:lnTo>
                  <a:pt x="9926" y="1156"/>
                </a:lnTo>
                <a:lnTo>
                  <a:pt x="9929" y="1173"/>
                </a:lnTo>
                <a:lnTo>
                  <a:pt x="9910" y="1189"/>
                </a:lnTo>
                <a:lnTo>
                  <a:pt x="9895" y="1183"/>
                </a:lnTo>
                <a:lnTo>
                  <a:pt x="9878" y="1190"/>
                </a:lnTo>
                <a:lnTo>
                  <a:pt x="9877" y="1211"/>
                </a:lnTo>
                <a:lnTo>
                  <a:pt x="9874" y="1213"/>
                </a:lnTo>
                <a:lnTo>
                  <a:pt x="9865" y="1243"/>
                </a:lnTo>
                <a:lnTo>
                  <a:pt x="9889" y="1258"/>
                </a:lnTo>
                <a:lnTo>
                  <a:pt x="9907" y="1254"/>
                </a:lnTo>
                <a:lnTo>
                  <a:pt x="9935" y="1255"/>
                </a:lnTo>
                <a:lnTo>
                  <a:pt x="9953" y="1260"/>
                </a:lnTo>
                <a:lnTo>
                  <a:pt x="9956" y="1263"/>
                </a:lnTo>
                <a:lnTo>
                  <a:pt x="9955" y="1281"/>
                </a:lnTo>
                <a:lnTo>
                  <a:pt x="9962" y="1287"/>
                </a:lnTo>
                <a:lnTo>
                  <a:pt x="9979" y="1275"/>
                </a:lnTo>
                <a:lnTo>
                  <a:pt x="9987" y="1273"/>
                </a:lnTo>
                <a:lnTo>
                  <a:pt x="10036" y="1286"/>
                </a:lnTo>
                <a:lnTo>
                  <a:pt x="10082" y="1293"/>
                </a:lnTo>
                <a:lnTo>
                  <a:pt x="10086" y="1293"/>
                </a:lnTo>
                <a:lnTo>
                  <a:pt x="10102" y="1278"/>
                </a:lnTo>
                <a:lnTo>
                  <a:pt x="10117" y="1270"/>
                </a:lnTo>
                <a:lnTo>
                  <a:pt x="10119" y="1249"/>
                </a:lnTo>
                <a:lnTo>
                  <a:pt x="10126" y="1239"/>
                </a:lnTo>
                <a:lnTo>
                  <a:pt x="10139" y="1237"/>
                </a:lnTo>
                <a:lnTo>
                  <a:pt x="10147" y="1239"/>
                </a:lnTo>
                <a:lnTo>
                  <a:pt x="10160" y="1255"/>
                </a:lnTo>
                <a:lnTo>
                  <a:pt x="10168" y="1259"/>
                </a:lnTo>
                <a:lnTo>
                  <a:pt x="10175" y="1255"/>
                </a:lnTo>
                <a:lnTo>
                  <a:pt x="10190" y="1234"/>
                </a:lnTo>
                <a:lnTo>
                  <a:pt x="10198" y="1231"/>
                </a:lnTo>
                <a:lnTo>
                  <a:pt x="10223" y="1245"/>
                </a:lnTo>
                <a:lnTo>
                  <a:pt x="10253" y="1238"/>
                </a:lnTo>
                <a:lnTo>
                  <a:pt x="10267" y="1248"/>
                </a:lnTo>
                <a:lnTo>
                  <a:pt x="10280" y="1248"/>
                </a:lnTo>
                <a:lnTo>
                  <a:pt x="10296" y="1254"/>
                </a:lnTo>
                <a:lnTo>
                  <a:pt x="10304" y="1245"/>
                </a:lnTo>
                <a:lnTo>
                  <a:pt x="10316" y="1242"/>
                </a:lnTo>
                <a:lnTo>
                  <a:pt x="10340" y="1269"/>
                </a:lnTo>
                <a:lnTo>
                  <a:pt x="10367" y="1269"/>
                </a:lnTo>
                <a:lnTo>
                  <a:pt x="10382" y="1262"/>
                </a:lnTo>
                <a:lnTo>
                  <a:pt x="10397" y="1235"/>
                </a:lnTo>
                <a:lnTo>
                  <a:pt x="10404" y="1229"/>
                </a:lnTo>
                <a:lnTo>
                  <a:pt x="10413" y="1229"/>
                </a:lnTo>
                <a:lnTo>
                  <a:pt x="10425" y="1241"/>
                </a:lnTo>
                <a:lnTo>
                  <a:pt x="10437" y="1244"/>
                </a:lnTo>
                <a:lnTo>
                  <a:pt x="10469" y="1225"/>
                </a:lnTo>
                <a:lnTo>
                  <a:pt x="10487" y="1202"/>
                </a:lnTo>
                <a:lnTo>
                  <a:pt x="10495" y="1204"/>
                </a:lnTo>
                <a:lnTo>
                  <a:pt x="10508" y="1218"/>
                </a:lnTo>
                <a:lnTo>
                  <a:pt x="10516" y="1217"/>
                </a:lnTo>
                <a:lnTo>
                  <a:pt x="10529" y="1199"/>
                </a:lnTo>
                <a:lnTo>
                  <a:pt x="10580" y="1156"/>
                </a:lnTo>
                <a:lnTo>
                  <a:pt x="10677" y="1088"/>
                </a:lnTo>
                <a:lnTo>
                  <a:pt x="10705" y="1061"/>
                </a:lnTo>
                <a:lnTo>
                  <a:pt x="10714" y="1058"/>
                </a:lnTo>
                <a:lnTo>
                  <a:pt x="10721" y="1065"/>
                </a:lnTo>
                <a:lnTo>
                  <a:pt x="10728" y="1065"/>
                </a:lnTo>
                <a:lnTo>
                  <a:pt x="10744" y="1042"/>
                </a:lnTo>
                <a:lnTo>
                  <a:pt x="10768" y="1036"/>
                </a:lnTo>
                <a:lnTo>
                  <a:pt x="10773" y="1029"/>
                </a:lnTo>
                <a:lnTo>
                  <a:pt x="10784" y="988"/>
                </a:lnTo>
                <a:lnTo>
                  <a:pt x="10776" y="958"/>
                </a:lnTo>
                <a:lnTo>
                  <a:pt x="10785" y="930"/>
                </a:lnTo>
                <a:lnTo>
                  <a:pt x="10773" y="928"/>
                </a:lnTo>
                <a:lnTo>
                  <a:pt x="10748" y="883"/>
                </a:lnTo>
                <a:lnTo>
                  <a:pt x="10752" y="878"/>
                </a:lnTo>
                <a:lnTo>
                  <a:pt x="10778" y="891"/>
                </a:lnTo>
                <a:lnTo>
                  <a:pt x="10782" y="857"/>
                </a:lnTo>
                <a:lnTo>
                  <a:pt x="10777" y="801"/>
                </a:lnTo>
                <a:lnTo>
                  <a:pt x="10781" y="775"/>
                </a:lnTo>
                <a:lnTo>
                  <a:pt x="10795" y="748"/>
                </a:lnTo>
                <a:lnTo>
                  <a:pt x="10824" y="714"/>
                </a:lnTo>
                <a:lnTo>
                  <a:pt x="10828" y="661"/>
                </a:lnTo>
                <a:lnTo>
                  <a:pt x="10849" y="602"/>
                </a:lnTo>
                <a:lnTo>
                  <a:pt x="10862" y="575"/>
                </a:lnTo>
                <a:lnTo>
                  <a:pt x="10866" y="575"/>
                </a:lnTo>
                <a:lnTo>
                  <a:pt x="10886" y="545"/>
                </a:lnTo>
                <a:lnTo>
                  <a:pt x="10896" y="504"/>
                </a:lnTo>
                <a:lnTo>
                  <a:pt x="10907" y="486"/>
                </a:lnTo>
                <a:lnTo>
                  <a:pt x="10902" y="475"/>
                </a:lnTo>
                <a:lnTo>
                  <a:pt x="10901" y="465"/>
                </a:lnTo>
                <a:lnTo>
                  <a:pt x="10908" y="411"/>
                </a:lnTo>
                <a:lnTo>
                  <a:pt x="10947" y="420"/>
                </a:lnTo>
                <a:lnTo>
                  <a:pt x="10982" y="375"/>
                </a:lnTo>
                <a:lnTo>
                  <a:pt x="10994" y="349"/>
                </a:lnTo>
                <a:lnTo>
                  <a:pt x="10988" y="344"/>
                </a:lnTo>
                <a:lnTo>
                  <a:pt x="11000" y="329"/>
                </a:lnTo>
                <a:lnTo>
                  <a:pt x="11024" y="309"/>
                </a:lnTo>
                <a:lnTo>
                  <a:pt x="11040" y="298"/>
                </a:lnTo>
                <a:lnTo>
                  <a:pt x="11049" y="317"/>
                </a:lnTo>
                <a:lnTo>
                  <a:pt x="11054" y="315"/>
                </a:lnTo>
                <a:lnTo>
                  <a:pt x="11057" y="344"/>
                </a:lnTo>
                <a:lnTo>
                  <a:pt x="11071" y="348"/>
                </a:lnTo>
                <a:lnTo>
                  <a:pt x="11079" y="353"/>
                </a:lnTo>
                <a:lnTo>
                  <a:pt x="11084" y="353"/>
                </a:lnTo>
                <a:lnTo>
                  <a:pt x="11113" y="304"/>
                </a:lnTo>
                <a:lnTo>
                  <a:pt x="11121" y="299"/>
                </a:lnTo>
                <a:lnTo>
                  <a:pt x="11136" y="335"/>
                </a:lnTo>
                <a:lnTo>
                  <a:pt x="11177" y="378"/>
                </a:lnTo>
                <a:lnTo>
                  <a:pt x="11210" y="372"/>
                </a:lnTo>
                <a:lnTo>
                  <a:pt x="11229" y="380"/>
                </a:lnTo>
                <a:lnTo>
                  <a:pt x="11235" y="368"/>
                </a:lnTo>
                <a:lnTo>
                  <a:pt x="11248" y="375"/>
                </a:lnTo>
                <a:lnTo>
                  <a:pt x="11251" y="368"/>
                </a:lnTo>
                <a:lnTo>
                  <a:pt x="11264" y="374"/>
                </a:lnTo>
                <a:lnTo>
                  <a:pt x="11268" y="368"/>
                </a:lnTo>
                <a:lnTo>
                  <a:pt x="11321" y="386"/>
                </a:lnTo>
                <a:lnTo>
                  <a:pt x="11354" y="415"/>
                </a:lnTo>
                <a:lnTo>
                  <a:pt x="11412" y="440"/>
                </a:lnTo>
                <a:lnTo>
                  <a:pt x="11418" y="438"/>
                </a:lnTo>
                <a:lnTo>
                  <a:pt x="11426" y="414"/>
                </a:lnTo>
                <a:lnTo>
                  <a:pt x="11435" y="407"/>
                </a:lnTo>
                <a:lnTo>
                  <a:pt x="11447" y="403"/>
                </a:lnTo>
                <a:lnTo>
                  <a:pt x="11462" y="406"/>
                </a:lnTo>
                <a:lnTo>
                  <a:pt x="11470" y="410"/>
                </a:lnTo>
                <a:lnTo>
                  <a:pt x="11489" y="429"/>
                </a:lnTo>
                <a:lnTo>
                  <a:pt x="11497" y="447"/>
                </a:lnTo>
                <a:lnTo>
                  <a:pt x="11524" y="444"/>
                </a:lnTo>
                <a:lnTo>
                  <a:pt x="11538" y="448"/>
                </a:lnTo>
                <a:lnTo>
                  <a:pt x="11585" y="439"/>
                </a:lnTo>
                <a:lnTo>
                  <a:pt x="11583" y="452"/>
                </a:lnTo>
                <a:lnTo>
                  <a:pt x="11589" y="452"/>
                </a:lnTo>
                <a:lnTo>
                  <a:pt x="11629" y="446"/>
                </a:lnTo>
                <a:lnTo>
                  <a:pt x="11651" y="436"/>
                </a:lnTo>
                <a:lnTo>
                  <a:pt x="11680" y="427"/>
                </a:lnTo>
                <a:lnTo>
                  <a:pt x="11710" y="424"/>
                </a:lnTo>
                <a:lnTo>
                  <a:pt x="11711" y="429"/>
                </a:lnTo>
                <a:lnTo>
                  <a:pt x="11738" y="427"/>
                </a:lnTo>
                <a:lnTo>
                  <a:pt x="11751" y="435"/>
                </a:lnTo>
                <a:lnTo>
                  <a:pt x="11806" y="442"/>
                </a:lnTo>
                <a:lnTo>
                  <a:pt x="11849" y="437"/>
                </a:lnTo>
                <a:lnTo>
                  <a:pt x="11895" y="428"/>
                </a:lnTo>
                <a:lnTo>
                  <a:pt x="11907" y="430"/>
                </a:lnTo>
                <a:lnTo>
                  <a:pt x="11958" y="427"/>
                </a:lnTo>
                <a:lnTo>
                  <a:pt x="11981" y="421"/>
                </a:lnTo>
                <a:lnTo>
                  <a:pt x="11987" y="434"/>
                </a:lnTo>
                <a:lnTo>
                  <a:pt x="12009" y="436"/>
                </a:lnTo>
                <a:lnTo>
                  <a:pt x="12012" y="443"/>
                </a:lnTo>
                <a:lnTo>
                  <a:pt x="12017" y="444"/>
                </a:lnTo>
                <a:lnTo>
                  <a:pt x="12011" y="463"/>
                </a:lnTo>
                <a:lnTo>
                  <a:pt x="12022" y="458"/>
                </a:lnTo>
                <a:lnTo>
                  <a:pt x="12028" y="441"/>
                </a:lnTo>
                <a:lnTo>
                  <a:pt x="12039" y="438"/>
                </a:lnTo>
                <a:lnTo>
                  <a:pt x="12040" y="444"/>
                </a:lnTo>
                <a:lnTo>
                  <a:pt x="12035" y="452"/>
                </a:lnTo>
                <a:lnTo>
                  <a:pt x="12036" y="457"/>
                </a:lnTo>
                <a:lnTo>
                  <a:pt x="12074" y="450"/>
                </a:lnTo>
                <a:lnTo>
                  <a:pt x="12269" y="362"/>
                </a:lnTo>
                <a:lnTo>
                  <a:pt x="12284" y="395"/>
                </a:lnTo>
                <a:lnTo>
                  <a:pt x="12291" y="396"/>
                </a:lnTo>
                <a:lnTo>
                  <a:pt x="12293" y="414"/>
                </a:lnTo>
                <a:lnTo>
                  <a:pt x="12325" y="404"/>
                </a:lnTo>
                <a:lnTo>
                  <a:pt x="12331" y="499"/>
                </a:lnTo>
                <a:lnTo>
                  <a:pt x="12402" y="500"/>
                </a:lnTo>
                <a:lnTo>
                  <a:pt x="12411" y="545"/>
                </a:lnTo>
                <a:lnTo>
                  <a:pt x="12385" y="548"/>
                </a:lnTo>
                <a:lnTo>
                  <a:pt x="12395" y="581"/>
                </a:lnTo>
                <a:lnTo>
                  <a:pt x="12421" y="577"/>
                </a:lnTo>
                <a:lnTo>
                  <a:pt x="12427" y="600"/>
                </a:lnTo>
                <a:lnTo>
                  <a:pt x="12423" y="600"/>
                </a:lnTo>
                <a:lnTo>
                  <a:pt x="12420" y="596"/>
                </a:lnTo>
                <a:lnTo>
                  <a:pt x="12400" y="599"/>
                </a:lnTo>
                <a:lnTo>
                  <a:pt x="12391" y="597"/>
                </a:lnTo>
                <a:lnTo>
                  <a:pt x="12393" y="602"/>
                </a:lnTo>
                <a:lnTo>
                  <a:pt x="12391" y="606"/>
                </a:lnTo>
                <a:lnTo>
                  <a:pt x="12384" y="608"/>
                </a:lnTo>
                <a:lnTo>
                  <a:pt x="12388" y="620"/>
                </a:lnTo>
                <a:lnTo>
                  <a:pt x="12386" y="631"/>
                </a:lnTo>
                <a:lnTo>
                  <a:pt x="12345" y="637"/>
                </a:lnTo>
                <a:lnTo>
                  <a:pt x="12342" y="646"/>
                </a:lnTo>
                <a:lnTo>
                  <a:pt x="12337" y="647"/>
                </a:lnTo>
                <a:lnTo>
                  <a:pt x="12339" y="671"/>
                </a:lnTo>
                <a:lnTo>
                  <a:pt x="12355" y="672"/>
                </a:lnTo>
                <a:lnTo>
                  <a:pt x="12353" y="684"/>
                </a:lnTo>
                <a:lnTo>
                  <a:pt x="12359" y="739"/>
                </a:lnTo>
                <a:lnTo>
                  <a:pt x="12375" y="728"/>
                </a:lnTo>
                <a:lnTo>
                  <a:pt x="12391" y="730"/>
                </a:lnTo>
                <a:lnTo>
                  <a:pt x="12399" y="738"/>
                </a:lnTo>
                <a:lnTo>
                  <a:pt x="12415" y="740"/>
                </a:lnTo>
                <a:lnTo>
                  <a:pt x="12422" y="729"/>
                </a:lnTo>
                <a:lnTo>
                  <a:pt x="12425" y="729"/>
                </a:lnTo>
                <a:lnTo>
                  <a:pt x="12432" y="736"/>
                </a:lnTo>
                <a:lnTo>
                  <a:pt x="12431" y="752"/>
                </a:lnTo>
                <a:lnTo>
                  <a:pt x="12409" y="750"/>
                </a:lnTo>
                <a:lnTo>
                  <a:pt x="12457" y="784"/>
                </a:lnTo>
                <a:lnTo>
                  <a:pt x="12456" y="809"/>
                </a:lnTo>
                <a:lnTo>
                  <a:pt x="12471" y="837"/>
                </a:lnTo>
                <a:lnTo>
                  <a:pt x="12464" y="852"/>
                </a:lnTo>
                <a:lnTo>
                  <a:pt x="12474" y="872"/>
                </a:lnTo>
                <a:lnTo>
                  <a:pt x="12468" y="900"/>
                </a:lnTo>
                <a:lnTo>
                  <a:pt x="12452" y="900"/>
                </a:lnTo>
                <a:lnTo>
                  <a:pt x="12448" y="903"/>
                </a:lnTo>
                <a:lnTo>
                  <a:pt x="12418" y="884"/>
                </a:lnTo>
                <a:lnTo>
                  <a:pt x="12418" y="904"/>
                </a:lnTo>
                <a:lnTo>
                  <a:pt x="12413" y="902"/>
                </a:lnTo>
                <a:lnTo>
                  <a:pt x="12412" y="906"/>
                </a:lnTo>
                <a:lnTo>
                  <a:pt x="12412" y="945"/>
                </a:lnTo>
                <a:lnTo>
                  <a:pt x="12418" y="942"/>
                </a:lnTo>
                <a:lnTo>
                  <a:pt x="12421" y="945"/>
                </a:lnTo>
                <a:lnTo>
                  <a:pt x="12448" y="945"/>
                </a:lnTo>
                <a:lnTo>
                  <a:pt x="12484" y="956"/>
                </a:lnTo>
                <a:lnTo>
                  <a:pt x="12499" y="956"/>
                </a:lnTo>
                <a:lnTo>
                  <a:pt x="12499" y="961"/>
                </a:lnTo>
                <a:lnTo>
                  <a:pt x="12507" y="962"/>
                </a:lnTo>
                <a:lnTo>
                  <a:pt x="12507" y="958"/>
                </a:lnTo>
                <a:lnTo>
                  <a:pt x="12520" y="962"/>
                </a:lnTo>
                <a:lnTo>
                  <a:pt x="12521" y="967"/>
                </a:lnTo>
                <a:lnTo>
                  <a:pt x="12532" y="969"/>
                </a:lnTo>
                <a:lnTo>
                  <a:pt x="12548" y="971"/>
                </a:lnTo>
                <a:lnTo>
                  <a:pt x="12556" y="966"/>
                </a:lnTo>
                <a:lnTo>
                  <a:pt x="12554" y="974"/>
                </a:lnTo>
                <a:lnTo>
                  <a:pt x="12567" y="981"/>
                </a:lnTo>
                <a:lnTo>
                  <a:pt x="12572" y="980"/>
                </a:lnTo>
                <a:lnTo>
                  <a:pt x="12573" y="984"/>
                </a:lnTo>
                <a:lnTo>
                  <a:pt x="12621" y="986"/>
                </a:lnTo>
                <a:lnTo>
                  <a:pt x="12648" y="996"/>
                </a:lnTo>
                <a:lnTo>
                  <a:pt x="12703" y="995"/>
                </a:lnTo>
                <a:lnTo>
                  <a:pt x="12704" y="1009"/>
                </a:lnTo>
                <a:lnTo>
                  <a:pt x="12738" y="1036"/>
                </a:lnTo>
                <a:lnTo>
                  <a:pt x="12749" y="1069"/>
                </a:lnTo>
                <a:lnTo>
                  <a:pt x="12781" y="1097"/>
                </a:lnTo>
                <a:lnTo>
                  <a:pt x="12787" y="1111"/>
                </a:lnTo>
                <a:lnTo>
                  <a:pt x="12796" y="1121"/>
                </a:lnTo>
                <a:lnTo>
                  <a:pt x="12828" y="1127"/>
                </a:lnTo>
                <a:lnTo>
                  <a:pt x="12850" y="1135"/>
                </a:lnTo>
                <a:lnTo>
                  <a:pt x="12872" y="1152"/>
                </a:lnTo>
                <a:lnTo>
                  <a:pt x="12973" y="1163"/>
                </a:lnTo>
                <a:lnTo>
                  <a:pt x="12993" y="1155"/>
                </a:lnTo>
                <a:lnTo>
                  <a:pt x="13012" y="1151"/>
                </a:lnTo>
                <a:lnTo>
                  <a:pt x="13051" y="1150"/>
                </a:lnTo>
                <a:lnTo>
                  <a:pt x="13086" y="1160"/>
                </a:lnTo>
                <a:lnTo>
                  <a:pt x="13094" y="1171"/>
                </a:lnTo>
                <a:lnTo>
                  <a:pt x="13108" y="1179"/>
                </a:lnTo>
                <a:lnTo>
                  <a:pt x="13123" y="1209"/>
                </a:lnTo>
                <a:lnTo>
                  <a:pt x="13145" y="1238"/>
                </a:lnTo>
                <a:lnTo>
                  <a:pt x="13166" y="1258"/>
                </a:lnTo>
                <a:lnTo>
                  <a:pt x="13185" y="1283"/>
                </a:lnTo>
                <a:lnTo>
                  <a:pt x="13211" y="1301"/>
                </a:lnTo>
                <a:lnTo>
                  <a:pt x="13215" y="1310"/>
                </a:lnTo>
                <a:lnTo>
                  <a:pt x="13218" y="1313"/>
                </a:lnTo>
                <a:lnTo>
                  <a:pt x="13240" y="1307"/>
                </a:lnTo>
                <a:lnTo>
                  <a:pt x="13252" y="1299"/>
                </a:lnTo>
                <a:lnTo>
                  <a:pt x="13261" y="1299"/>
                </a:lnTo>
                <a:lnTo>
                  <a:pt x="13266" y="1356"/>
                </a:lnTo>
                <a:lnTo>
                  <a:pt x="13273" y="1386"/>
                </a:lnTo>
                <a:lnTo>
                  <a:pt x="13282" y="1458"/>
                </a:lnTo>
                <a:lnTo>
                  <a:pt x="13277" y="1490"/>
                </a:lnTo>
                <a:lnTo>
                  <a:pt x="13284" y="1489"/>
                </a:lnTo>
                <a:lnTo>
                  <a:pt x="13285" y="1508"/>
                </a:lnTo>
                <a:lnTo>
                  <a:pt x="13298" y="1508"/>
                </a:lnTo>
                <a:lnTo>
                  <a:pt x="13295" y="1550"/>
                </a:lnTo>
                <a:lnTo>
                  <a:pt x="13311" y="1545"/>
                </a:lnTo>
                <a:lnTo>
                  <a:pt x="13304" y="1580"/>
                </a:lnTo>
                <a:lnTo>
                  <a:pt x="13298" y="1578"/>
                </a:lnTo>
                <a:lnTo>
                  <a:pt x="13294" y="1626"/>
                </a:lnTo>
                <a:lnTo>
                  <a:pt x="13310" y="1629"/>
                </a:lnTo>
                <a:lnTo>
                  <a:pt x="13321" y="1701"/>
                </a:lnTo>
                <a:lnTo>
                  <a:pt x="13338" y="1772"/>
                </a:lnTo>
                <a:lnTo>
                  <a:pt x="13355" y="1830"/>
                </a:lnTo>
                <a:lnTo>
                  <a:pt x="13382" y="1918"/>
                </a:lnTo>
                <a:lnTo>
                  <a:pt x="13335" y="1889"/>
                </a:lnTo>
                <a:lnTo>
                  <a:pt x="13314" y="1870"/>
                </a:lnTo>
                <a:lnTo>
                  <a:pt x="13291" y="1894"/>
                </a:lnTo>
                <a:lnTo>
                  <a:pt x="13255" y="1915"/>
                </a:lnTo>
                <a:lnTo>
                  <a:pt x="13227" y="1939"/>
                </a:lnTo>
                <a:lnTo>
                  <a:pt x="13188" y="1957"/>
                </a:lnTo>
                <a:lnTo>
                  <a:pt x="13185" y="1954"/>
                </a:lnTo>
                <a:lnTo>
                  <a:pt x="13156" y="1968"/>
                </a:lnTo>
                <a:lnTo>
                  <a:pt x="13134" y="1993"/>
                </a:lnTo>
                <a:lnTo>
                  <a:pt x="13078" y="2024"/>
                </a:lnTo>
                <a:lnTo>
                  <a:pt x="13029" y="2078"/>
                </a:lnTo>
                <a:lnTo>
                  <a:pt x="13017" y="2080"/>
                </a:lnTo>
                <a:lnTo>
                  <a:pt x="12996" y="2071"/>
                </a:lnTo>
                <a:lnTo>
                  <a:pt x="12989" y="2073"/>
                </a:lnTo>
                <a:lnTo>
                  <a:pt x="12990" y="2081"/>
                </a:lnTo>
                <a:lnTo>
                  <a:pt x="12986" y="2088"/>
                </a:lnTo>
                <a:lnTo>
                  <a:pt x="12973" y="2102"/>
                </a:lnTo>
                <a:lnTo>
                  <a:pt x="12949" y="2119"/>
                </a:lnTo>
                <a:lnTo>
                  <a:pt x="12939" y="2143"/>
                </a:lnTo>
                <a:lnTo>
                  <a:pt x="12914" y="2158"/>
                </a:lnTo>
                <a:lnTo>
                  <a:pt x="12901" y="2169"/>
                </a:lnTo>
                <a:lnTo>
                  <a:pt x="12884" y="2170"/>
                </a:lnTo>
                <a:lnTo>
                  <a:pt x="12844" y="2191"/>
                </a:lnTo>
                <a:lnTo>
                  <a:pt x="12792" y="2190"/>
                </a:lnTo>
                <a:lnTo>
                  <a:pt x="12786" y="2205"/>
                </a:lnTo>
                <a:lnTo>
                  <a:pt x="12734" y="2210"/>
                </a:lnTo>
                <a:lnTo>
                  <a:pt x="12736" y="2226"/>
                </a:lnTo>
                <a:lnTo>
                  <a:pt x="12696" y="2229"/>
                </a:lnTo>
                <a:lnTo>
                  <a:pt x="12699" y="2271"/>
                </a:lnTo>
                <a:lnTo>
                  <a:pt x="12661" y="2276"/>
                </a:lnTo>
                <a:lnTo>
                  <a:pt x="12653" y="2284"/>
                </a:lnTo>
                <a:lnTo>
                  <a:pt x="12666" y="2325"/>
                </a:lnTo>
                <a:lnTo>
                  <a:pt x="12667" y="2346"/>
                </a:lnTo>
                <a:lnTo>
                  <a:pt x="12663" y="2358"/>
                </a:lnTo>
                <a:lnTo>
                  <a:pt x="12659" y="2361"/>
                </a:lnTo>
                <a:lnTo>
                  <a:pt x="12626" y="2349"/>
                </a:lnTo>
                <a:lnTo>
                  <a:pt x="12540" y="2334"/>
                </a:lnTo>
                <a:lnTo>
                  <a:pt x="12490" y="2335"/>
                </a:lnTo>
                <a:lnTo>
                  <a:pt x="12490" y="2356"/>
                </a:lnTo>
                <a:lnTo>
                  <a:pt x="12520" y="2371"/>
                </a:lnTo>
                <a:lnTo>
                  <a:pt x="12516" y="2411"/>
                </a:lnTo>
                <a:lnTo>
                  <a:pt x="12489" y="2420"/>
                </a:lnTo>
                <a:lnTo>
                  <a:pt x="12466" y="2458"/>
                </a:lnTo>
                <a:lnTo>
                  <a:pt x="12449" y="2469"/>
                </a:lnTo>
                <a:lnTo>
                  <a:pt x="12418" y="2478"/>
                </a:lnTo>
                <a:lnTo>
                  <a:pt x="12390" y="2497"/>
                </a:lnTo>
                <a:lnTo>
                  <a:pt x="12401" y="2522"/>
                </a:lnTo>
                <a:lnTo>
                  <a:pt x="12366" y="2533"/>
                </a:lnTo>
                <a:lnTo>
                  <a:pt x="12385" y="2596"/>
                </a:lnTo>
                <a:lnTo>
                  <a:pt x="12405" y="2591"/>
                </a:lnTo>
                <a:lnTo>
                  <a:pt x="12417" y="2609"/>
                </a:lnTo>
                <a:lnTo>
                  <a:pt x="12417" y="2613"/>
                </a:lnTo>
                <a:lnTo>
                  <a:pt x="12439" y="2637"/>
                </a:lnTo>
                <a:lnTo>
                  <a:pt x="12434" y="2640"/>
                </a:lnTo>
                <a:lnTo>
                  <a:pt x="12437" y="2657"/>
                </a:lnTo>
                <a:lnTo>
                  <a:pt x="12424" y="2660"/>
                </a:lnTo>
                <a:lnTo>
                  <a:pt x="12420" y="2656"/>
                </a:lnTo>
                <a:lnTo>
                  <a:pt x="12363" y="2655"/>
                </a:lnTo>
                <a:lnTo>
                  <a:pt x="12357" y="2658"/>
                </a:lnTo>
                <a:lnTo>
                  <a:pt x="12349" y="2671"/>
                </a:lnTo>
                <a:lnTo>
                  <a:pt x="12349" y="2684"/>
                </a:lnTo>
                <a:lnTo>
                  <a:pt x="12355" y="2702"/>
                </a:lnTo>
                <a:lnTo>
                  <a:pt x="12364" y="2712"/>
                </a:lnTo>
                <a:lnTo>
                  <a:pt x="12366" y="2762"/>
                </a:lnTo>
                <a:lnTo>
                  <a:pt x="12374" y="2790"/>
                </a:lnTo>
                <a:lnTo>
                  <a:pt x="12386" y="2816"/>
                </a:lnTo>
                <a:lnTo>
                  <a:pt x="12380" y="2826"/>
                </a:lnTo>
                <a:lnTo>
                  <a:pt x="12381" y="2834"/>
                </a:lnTo>
                <a:lnTo>
                  <a:pt x="12386" y="2863"/>
                </a:lnTo>
                <a:lnTo>
                  <a:pt x="12387" y="2884"/>
                </a:lnTo>
                <a:lnTo>
                  <a:pt x="12392" y="2900"/>
                </a:lnTo>
                <a:lnTo>
                  <a:pt x="12421" y="2950"/>
                </a:lnTo>
                <a:lnTo>
                  <a:pt x="12446" y="2984"/>
                </a:lnTo>
                <a:lnTo>
                  <a:pt x="12456" y="2979"/>
                </a:lnTo>
                <a:lnTo>
                  <a:pt x="12460" y="2985"/>
                </a:lnTo>
                <a:lnTo>
                  <a:pt x="12470" y="2991"/>
                </a:lnTo>
                <a:lnTo>
                  <a:pt x="12463" y="3002"/>
                </a:lnTo>
                <a:lnTo>
                  <a:pt x="12467" y="3022"/>
                </a:lnTo>
                <a:lnTo>
                  <a:pt x="12490" y="3050"/>
                </a:lnTo>
                <a:lnTo>
                  <a:pt x="12491" y="3056"/>
                </a:lnTo>
                <a:lnTo>
                  <a:pt x="12460" y="3084"/>
                </a:lnTo>
                <a:lnTo>
                  <a:pt x="12472" y="3118"/>
                </a:lnTo>
                <a:lnTo>
                  <a:pt x="12523" y="3159"/>
                </a:lnTo>
                <a:lnTo>
                  <a:pt x="12533" y="3147"/>
                </a:lnTo>
                <a:lnTo>
                  <a:pt x="12523" y="3147"/>
                </a:lnTo>
                <a:lnTo>
                  <a:pt x="12515" y="3143"/>
                </a:lnTo>
                <a:lnTo>
                  <a:pt x="12548" y="3141"/>
                </a:lnTo>
                <a:lnTo>
                  <a:pt x="12584" y="3130"/>
                </a:lnTo>
                <a:lnTo>
                  <a:pt x="12625" y="3111"/>
                </a:lnTo>
                <a:lnTo>
                  <a:pt x="12630" y="3112"/>
                </a:lnTo>
                <a:lnTo>
                  <a:pt x="12644" y="3125"/>
                </a:lnTo>
                <a:lnTo>
                  <a:pt x="12642" y="3129"/>
                </a:lnTo>
                <a:lnTo>
                  <a:pt x="12647" y="3143"/>
                </a:lnTo>
                <a:lnTo>
                  <a:pt x="12668" y="3135"/>
                </a:lnTo>
                <a:lnTo>
                  <a:pt x="12675" y="3146"/>
                </a:lnTo>
                <a:lnTo>
                  <a:pt x="12699" y="3155"/>
                </a:lnTo>
                <a:lnTo>
                  <a:pt x="12701" y="3159"/>
                </a:lnTo>
                <a:lnTo>
                  <a:pt x="12703" y="3166"/>
                </a:lnTo>
                <a:lnTo>
                  <a:pt x="12701" y="3169"/>
                </a:lnTo>
                <a:lnTo>
                  <a:pt x="12704" y="3172"/>
                </a:lnTo>
                <a:lnTo>
                  <a:pt x="12704" y="3178"/>
                </a:lnTo>
                <a:lnTo>
                  <a:pt x="12692" y="3200"/>
                </a:lnTo>
                <a:lnTo>
                  <a:pt x="12680" y="3243"/>
                </a:lnTo>
                <a:lnTo>
                  <a:pt x="12695" y="3271"/>
                </a:lnTo>
                <a:lnTo>
                  <a:pt x="12696" y="3287"/>
                </a:lnTo>
                <a:lnTo>
                  <a:pt x="12689" y="3301"/>
                </a:lnTo>
                <a:lnTo>
                  <a:pt x="12691" y="3310"/>
                </a:lnTo>
                <a:lnTo>
                  <a:pt x="12695" y="3315"/>
                </a:lnTo>
                <a:lnTo>
                  <a:pt x="12700" y="3315"/>
                </a:lnTo>
                <a:lnTo>
                  <a:pt x="12701" y="3310"/>
                </a:lnTo>
                <a:lnTo>
                  <a:pt x="12722" y="3332"/>
                </a:lnTo>
                <a:lnTo>
                  <a:pt x="12723" y="3341"/>
                </a:lnTo>
                <a:lnTo>
                  <a:pt x="12704" y="3374"/>
                </a:lnTo>
                <a:lnTo>
                  <a:pt x="12705" y="3393"/>
                </a:lnTo>
                <a:lnTo>
                  <a:pt x="12711" y="3409"/>
                </a:lnTo>
                <a:lnTo>
                  <a:pt x="12706" y="3422"/>
                </a:lnTo>
                <a:lnTo>
                  <a:pt x="12711" y="3449"/>
                </a:lnTo>
                <a:lnTo>
                  <a:pt x="12735" y="3508"/>
                </a:lnTo>
                <a:lnTo>
                  <a:pt x="12742" y="3522"/>
                </a:lnTo>
                <a:lnTo>
                  <a:pt x="12746" y="3521"/>
                </a:lnTo>
                <a:lnTo>
                  <a:pt x="12745" y="3558"/>
                </a:lnTo>
                <a:lnTo>
                  <a:pt x="12748" y="3599"/>
                </a:lnTo>
                <a:lnTo>
                  <a:pt x="12762" y="3620"/>
                </a:lnTo>
                <a:lnTo>
                  <a:pt x="12761" y="3652"/>
                </a:lnTo>
                <a:lnTo>
                  <a:pt x="12758" y="3660"/>
                </a:lnTo>
                <a:lnTo>
                  <a:pt x="12764" y="3685"/>
                </a:lnTo>
                <a:lnTo>
                  <a:pt x="12760" y="3703"/>
                </a:lnTo>
                <a:lnTo>
                  <a:pt x="12766" y="3719"/>
                </a:lnTo>
                <a:lnTo>
                  <a:pt x="12766" y="3730"/>
                </a:lnTo>
                <a:lnTo>
                  <a:pt x="12779" y="3746"/>
                </a:lnTo>
                <a:lnTo>
                  <a:pt x="12801" y="3763"/>
                </a:lnTo>
                <a:lnTo>
                  <a:pt x="12873" y="3857"/>
                </a:lnTo>
                <a:lnTo>
                  <a:pt x="12889" y="3874"/>
                </a:lnTo>
                <a:lnTo>
                  <a:pt x="12908" y="3914"/>
                </a:lnTo>
                <a:lnTo>
                  <a:pt x="12996" y="4019"/>
                </a:lnTo>
                <a:lnTo>
                  <a:pt x="13016" y="4061"/>
                </a:lnTo>
                <a:lnTo>
                  <a:pt x="13094" y="4072"/>
                </a:lnTo>
                <a:lnTo>
                  <a:pt x="13111" y="4080"/>
                </a:lnTo>
                <a:lnTo>
                  <a:pt x="13142" y="4083"/>
                </a:lnTo>
                <a:lnTo>
                  <a:pt x="13179" y="4076"/>
                </a:lnTo>
                <a:lnTo>
                  <a:pt x="13206" y="4064"/>
                </a:lnTo>
                <a:lnTo>
                  <a:pt x="13246" y="4058"/>
                </a:lnTo>
                <a:lnTo>
                  <a:pt x="13249" y="4056"/>
                </a:lnTo>
                <a:lnTo>
                  <a:pt x="13249" y="4047"/>
                </a:lnTo>
                <a:lnTo>
                  <a:pt x="13257" y="4038"/>
                </a:lnTo>
                <a:lnTo>
                  <a:pt x="13259" y="4023"/>
                </a:lnTo>
                <a:lnTo>
                  <a:pt x="13266" y="4019"/>
                </a:lnTo>
                <a:lnTo>
                  <a:pt x="13269" y="4006"/>
                </a:lnTo>
                <a:lnTo>
                  <a:pt x="13272" y="4004"/>
                </a:lnTo>
                <a:lnTo>
                  <a:pt x="13270" y="4001"/>
                </a:lnTo>
                <a:lnTo>
                  <a:pt x="13275" y="3996"/>
                </a:lnTo>
                <a:lnTo>
                  <a:pt x="13281" y="3974"/>
                </a:lnTo>
                <a:lnTo>
                  <a:pt x="13289" y="3959"/>
                </a:lnTo>
                <a:lnTo>
                  <a:pt x="13293" y="3961"/>
                </a:lnTo>
                <a:lnTo>
                  <a:pt x="13296" y="3958"/>
                </a:lnTo>
                <a:lnTo>
                  <a:pt x="13293" y="3956"/>
                </a:lnTo>
                <a:lnTo>
                  <a:pt x="13312" y="3943"/>
                </a:lnTo>
                <a:lnTo>
                  <a:pt x="13316" y="3936"/>
                </a:lnTo>
                <a:lnTo>
                  <a:pt x="13327" y="3934"/>
                </a:lnTo>
                <a:lnTo>
                  <a:pt x="13328" y="3927"/>
                </a:lnTo>
                <a:lnTo>
                  <a:pt x="13342" y="3919"/>
                </a:lnTo>
                <a:lnTo>
                  <a:pt x="13347" y="3906"/>
                </a:lnTo>
                <a:lnTo>
                  <a:pt x="13358" y="3901"/>
                </a:lnTo>
                <a:lnTo>
                  <a:pt x="13358" y="3892"/>
                </a:lnTo>
                <a:lnTo>
                  <a:pt x="13387" y="3875"/>
                </a:lnTo>
                <a:lnTo>
                  <a:pt x="13396" y="3874"/>
                </a:lnTo>
                <a:lnTo>
                  <a:pt x="13402" y="3869"/>
                </a:lnTo>
                <a:lnTo>
                  <a:pt x="13409" y="3870"/>
                </a:lnTo>
                <a:lnTo>
                  <a:pt x="13411" y="3866"/>
                </a:lnTo>
                <a:lnTo>
                  <a:pt x="13423" y="3864"/>
                </a:lnTo>
                <a:lnTo>
                  <a:pt x="13424" y="3860"/>
                </a:lnTo>
                <a:lnTo>
                  <a:pt x="13436" y="3855"/>
                </a:lnTo>
                <a:lnTo>
                  <a:pt x="13444" y="3856"/>
                </a:lnTo>
                <a:lnTo>
                  <a:pt x="13446" y="3853"/>
                </a:lnTo>
                <a:lnTo>
                  <a:pt x="13449" y="3856"/>
                </a:lnTo>
                <a:lnTo>
                  <a:pt x="13459" y="3850"/>
                </a:lnTo>
                <a:lnTo>
                  <a:pt x="13494" y="3847"/>
                </a:lnTo>
                <a:lnTo>
                  <a:pt x="13507" y="3835"/>
                </a:lnTo>
                <a:lnTo>
                  <a:pt x="13515" y="3833"/>
                </a:lnTo>
                <a:lnTo>
                  <a:pt x="13522" y="3823"/>
                </a:lnTo>
                <a:lnTo>
                  <a:pt x="13529" y="3834"/>
                </a:lnTo>
                <a:lnTo>
                  <a:pt x="13536" y="3840"/>
                </a:lnTo>
                <a:lnTo>
                  <a:pt x="13545" y="3840"/>
                </a:lnTo>
                <a:lnTo>
                  <a:pt x="13555" y="3858"/>
                </a:lnTo>
                <a:lnTo>
                  <a:pt x="13568" y="3869"/>
                </a:lnTo>
                <a:lnTo>
                  <a:pt x="13571" y="3877"/>
                </a:lnTo>
                <a:lnTo>
                  <a:pt x="13580" y="3876"/>
                </a:lnTo>
                <a:lnTo>
                  <a:pt x="13587" y="3881"/>
                </a:lnTo>
                <a:lnTo>
                  <a:pt x="13593" y="3874"/>
                </a:lnTo>
                <a:lnTo>
                  <a:pt x="13612" y="3866"/>
                </a:lnTo>
                <a:lnTo>
                  <a:pt x="13621" y="3872"/>
                </a:lnTo>
                <a:lnTo>
                  <a:pt x="13623" y="3868"/>
                </a:lnTo>
                <a:lnTo>
                  <a:pt x="13649" y="3878"/>
                </a:lnTo>
                <a:lnTo>
                  <a:pt x="13650" y="3874"/>
                </a:lnTo>
                <a:lnTo>
                  <a:pt x="13673" y="3878"/>
                </a:lnTo>
                <a:lnTo>
                  <a:pt x="13676" y="3887"/>
                </a:lnTo>
                <a:lnTo>
                  <a:pt x="13684" y="3895"/>
                </a:lnTo>
                <a:lnTo>
                  <a:pt x="13685" y="3891"/>
                </a:lnTo>
                <a:lnTo>
                  <a:pt x="13687" y="3895"/>
                </a:lnTo>
                <a:lnTo>
                  <a:pt x="13692" y="3894"/>
                </a:lnTo>
                <a:lnTo>
                  <a:pt x="13690" y="3902"/>
                </a:lnTo>
                <a:lnTo>
                  <a:pt x="13707" y="3900"/>
                </a:lnTo>
                <a:lnTo>
                  <a:pt x="13711" y="3905"/>
                </a:lnTo>
                <a:lnTo>
                  <a:pt x="13714" y="3903"/>
                </a:lnTo>
                <a:lnTo>
                  <a:pt x="13717" y="3910"/>
                </a:lnTo>
                <a:lnTo>
                  <a:pt x="13729" y="3906"/>
                </a:lnTo>
                <a:lnTo>
                  <a:pt x="13752" y="3910"/>
                </a:lnTo>
                <a:lnTo>
                  <a:pt x="13752" y="3902"/>
                </a:lnTo>
                <a:lnTo>
                  <a:pt x="13756" y="3896"/>
                </a:lnTo>
                <a:lnTo>
                  <a:pt x="13765" y="3894"/>
                </a:lnTo>
                <a:lnTo>
                  <a:pt x="13772" y="3898"/>
                </a:lnTo>
                <a:lnTo>
                  <a:pt x="13791" y="3884"/>
                </a:lnTo>
                <a:lnTo>
                  <a:pt x="13796" y="3884"/>
                </a:lnTo>
                <a:lnTo>
                  <a:pt x="13798" y="3887"/>
                </a:lnTo>
                <a:lnTo>
                  <a:pt x="13803" y="3882"/>
                </a:lnTo>
                <a:lnTo>
                  <a:pt x="13814" y="3885"/>
                </a:lnTo>
                <a:lnTo>
                  <a:pt x="13816" y="3880"/>
                </a:lnTo>
                <a:lnTo>
                  <a:pt x="13823" y="3875"/>
                </a:lnTo>
                <a:lnTo>
                  <a:pt x="13829" y="3881"/>
                </a:lnTo>
                <a:lnTo>
                  <a:pt x="13842" y="3881"/>
                </a:lnTo>
                <a:lnTo>
                  <a:pt x="13857" y="3889"/>
                </a:lnTo>
                <a:lnTo>
                  <a:pt x="13861" y="3886"/>
                </a:lnTo>
                <a:lnTo>
                  <a:pt x="13862" y="3891"/>
                </a:lnTo>
                <a:lnTo>
                  <a:pt x="13874" y="3894"/>
                </a:lnTo>
                <a:lnTo>
                  <a:pt x="13901" y="3893"/>
                </a:lnTo>
                <a:lnTo>
                  <a:pt x="13908" y="3887"/>
                </a:lnTo>
                <a:lnTo>
                  <a:pt x="13923" y="3884"/>
                </a:lnTo>
                <a:lnTo>
                  <a:pt x="13934" y="3877"/>
                </a:lnTo>
                <a:lnTo>
                  <a:pt x="13942" y="3876"/>
                </a:lnTo>
                <a:lnTo>
                  <a:pt x="13944" y="3873"/>
                </a:lnTo>
                <a:lnTo>
                  <a:pt x="13949" y="3876"/>
                </a:lnTo>
                <a:lnTo>
                  <a:pt x="13958" y="3868"/>
                </a:lnTo>
                <a:lnTo>
                  <a:pt x="13974" y="3871"/>
                </a:lnTo>
                <a:lnTo>
                  <a:pt x="13977" y="3868"/>
                </a:lnTo>
                <a:lnTo>
                  <a:pt x="14009" y="3894"/>
                </a:lnTo>
                <a:lnTo>
                  <a:pt x="14025" y="3920"/>
                </a:lnTo>
                <a:lnTo>
                  <a:pt x="14034" y="3929"/>
                </a:lnTo>
                <a:lnTo>
                  <a:pt x="14052" y="3966"/>
                </a:lnTo>
                <a:lnTo>
                  <a:pt x="14058" y="3971"/>
                </a:lnTo>
                <a:lnTo>
                  <a:pt x="14068" y="3989"/>
                </a:lnTo>
                <a:lnTo>
                  <a:pt x="14072" y="3989"/>
                </a:lnTo>
                <a:lnTo>
                  <a:pt x="14077" y="3995"/>
                </a:lnTo>
                <a:lnTo>
                  <a:pt x="14096" y="4001"/>
                </a:lnTo>
                <a:lnTo>
                  <a:pt x="14104" y="3998"/>
                </a:lnTo>
                <a:lnTo>
                  <a:pt x="14105" y="3994"/>
                </a:lnTo>
                <a:lnTo>
                  <a:pt x="14113" y="3992"/>
                </a:lnTo>
                <a:lnTo>
                  <a:pt x="14125" y="3992"/>
                </a:lnTo>
                <a:lnTo>
                  <a:pt x="14131" y="3996"/>
                </a:lnTo>
                <a:lnTo>
                  <a:pt x="14146" y="3992"/>
                </a:lnTo>
                <a:lnTo>
                  <a:pt x="14178" y="3999"/>
                </a:lnTo>
                <a:lnTo>
                  <a:pt x="14183" y="4004"/>
                </a:lnTo>
                <a:lnTo>
                  <a:pt x="14213" y="4004"/>
                </a:lnTo>
                <a:lnTo>
                  <a:pt x="14233" y="3999"/>
                </a:lnTo>
                <a:lnTo>
                  <a:pt x="14247" y="3989"/>
                </a:lnTo>
                <a:lnTo>
                  <a:pt x="14277" y="3991"/>
                </a:lnTo>
                <a:lnTo>
                  <a:pt x="14286" y="3997"/>
                </a:lnTo>
                <a:lnTo>
                  <a:pt x="14288" y="4014"/>
                </a:lnTo>
                <a:lnTo>
                  <a:pt x="14275" y="4029"/>
                </a:lnTo>
                <a:lnTo>
                  <a:pt x="14276" y="4041"/>
                </a:lnTo>
                <a:lnTo>
                  <a:pt x="14283" y="4048"/>
                </a:lnTo>
                <a:lnTo>
                  <a:pt x="14295" y="4050"/>
                </a:lnTo>
                <a:lnTo>
                  <a:pt x="14314" y="4059"/>
                </a:lnTo>
                <a:lnTo>
                  <a:pt x="14322" y="4082"/>
                </a:lnTo>
                <a:lnTo>
                  <a:pt x="14352" y="4084"/>
                </a:lnTo>
                <a:lnTo>
                  <a:pt x="14365" y="4097"/>
                </a:lnTo>
                <a:lnTo>
                  <a:pt x="14362" y="4099"/>
                </a:lnTo>
                <a:lnTo>
                  <a:pt x="14372" y="4111"/>
                </a:lnTo>
                <a:lnTo>
                  <a:pt x="14371" y="4119"/>
                </a:lnTo>
                <a:lnTo>
                  <a:pt x="14381" y="4126"/>
                </a:lnTo>
                <a:lnTo>
                  <a:pt x="14395" y="4129"/>
                </a:lnTo>
                <a:lnTo>
                  <a:pt x="14413" y="4128"/>
                </a:lnTo>
                <a:lnTo>
                  <a:pt x="14425" y="4124"/>
                </a:lnTo>
                <a:lnTo>
                  <a:pt x="14479" y="4134"/>
                </a:lnTo>
                <a:lnTo>
                  <a:pt x="14497" y="4146"/>
                </a:lnTo>
                <a:lnTo>
                  <a:pt x="14505" y="4145"/>
                </a:lnTo>
                <a:lnTo>
                  <a:pt x="14514" y="4153"/>
                </a:lnTo>
                <a:lnTo>
                  <a:pt x="14522" y="4154"/>
                </a:lnTo>
                <a:lnTo>
                  <a:pt x="14524" y="4160"/>
                </a:lnTo>
                <a:lnTo>
                  <a:pt x="14544" y="4173"/>
                </a:lnTo>
                <a:lnTo>
                  <a:pt x="14566" y="4174"/>
                </a:lnTo>
                <a:lnTo>
                  <a:pt x="14575" y="4191"/>
                </a:lnTo>
                <a:lnTo>
                  <a:pt x="14586" y="4184"/>
                </a:lnTo>
                <a:lnTo>
                  <a:pt x="14607" y="4181"/>
                </a:lnTo>
                <a:lnTo>
                  <a:pt x="14623" y="4174"/>
                </a:lnTo>
                <a:lnTo>
                  <a:pt x="14658" y="4154"/>
                </a:lnTo>
                <a:lnTo>
                  <a:pt x="14681" y="4145"/>
                </a:lnTo>
                <a:lnTo>
                  <a:pt x="14687" y="4139"/>
                </a:lnTo>
                <a:lnTo>
                  <a:pt x="14705" y="4133"/>
                </a:lnTo>
                <a:lnTo>
                  <a:pt x="14707" y="4130"/>
                </a:lnTo>
                <a:lnTo>
                  <a:pt x="14732" y="4125"/>
                </a:lnTo>
                <a:lnTo>
                  <a:pt x="14751" y="4111"/>
                </a:lnTo>
                <a:lnTo>
                  <a:pt x="14752" y="4107"/>
                </a:lnTo>
                <a:lnTo>
                  <a:pt x="14761" y="4104"/>
                </a:lnTo>
                <a:lnTo>
                  <a:pt x="14792" y="4102"/>
                </a:lnTo>
                <a:lnTo>
                  <a:pt x="14812" y="4106"/>
                </a:lnTo>
                <a:lnTo>
                  <a:pt x="14856" y="4094"/>
                </a:lnTo>
                <a:lnTo>
                  <a:pt x="14852" y="4165"/>
                </a:lnTo>
                <a:lnTo>
                  <a:pt x="14855" y="4180"/>
                </a:lnTo>
                <a:lnTo>
                  <a:pt x="14871" y="4207"/>
                </a:lnTo>
                <a:lnTo>
                  <a:pt x="14870" y="4211"/>
                </a:lnTo>
                <a:lnTo>
                  <a:pt x="14890" y="4230"/>
                </a:lnTo>
                <a:lnTo>
                  <a:pt x="14899" y="4255"/>
                </a:lnTo>
                <a:lnTo>
                  <a:pt x="14901" y="4265"/>
                </a:lnTo>
                <a:lnTo>
                  <a:pt x="14913" y="4282"/>
                </a:lnTo>
                <a:lnTo>
                  <a:pt x="14959" y="4307"/>
                </a:lnTo>
                <a:lnTo>
                  <a:pt x="14965" y="4323"/>
                </a:lnTo>
                <a:lnTo>
                  <a:pt x="14968" y="4345"/>
                </a:lnTo>
                <a:lnTo>
                  <a:pt x="14976" y="4356"/>
                </a:lnTo>
                <a:lnTo>
                  <a:pt x="14986" y="4362"/>
                </a:lnTo>
                <a:lnTo>
                  <a:pt x="14999" y="4359"/>
                </a:lnTo>
                <a:lnTo>
                  <a:pt x="15036" y="4331"/>
                </a:lnTo>
                <a:lnTo>
                  <a:pt x="15042" y="4326"/>
                </a:lnTo>
                <a:lnTo>
                  <a:pt x="15057" y="4303"/>
                </a:lnTo>
                <a:lnTo>
                  <a:pt x="15087" y="4282"/>
                </a:lnTo>
                <a:lnTo>
                  <a:pt x="15158" y="4240"/>
                </a:lnTo>
                <a:lnTo>
                  <a:pt x="15188" y="4228"/>
                </a:lnTo>
                <a:lnTo>
                  <a:pt x="15192" y="4220"/>
                </a:lnTo>
                <a:lnTo>
                  <a:pt x="15193" y="4198"/>
                </a:lnTo>
                <a:lnTo>
                  <a:pt x="15231" y="4153"/>
                </a:lnTo>
                <a:lnTo>
                  <a:pt x="15263" y="4097"/>
                </a:lnTo>
                <a:lnTo>
                  <a:pt x="15269" y="4075"/>
                </a:lnTo>
                <a:lnTo>
                  <a:pt x="15280" y="4059"/>
                </a:lnTo>
                <a:lnTo>
                  <a:pt x="15287" y="4032"/>
                </a:lnTo>
                <a:lnTo>
                  <a:pt x="15345" y="3959"/>
                </a:lnTo>
                <a:lnTo>
                  <a:pt x="15360" y="3906"/>
                </a:lnTo>
                <a:lnTo>
                  <a:pt x="15387" y="3884"/>
                </a:lnTo>
                <a:lnTo>
                  <a:pt x="15401" y="3861"/>
                </a:lnTo>
                <a:lnTo>
                  <a:pt x="15413" y="3831"/>
                </a:lnTo>
                <a:lnTo>
                  <a:pt x="15448" y="3801"/>
                </a:lnTo>
                <a:lnTo>
                  <a:pt x="15477" y="3762"/>
                </a:lnTo>
                <a:lnTo>
                  <a:pt x="15479" y="3755"/>
                </a:lnTo>
                <a:lnTo>
                  <a:pt x="15553" y="3703"/>
                </a:lnTo>
                <a:lnTo>
                  <a:pt x="15615" y="3674"/>
                </a:lnTo>
                <a:lnTo>
                  <a:pt x="15625" y="3644"/>
                </a:lnTo>
                <a:lnTo>
                  <a:pt x="15632" y="3602"/>
                </a:lnTo>
                <a:lnTo>
                  <a:pt x="15580" y="3581"/>
                </a:lnTo>
                <a:lnTo>
                  <a:pt x="15595" y="3529"/>
                </a:lnTo>
                <a:lnTo>
                  <a:pt x="15554" y="3491"/>
                </a:lnTo>
                <a:lnTo>
                  <a:pt x="15520" y="3466"/>
                </a:lnTo>
                <a:lnTo>
                  <a:pt x="15520" y="3436"/>
                </a:lnTo>
                <a:lnTo>
                  <a:pt x="15512" y="3436"/>
                </a:lnTo>
                <a:lnTo>
                  <a:pt x="15509" y="3422"/>
                </a:lnTo>
                <a:lnTo>
                  <a:pt x="15500" y="3405"/>
                </a:lnTo>
                <a:lnTo>
                  <a:pt x="15499" y="3391"/>
                </a:lnTo>
                <a:lnTo>
                  <a:pt x="15471" y="3386"/>
                </a:lnTo>
                <a:lnTo>
                  <a:pt x="15486" y="3333"/>
                </a:lnTo>
                <a:lnTo>
                  <a:pt x="15376" y="3305"/>
                </a:lnTo>
                <a:lnTo>
                  <a:pt x="15381" y="3285"/>
                </a:lnTo>
                <a:lnTo>
                  <a:pt x="15374" y="3282"/>
                </a:lnTo>
                <a:lnTo>
                  <a:pt x="15391" y="3228"/>
                </a:lnTo>
                <a:lnTo>
                  <a:pt x="15355" y="3222"/>
                </a:lnTo>
                <a:lnTo>
                  <a:pt x="15370" y="3160"/>
                </a:lnTo>
                <a:lnTo>
                  <a:pt x="15393" y="3162"/>
                </a:lnTo>
                <a:lnTo>
                  <a:pt x="15442" y="3157"/>
                </a:lnTo>
                <a:lnTo>
                  <a:pt x="15440" y="3155"/>
                </a:lnTo>
                <a:lnTo>
                  <a:pt x="15422" y="3036"/>
                </a:lnTo>
                <a:lnTo>
                  <a:pt x="15505" y="3025"/>
                </a:lnTo>
                <a:lnTo>
                  <a:pt x="15507" y="3035"/>
                </a:lnTo>
                <a:lnTo>
                  <a:pt x="15543" y="3029"/>
                </a:lnTo>
                <a:lnTo>
                  <a:pt x="15551" y="3037"/>
                </a:lnTo>
                <a:lnTo>
                  <a:pt x="15557" y="3067"/>
                </a:lnTo>
                <a:lnTo>
                  <a:pt x="15602" y="3055"/>
                </a:lnTo>
                <a:lnTo>
                  <a:pt x="15595" y="3007"/>
                </a:lnTo>
                <a:lnTo>
                  <a:pt x="15619" y="3020"/>
                </a:lnTo>
                <a:lnTo>
                  <a:pt x="15629" y="3039"/>
                </a:lnTo>
                <a:lnTo>
                  <a:pt x="15647" y="3043"/>
                </a:lnTo>
                <a:lnTo>
                  <a:pt x="15645" y="3031"/>
                </a:lnTo>
                <a:lnTo>
                  <a:pt x="15691" y="3049"/>
                </a:lnTo>
                <a:lnTo>
                  <a:pt x="15706" y="3051"/>
                </a:lnTo>
                <a:lnTo>
                  <a:pt x="15706" y="3033"/>
                </a:lnTo>
                <a:lnTo>
                  <a:pt x="15702" y="3023"/>
                </a:lnTo>
                <a:lnTo>
                  <a:pt x="15695" y="3025"/>
                </a:lnTo>
                <a:lnTo>
                  <a:pt x="15688" y="2938"/>
                </a:lnTo>
                <a:lnTo>
                  <a:pt x="15697" y="2938"/>
                </a:lnTo>
                <a:lnTo>
                  <a:pt x="15700" y="2934"/>
                </a:lnTo>
                <a:lnTo>
                  <a:pt x="15708" y="2939"/>
                </a:lnTo>
                <a:lnTo>
                  <a:pt x="15735" y="2909"/>
                </a:lnTo>
                <a:lnTo>
                  <a:pt x="15754" y="2919"/>
                </a:lnTo>
                <a:lnTo>
                  <a:pt x="15760" y="2906"/>
                </a:lnTo>
                <a:lnTo>
                  <a:pt x="15767" y="2921"/>
                </a:lnTo>
                <a:lnTo>
                  <a:pt x="15798" y="2940"/>
                </a:lnTo>
                <a:lnTo>
                  <a:pt x="15815" y="2963"/>
                </a:lnTo>
                <a:lnTo>
                  <a:pt x="15836" y="2924"/>
                </a:lnTo>
                <a:lnTo>
                  <a:pt x="15870" y="2931"/>
                </a:lnTo>
                <a:lnTo>
                  <a:pt x="15939" y="2933"/>
                </a:lnTo>
                <a:lnTo>
                  <a:pt x="15966" y="2941"/>
                </a:lnTo>
                <a:lnTo>
                  <a:pt x="15991" y="2942"/>
                </a:lnTo>
                <a:lnTo>
                  <a:pt x="15996" y="2936"/>
                </a:lnTo>
                <a:lnTo>
                  <a:pt x="16007" y="2932"/>
                </a:lnTo>
                <a:lnTo>
                  <a:pt x="16066" y="2912"/>
                </a:lnTo>
                <a:lnTo>
                  <a:pt x="16074" y="2925"/>
                </a:lnTo>
                <a:lnTo>
                  <a:pt x="16119" y="2923"/>
                </a:lnTo>
                <a:lnTo>
                  <a:pt x="16106" y="2980"/>
                </a:lnTo>
                <a:lnTo>
                  <a:pt x="16128" y="3075"/>
                </a:lnTo>
                <a:lnTo>
                  <a:pt x="16110" y="3111"/>
                </a:lnTo>
                <a:lnTo>
                  <a:pt x="16113" y="3137"/>
                </a:lnTo>
                <a:lnTo>
                  <a:pt x="16154" y="3154"/>
                </a:lnTo>
                <a:lnTo>
                  <a:pt x="16141" y="3174"/>
                </a:lnTo>
                <a:lnTo>
                  <a:pt x="16159" y="3189"/>
                </a:lnTo>
                <a:lnTo>
                  <a:pt x="16196" y="3166"/>
                </a:lnTo>
                <a:lnTo>
                  <a:pt x="16208" y="3177"/>
                </a:lnTo>
                <a:lnTo>
                  <a:pt x="16230" y="3159"/>
                </a:lnTo>
                <a:lnTo>
                  <a:pt x="16234" y="3167"/>
                </a:lnTo>
                <a:lnTo>
                  <a:pt x="16228" y="3182"/>
                </a:lnTo>
                <a:lnTo>
                  <a:pt x="16241" y="3201"/>
                </a:lnTo>
                <a:lnTo>
                  <a:pt x="16252" y="3231"/>
                </a:lnTo>
                <a:lnTo>
                  <a:pt x="16285" y="3278"/>
                </a:lnTo>
                <a:lnTo>
                  <a:pt x="16318" y="3292"/>
                </a:lnTo>
                <a:lnTo>
                  <a:pt x="16323" y="3301"/>
                </a:lnTo>
                <a:lnTo>
                  <a:pt x="16336" y="3312"/>
                </a:lnTo>
                <a:lnTo>
                  <a:pt x="16342" y="3303"/>
                </a:lnTo>
                <a:lnTo>
                  <a:pt x="16353" y="3316"/>
                </a:lnTo>
                <a:lnTo>
                  <a:pt x="16384" y="3323"/>
                </a:lnTo>
                <a:lnTo>
                  <a:pt x="16432" y="3361"/>
                </a:lnTo>
                <a:lnTo>
                  <a:pt x="16452" y="3370"/>
                </a:lnTo>
                <a:lnTo>
                  <a:pt x="16457" y="3376"/>
                </a:lnTo>
                <a:lnTo>
                  <a:pt x="16470" y="3374"/>
                </a:lnTo>
                <a:lnTo>
                  <a:pt x="16475" y="3384"/>
                </a:lnTo>
                <a:lnTo>
                  <a:pt x="16479" y="3385"/>
                </a:lnTo>
                <a:lnTo>
                  <a:pt x="16493" y="3378"/>
                </a:lnTo>
                <a:lnTo>
                  <a:pt x="16577" y="3431"/>
                </a:lnTo>
                <a:lnTo>
                  <a:pt x="16591" y="3444"/>
                </a:lnTo>
                <a:lnTo>
                  <a:pt x="16601" y="3458"/>
                </a:lnTo>
                <a:lnTo>
                  <a:pt x="16613" y="3478"/>
                </a:lnTo>
                <a:lnTo>
                  <a:pt x="16629" y="3519"/>
                </a:lnTo>
                <a:lnTo>
                  <a:pt x="16645" y="3521"/>
                </a:lnTo>
                <a:lnTo>
                  <a:pt x="16712" y="3508"/>
                </a:lnTo>
                <a:lnTo>
                  <a:pt x="16748" y="3498"/>
                </a:lnTo>
                <a:lnTo>
                  <a:pt x="16783" y="3484"/>
                </a:lnTo>
                <a:lnTo>
                  <a:pt x="16821" y="3476"/>
                </a:lnTo>
                <a:lnTo>
                  <a:pt x="16827" y="3497"/>
                </a:lnTo>
                <a:lnTo>
                  <a:pt x="16815" y="3495"/>
                </a:lnTo>
                <a:lnTo>
                  <a:pt x="16820" y="3514"/>
                </a:lnTo>
                <a:lnTo>
                  <a:pt x="16565" y="3610"/>
                </a:lnTo>
                <a:lnTo>
                  <a:pt x="16493" y="3651"/>
                </a:lnTo>
                <a:lnTo>
                  <a:pt x="16436" y="3695"/>
                </a:lnTo>
                <a:lnTo>
                  <a:pt x="16434" y="3702"/>
                </a:lnTo>
                <a:lnTo>
                  <a:pt x="16367" y="3705"/>
                </a:lnTo>
                <a:lnTo>
                  <a:pt x="16349" y="3712"/>
                </a:lnTo>
                <a:lnTo>
                  <a:pt x="16304" y="3723"/>
                </a:lnTo>
                <a:lnTo>
                  <a:pt x="16277" y="3737"/>
                </a:lnTo>
                <a:lnTo>
                  <a:pt x="16266" y="3738"/>
                </a:lnTo>
                <a:lnTo>
                  <a:pt x="16205" y="3764"/>
                </a:lnTo>
                <a:lnTo>
                  <a:pt x="16178" y="3785"/>
                </a:lnTo>
                <a:lnTo>
                  <a:pt x="16139" y="3846"/>
                </a:lnTo>
                <a:lnTo>
                  <a:pt x="16102" y="3867"/>
                </a:lnTo>
                <a:lnTo>
                  <a:pt x="16110" y="3912"/>
                </a:lnTo>
                <a:lnTo>
                  <a:pt x="16106" y="3927"/>
                </a:lnTo>
                <a:lnTo>
                  <a:pt x="16126" y="3985"/>
                </a:lnTo>
                <a:lnTo>
                  <a:pt x="16131" y="4018"/>
                </a:lnTo>
                <a:lnTo>
                  <a:pt x="16159" y="4037"/>
                </a:lnTo>
                <a:lnTo>
                  <a:pt x="16190" y="4069"/>
                </a:lnTo>
                <a:lnTo>
                  <a:pt x="16212" y="4102"/>
                </a:lnTo>
                <a:lnTo>
                  <a:pt x="16247" y="4105"/>
                </a:lnTo>
                <a:lnTo>
                  <a:pt x="16286" y="4158"/>
                </a:lnTo>
                <a:lnTo>
                  <a:pt x="16308" y="4197"/>
                </a:lnTo>
                <a:lnTo>
                  <a:pt x="16306" y="4227"/>
                </a:lnTo>
                <a:lnTo>
                  <a:pt x="16322" y="4247"/>
                </a:lnTo>
                <a:lnTo>
                  <a:pt x="16312" y="4290"/>
                </a:lnTo>
                <a:lnTo>
                  <a:pt x="16323" y="4311"/>
                </a:lnTo>
                <a:lnTo>
                  <a:pt x="16336" y="4316"/>
                </a:lnTo>
                <a:lnTo>
                  <a:pt x="16338" y="4342"/>
                </a:lnTo>
                <a:lnTo>
                  <a:pt x="16349" y="4338"/>
                </a:lnTo>
                <a:lnTo>
                  <a:pt x="16362" y="4341"/>
                </a:lnTo>
                <a:lnTo>
                  <a:pt x="16360" y="4351"/>
                </a:lnTo>
                <a:lnTo>
                  <a:pt x="16367" y="4387"/>
                </a:lnTo>
                <a:lnTo>
                  <a:pt x="16384" y="4387"/>
                </a:lnTo>
                <a:lnTo>
                  <a:pt x="16380" y="4402"/>
                </a:lnTo>
                <a:lnTo>
                  <a:pt x="16380" y="4425"/>
                </a:lnTo>
                <a:lnTo>
                  <a:pt x="16371" y="4427"/>
                </a:lnTo>
                <a:lnTo>
                  <a:pt x="16371" y="4441"/>
                </a:lnTo>
                <a:lnTo>
                  <a:pt x="16381" y="4441"/>
                </a:lnTo>
                <a:lnTo>
                  <a:pt x="16381" y="4459"/>
                </a:lnTo>
                <a:lnTo>
                  <a:pt x="16377" y="4477"/>
                </a:lnTo>
                <a:lnTo>
                  <a:pt x="16358" y="4485"/>
                </a:lnTo>
                <a:lnTo>
                  <a:pt x="16360" y="4505"/>
                </a:lnTo>
                <a:lnTo>
                  <a:pt x="16357" y="4516"/>
                </a:lnTo>
                <a:lnTo>
                  <a:pt x="16351" y="4517"/>
                </a:lnTo>
                <a:lnTo>
                  <a:pt x="16356" y="4546"/>
                </a:lnTo>
                <a:lnTo>
                  <a:pt x="16364" y="4563"/>
                </a:lnTo>
                <a:lnTo>
                  <a:pt x="16352" y="4569"/>
                </a:lnTo>
                <a:lnTo>
                  <a:pt x="16359" y="4596"/>
                </a:lnTo>
                <a:lnTo>
                  <a:pt x="16356" y="4613"/>
                </a:lnTo>
                <a:lnTo>
                  <a:pt x="16439" y="4611"/>
                </a:lnTo>
                <a:lnTo>
                  <a:pt x="16495" y="4599"/>
                </a:lnTo>
                <a:lnTo>
                  <a:pt x="16578" y="4619"/>
                </a:lnTo>
                <a:lnTo>
                  <a:pt x="16585" y="4622"/>
                </a:lnTo>
                <a:lnTo>
                  <a:pt x="16580" y="4651"/>
                </a:lnTo>
                <a:lnTo>
                  <a:pt x="16583" y="4655"/>
                </a:lnTo>
                <a:lnTo>
                  <a:pt x="16601" y="4659"/>
                </a:lnTo>
                <a:lnTo>
                  <a:pt x="16601" y="4674"/>
                </a:lnTo>
                <a:lnTo>
                  <a:pt x="16620" y="4688"/>
                </a:lnTo>
                <a:lnTo>
                  <a:pt x="16627" y="4689"/>
                </a:lnTo>
                <a:lnTo>
                  <a:pt x="16622" y="4732"/>
                </a:lnTo>
                <a:lnTo>
                  <a:pt x="16626" y="4751"/>
                </a:lnTo>
                <a:lnTo>
                  <a:pt x="16633" y="4752"/>
                </a:lnTo>
                <a:lnTo>
                  <a:pt x="16637" y="4766"/>
                </a:lnTo>
                <a:lnTo>
                  <a:pt x="16620" y="4784"/>
                </a:lnTo>
                <a:lnTo>
                  <a:pt x="16607" y="4789"/>
                </a:lnTo>
                <a:lnTo>
                  <a:pt x="16638" y="4831"/>
                </a:lnTo>
                <a:lnTo>
                  <a:pt x="16639" y="4836"/>
                </a:lnTo>
                <a:lnTo>
                  <a:pt x="16652" y="4849"/>
                </a:lnTo>
                <a:lnTo>
                  <a:pt x="16653" y="4857"/>
                </a:lnTo>
                <a:lnTo>
                  <a:pt x="16641" y="4871"/>
                </a:lnTo>
                <a:lnTo>
                  <a:pt x="16577" y="4876"/>
                </a:lnTo>
                <a:lnTo>
                  <a:pt x="16562" y="4888"/>
                </a:lnTo>
                <a:lnTo>
                  <a:pt x="16557" y="4900"/>
                </a:lnTo>
                <a:lnTo>
                  <a:pt x="16557" y="4917"/>
                </a:lnTo>
                <a:lnTo>
                  <a:pt x="16568" y="4956"/>
                </a:lnTo>
                <a:lnTo>
                  <a:pt x="16553" y="4996"/>
                </a:lnTo>
                <a:lnTo>
                  <a:pt x="16552" y="5013"/>
                </a:lnTo>
                <a:lnTo>
                  <a:pt x="16556" y="5033"/>
                </a:lnTo>
                <a:lnTo>
                  <a:pt x="16565" y="5048"/>
                </a:lnTo>
                <a:lnTo>
                  <a:pt x="16578" y="5095"/>
                </a:lnTo>
                <a:lnTo>
                  <a:pt x="16539" y="5144"/>
                </a:lnTo>
                <a:lnTo>
                  <a:pt x="16538" y="5163"/>
                </a:lnTo>
                <a:lnTo>
                  <a:pt x="16542" y="5168"/>
                </a:lnTo>
                <a:lnTo>
                  <a:pt x="16545" y="5200"/>
                </a:lnTo>
                <a:lnTo>
                  <a:pt x="16542" y="5209"/>
                </a:lnTo>
                <a:lnTo>
                  <a:pt x="16517" y="5217"/>
                </a:lnTo>
                <a:lnTo>
                  <a:pt x="16466" y="5193"/>
                </a:lnTo>
                <a:lnTo>
                  <a:pt x="16329" y="5152"/>
                </a:lnTo>
                <a:lnTo>
                  <a:pt x="16268" y="5158"/>
                </a:lnTo>
                <a:lnTo>
                  <a:pt x="16184" y="5151"/>
                </a:lnTo>
                <a:lnTo>
                  <a:pt x="16152" y="5156"/>
                </a:lnTo>
                <a:lnTo>
                  <a:pt x="16147" y="5151"/>
                </a:lnTo>
                <a:lnTo>
                  <a:pt x="16139" y="5155"/>
                </a:lnTo>
                <a:lnTo>
                  <a:pt x="16094" y="5158"/>
                </a:lnTo>
                <a:lnTo>
                  <a:pt x="16036" y="5195"/>
                </a:lnTo>
                <a:lnTo>
                  <a:pt x="16003" y="5235"/>
                </a:lnTo>
                <a:lnTo>
                  <a:pt x="15939" y="5275"/>
                </a:lnTo>
                <a:lnTo>
                  <a:pt x="15886" y="5318"/>
                </a:lnTo>
                <a:lnTo>
                  <a:pt x="15778" y="5378"/>
                </a:lnTo>
                <a:lnTo>
                  <a:pt x="15709" y="5341"/>
                </a:lnTo>
                <a:lnTo>
                  <a:pt x="15673" y="5309"/>
                </a:lnTo>
                <a:lnTo>
                  <a:pt x="15630" y="5290"/>
                </a:lnTo>
                <a:lnTo>
                  <a:pt x="15622" y="5267"/>
                </a:lnTo>
                <a:lnTo>
                  <a:pt x="15614" y="5214"/>
                </a:lnTo>
                <a:lnTo>
                  <a:pt x="15533" y="5258"/>
                </a:lnTo>
                <a:lnTo>
                  <a:pt x="15517" y="5222"/>
                </a:lnTo>
                <a:lnTo>
                  <a:pt x="15499" y="5197"/>
                </a:lnTo>
                <a:lnTo>
                  <a:pt x="15452" y="5209"/>
                </a:lnTo>
                <a:lnTo>
                  <a:pt x="15389" y="5191"/>
                </a:lnTo>
                <a:lnTo>
                  <a:pt x="15337" y="5189"/>
                </a:lnTo>
                <a:lnTo>
                  <a:pt x="15322" y="5181"/>
                </a:lnTo>
                <a:lnTo>
                  <a:pt x="15209" y="5227"/>
                </a:lnTo>
                <a:lnTo>
                  <a:pt x="15174" y="5227"/>
                </a:lnTo>
                <a:lnTo>
                  <a:pt x="15122" y="5251"/>
                </a:lnTo>
                <a:lnTo>
                  <a:pt x="15068" y="5256"/>
                </a:lnTo>
                <a:lnTo>
                  <a:pt x="15056" y="5254"/>
                </a:lnTo>
                <a:lnTo>
                  <a:pt x="15027" y="5262"/>
                </a:lnTo>
                <a:lnTo>
                  <a:pt x="14969" y="5316"/>
                </a:lnTo>
                <a:lnTo>
                  <a:pt x="14946" y="5333"/>
                </a:lnTo>
                <a:lnTo>
                  <a:pt x="14931" y="5356"/>
                </a:lnTo>
                <a:lnTo>
                  <a:pt x="14896" y="5374"/>
                </a:lnTo>
                <a:lnTo>
                  <a:pt x="14875" y="5377"/>
                </a:lnTo>
                <a:lnTo>
                  <a:pt x="14854" y="5373"/>
                </a:lnTo>
                <a:lnTo>
                  <a:pt x="14838" y="5375"/>
                </a:lnTo>
                <a:lnTo>
                  <a:pt x="14813" y="5391"/>
                </a:lnTo>
                <a:lnTo>
                  <a:pt x="14788" y="5404"/>
                </a:lnTo>
                <a:lnTo>
                  <a:pt x="14771" y="5404"/>
                </a:lnTo>
                <a:lnTo>
                  <a:pt x="14763" y="5401"/>
                </a:lnTo>
                <a:lnTo>
                  <a:pt x="14741" y="5403"/>
                </a:lnTo>
                <a:lnTo>
                  <a:pt x="14728" y="5407"/>
                </a:lnTo>
                <a:lnTo>
                  <a:pt x="14678" y="5441"/>
                </a:lnTo>
                <a:lnTo>
                  <a:pt x="14652" y="5446"/>
                </a:lnTo>
                <a:lnTo>
                  <a:pt x="14581" y="5424"/>
                </a:lnTo>
                <a:lnTo>
                  <a:pt x="14496" y="5428"/>
                </a:lnTo>
                <a:lnTo>
                  <a:pt x="14437" y="5410"/>
                </a:lnTo>
                <a:lnTo>
                  <a:pt x="14402" y="5395"/>
                </a:lnTo>
                <a:lnTo>
                  <a:pt x="14389" y="5369"/>
                </a:lnTo>
                <a:lnTo>
                  <a:pt x="14337" y="5379"/>
                </a:lnTo>
                <a:lnTo>
                  <a:pt x="14277" y="5398"/>
                </a:lnTo>
                <a:lnTo>
                  <a:pt x="14192" y="5435"/>
                </a:lnTo>
                <a:lnTo>
                  <a:pt x="14178" y="5453"/>
                </a:lnTo>
                <a:lnTo>
                  <a:pt x="14169" y="5465"/>
                </a:lnTo>
                <a:lnTo>
                  <a:pt x="14179" y="5486"/>
                </a:lnTo>
                <a:lnTo>
                  <a:pt x="14204" y="5521"/>
                </a:lnTo>
                <a:lnTo>
                  <a:pt x="14217" y="5571"/>
                </a:lnTo>
                <a:lnTo>
                  <a:pt x="14227" y="5581"/>
                </a:lnTo>
                <a:lnTo>
                  <a:pt x="14222" y="5581"/>
                </a:lnTo>
                <a:lnTo>
                  <a:pt x="14216" y="5586"/>
                </a:lnTo>
                <a:lnTo>
                  <a:pt x="14201" y="5621"/>
                </a:lnTo>
                <a:lnTo>
                  <a:pt x="14186" y="5621"/>
                </a:lnTo>
                <a:lnTo>
                  <a:pt x="14169" y="5626"/>
                </a:lnTo>
                <a:lnTo>
                  <a:pt x="14140" y="5662"/>
                </a:lnTo>
                <a:lnTo>
                  <a:pt x="14133" y="5664"/>
                </a:lnTo>
                <a:lnTo>
                  <a:pt x="14130" y="5675"/>
                </a:lnTo>
                <a:lnTo>
                  <a:pt x="14096" y="5689"/>
                </a:lnTo>
                <a:lnTo>
                  <a:pt x="14083" y="5681"/>
                </a:lnTo>
                <a:lnTo>
                  <a:pt x="14072" y="5678"/>
                </a:lnTo>
                <a:lnTo>
                  <a:pt x="14068" y="5681"/>
                </a:lnTo>
                <a:lnTo>
                  <a:pt x="14066" y="5695"/>
                </a:lnTo>
                <a:lnTo>
                  <a:pt x="14058" y="5700"/>
                </a:lnTo>
                <a:lnTo>
                  <a:pt x="14032" y="5704"/>
                </a:lnTo>
                <a:lnTo>
                  <a:pt x="14020" y="5710"/>
                </a:lnTo>
                <a:lnTo>
                  <a:pt x="14009" y="5755"/>
                </a:lnTo>
                <a:lnTo>
                  <a:pt x="13994" y="5782"/>
                </a:lnTo>
                <a:lnTo>
                  <a:pt x="13989" y="5779"/>
                </a:lnTo>
                <a:lnTo>
                  <a:pt x="13989" y="5774"/>
                </a:lnTo>
                <a:lnTo>
                  <a:pt x="13978" y="5769"/>
                </a:lnTo>
                <a:lnTo>
                  <a:pt x="13979" y="5798"/>
                </a:lnTo>
                <a:lnTo>
                  <a:pt x="13972" y="5807"/>
                </a:lnTo>
                <a:lnTo>
                  <a:pt x="13971" y="5815"/>
                </a:lnTo>
                <a:lnTo>
                  <a:pt x="13976" y="5840"/>
                </a:lnTo>
                <a:lnTo>
                  <a:pt x="13971" y="5849"/>
                </a:lnTo>
                <a:lnTo>
                  <a:pt x="13976" y="5870"/>
                </a:lnTo>
                <a:lnTo>
                  <a:pt x="13974" y="5878"/>
                </a:lnTo>
                <a:lnTo>
                  <a:pt x="13977" y="5883"/>
                </a:lnTo>
                <a:lnTo>
                  <a:pt x="13977" y="5888"/>
                </a:lnTo>
                <a:lnTo>
                  <a:pt x="13969" y="5894"/>
                </a:lnTo>
                <a:lnTo>
                  <a:pt x="13963" y="5909"/>
                </a:lnTo>
                <a:lnTo>
                  <a:pt x="13873" y="5891"/>
                </a:lnTo>
                <a:lnTo>
                  <a:pt x="13847" y="5866"/>
                </a:lnTo>
                <a:lnTo>
                  <a:pt x="13817" y="5852"/>
                </a:lnTo>
                <a:lnTo>
                  <a:pt x="13786" y="5870"/>
                </a:lnTo>
                <a:lnTo>
                  <a:pt x="13766" y="5899"/>
                </a:lnTo>
                <a:lnTo>
                  <a:pt x="13755" y="5909"/>
                </a:lnTo>
                <a:lnTo>
                  <a:pt x="13665" y="5955"/>
                </a:lnTo>
                <a:lnTo>
                  <a:pt x="13654" y="5997"/>
                </a:lnTo>
                <a:lnTo>
                  <a:pt x="13660" y="6035"/>
                </a:lnTo>
                <a:lnTo>
                  <a:pt x="13655" y="6054"/>
                </a:lnTo>
                <a:lnTo>
                  <a:pt x="13639" y="6082"/>
                </a:lnTo>
                <a:lnTo>
                  <a:pt x="13630" y="6088"/>
                </a:lnTo>
                <a:lnTo>
                  <a:pt x="13599" y="6086"/>
                </a:lnTo>
                <a:lnTo>
                  <a:pt x="13586" y="6095"/>
                </a:lnTo>
                <a:lnTo>
                  <a:pt x="13573" y="6096"/>
                </a:lnTo>
                <a:lnTo>
                  <a:pt x="13556" y="6104"/>
                </a:lnTo>
                <a:lnTo>
                  <a:pt x="13551" y="6107"/>
                </a:lnTo>
                <a:lnTo>
                  <a:pt x="13540" y="6124"/>
                </a:lnTo>
                <a:lnTo>
                  <a:pt x="13522" y="6134"/>
                </a:lnTo>
                <a:lnTo>
                  <a:pt x="13517" y="6141"/>
                </a:lnTo>
                <a:lnTo>
                  <a:pt x="13508" y="6167"/>
                </a:lnTo>
                <a:lnTo>
                  <a:pt x="13505" y="6182"/>
                </a:lnTo>
                <a:lnTo>
                  <a:pt x="13510" y="6202"/>
                </a:lnTo>
                <a:lnTo>
                  <a:pt x="13508" y="6252"/>
                </a:lnTo>
                <a:lnTo>
                  <a:pt x="13504" y="6266"/>
                </a:lnTo>
                <a:lnTo>
                  <a:pt x="13489" y="6292"/>
                </a:lnTo>
                <a:lnTo>
                  <a:pt x="13472" y="6313"/>
                </a:lnTo>
                <a:lnTo>
                  <a:pt x="13456" y="6322"/>
                </a:lnTo>
                <a:lnTo>
                  <a:pt x="13454" y="6328"/>
                </a:lnTo>
                <a:lnTo>
                  <a:pt x="13457" y="6342"/>
                </a:lnTo>
                <a:lnTo>
                  <a:pt x="13455" y="6351"/>
                </a:lnTo>
                <a:lnTo>
                  <a:pt x="13424" y="6387"/>
                </a:lnTo>
                <a:lnTo>
                  <a:pt x="13404" y="6429"/>
                </a:lnTo>
                <a:lnTo>
                  <a:pt x="13393" y="6434"/>
                </a:lnTo>
                <a:lnTo>
                  <a:pt x="13364" y="6437"/>
                </a:lnTo>
                <a:lnTo>
                  <a:pt x="13356" y="6447"/>
                </a:lnTo>
                <a:lnTo>
                  <a:pt x="13351" y="6485"/>
                </a:lnTo>
                <a:lnTo>
                  <a:pt x="13346" y="6504"/>
                </a:lnTo>
                <a:lnTo>
                  <a:pt x="13342" y="6509"/>
                </a:lnTo>
                <a:lnTo>
                  <a:pt x="13302" y="6525"/>
                </a:lnTo>
                <a:lnTo>
                  <a:pt x="13292" y="6543"/>
                </a:lnTo>
                <a:lnTo>
                  <a:pt x="13254" y="6574"/>
                </a:lnTo>
                <a:lnTo>
                  <a:pt x="13236" y="6605"/>
                </a:lnTo>
                <a:lnTo>
                  <a:pt x="13192" y="6644"/>
                </a:lnTo>
                <a:lnTo>
                  <a:pt x="13167" y="6656"/>
                </a:lnTo>
                <a:lnTo>
                  <a:pt x="13161" y="6663"/>
                </a:lnTo>
                <a:lnTo>
                  <a:pt x="13139" y="6712"/>
                </a:lnTo>
                <a:lnTo>
                  <a:pt x="13121" y="6735"/>
                </a:lnTo>
                <a:lnTo>
                  <a:pt x="13114" y="6739"/>
                </a:lnTo>
                <a:lnTo>
                  <a:pt x="13099" y="6767"/>
                </a:lnTo>
                <a:lnTo>
                  <a:pt x="13095" y="6780"/>
                </a:lnTo>
                <a:lnTo>
                  <a:pt x="13077" y="6802"/>
                </a:lnTo>
                <a:lnTo>
                  <a:pt x="13095" y="6814"/>
                </a:lnTo>
                <a:lnTo>
                  <a:pt x="13120" y="6845"/>
                </a:lnTo>
                <a:lnTo>
                  <a:pt x="13182" y="6906"/>
                </a:lnTo>
                <a:lnTo>
                  <a:pt x="13223" y="6921"/>
                </a:lnTo>
                <a:lnTo>
                  <a:pt x="13270" y="6947"/>
                </a:lnTo>
                <a:lnTo>
                  <a:pt x="13271" y="6957"/>
                </a:lnTo>
                <a:lnTo>
                  <a:pt x="13292" y="6988"/>
                </a:lnTo>
                <a:lnTo>
                  <a:pt x="13298" y="7023"/>
                </a:lnTo>
                <a:lnTo>
                  <a:pt x="13312" y="7057"/>
                </a:lnTo>
                <a:lnTo>
                  <a:pt x="13318" y="7081"/>
                </a:lnTo>
                <a:lnTo>
                  <a:pt x="13339" y="7099"/>
                </a:lnTo>
                <a:lnTo>
                  <a:pt x="13331" y="7140"/>
                </a:lnTo>
                <a:lnTo>
                  <a:pt x="13367" y="7188"/>
                </a:lnTo>
                <a:lnTo>
                  <a:pt x="13378" y="7208"/>
                </a:lnTo>
                <a:lnTo>
                  <a:pt x="13408" y="7233"/>
                </a:lnTo>
                <a:lnTo>
                  <a:pt x="13426" y="7242"/>
                </a:lnTo>
                <a:lnTo>
                  <a:pt x="13446" y="7244"/>
                </a:lnTo>
                <a:lnTo>
                  <a:pt x="13495" y="7230"/>
                </a:lnTo>
                <a:lnTo>
                  <a:pt x="13520" y="7236"/>
                </a:lnTo>
                <a:lnTo>
                  <a:pt x="13552" y="7250"/>
                </a:lnTo>
                <a:lnTo>
                  <a:pt x="13567" y="7249"/>
                </a:lnTo>
                <a:lnTo>
                  <a:pt x="13629" y="7195"/>
                </a:lnTo>
                <a:lnTo>
                  <a:pt x="13664" y="7170"/>
                </a:lnTo>
                <a:lnTo>
                  <a:pt x="13689" y="7160"/>
                </a:lnTo>
                <a:lnTo>
                  <a:pt x="13706" y="7142"/>
                </a:lnTo>
                <a:lnTo>
                  <a:pt x="13720" y="7108"/>
                </a:lnTo>
                <a:lnTo>
                  <a:pt x="13723" y="7093"/>
                </a:lnTo>
                <a:lnTo>
                  <a:pt x="13723" y="7039"/>
                </a:lnTo>
                <a:lnTo>
                  <a:pt x="13844" y="7008"/>
                </a:lnTo>
                <a:lnTo>
                  <a:pt x="13936" y="7012"/>
                </a:lnTo>
                <a:lnTo>
                  <a:pt x="13976" y="6985"/>
                </a:lnTo>
                <a:lnTo>
                  <a:pt x="14000" y="6991"/>
                </a:lnTo>
                <a:lnTo>
                  <a:pt x="14045" y="6958"/>
                </a:lnTo>
                <a:lnTo>
                  <a:pt x="14085" y="6946"/>
                </a:lnTo>
                <a:lnTo>
                  <a:pt x="14170" y="6949"/>
                </a:lnTo>
                <a:lnTo>
                  <a:pt x="14171" y="6943"/>
                </a:lnTo>
                <a:lnTo>
                  <a:pt x="14195" y="6942"/>
                </a:lnTo>
                <a:lnTo>
                  <a:pt x="14233" y="6915"/>
                </a:lnTo>
                <a:lnTo>
                  <a:pt x="14253" y="6890"/>
                </a:lnTo>
                <a:lnTo>
                  <a:pt x="14242" y="6862"/>
                </a:lnTo>
                <a:lnTo>
                  <a:pt x="14288" y="6847"/>
                </a:lnTo>
                <a:lnTo>
                  <a:pt x="14306" y="6817"/>
                </a:lnTo>
                <a:lnTo>
                  <a:pt x="14338" y="6855"/>
                </a:lnTo>
                <a:lnTo>
                  <a:pt x="14391" y="6856"/>
                </a:lnTo>
                <a:lnTo>
                  <a:pt x="14440" y="6847"/>
                </a:lnTo>
                <a:lnTo>
                  <a:pt x="14492" y="6844"/>
                </a:lnTo>
                <a:lnTo>
                  <a:pt x="14569" y="6845"/>
                </a:lnTo>
                <a:lnTo>
                  <a:pt x="14572" y="6866"/>
                </a:lnTo>
                <a:lnTo>
                  <a:pt x="14589" y="6910"/>
                </a:lnTo>
                <a:lnTo>
                  <a:pt x="14563" y="6930"/>
                </a:lnTo>
                <a:lnTo>
                  <a:pt x="14569" y="6947"/>
                </a:lnTo>
                <a:lnTo>
                  <a:pt x="14590" y="6958"/>
                </a:lnTo>
                <a:lnTo>
                  <a:pt x="14605" y="6986"/>
                </a:lnTo>
                <a:lnTo>
                  <a:pt x="14691" y="7009"/>
                </a:lnTo>
                <a:lnTo>
                  <a:pt x="14710" y="7046"/>
                </a:lnTo>
                <a:lnTo>
                  <a:pt x="14671" y="7097"/>
                </a:lnTo>
                <a:lnTo>
                  <a:pt x="14661" y="7152"/>
                </a:lnTo>
                <a:lnTo>
                  <a:pt x="14623" y="7206"/>
                </a:lnTo>
                <a:lnTo>
                  <a:pt x="14640" y="7227"/>
                </a:lnTo>
                <a:lnTo>
                  <a:pt x="14648" y="7270"/>
                </a:lnTo>
                <a:lnTo>
                  <a:pt x="14662" y="7286"/>
                </a:lnTo>
                <a:lnTo>
                  <a:pt x="14651" y="7354"/>
                </a:lnTo>
                <a:lnTo>
                  <a:pt x="14675" y="7403"/>
                </a:lnTo>
                <a:lnTo>
                  <a:pt x="14688" y="7416"/>
                </a:lnTo>
                <a:lnTo>
                  <a:pt x="14721" y="7462"/>
                </a:lnTo>
                <a:lnTo>
                  <a:pt x="14712" y="7527"/>
                </a:lnTo>
                <a:lnTo>
                  <a:pt x="14727" y="7568"/>
                </a:lnTo>
                <a:lnTo>
                  <a:pt x="14745" y="7657"/>
                </a:lnTo>
                <a:lnTo>
                  <a:pt x="14838" y="7730"/>
                </a:lnTo>
                <a:lnTo>
                  <a:pt x="14908" y="7765"/>
                </a:lnTo>
                <a:lnTo>
                  <a:pt x="14924" y="7785"/>
                </a:lnTo>
                <a:lnTo>
                  <a:pt x="14974" y="7799"/>
                </a:lnTo>
                <a:lnTo>
                  <a:pt x="14992" y="7799"/>
                </a:lnTo>
                <a:lnTo>
                  <a:pt x="14964" y="7869"/>
                </a:lnTo>
                <a:lnTo>
                  <a:pt x="14941" y="7883"/>
                </a:lnTo>
                <a:lnTo>
                  <a:pt x="14921" y="7879"/>
                </a:lnTo>
                <a:lnTo>
                  <a:pt x="14896" y="7890"/>
                </a:lnTo>
                <a:lnTo>
                  <a:pt x="14823" y="7954"/>
                </a:lnTo>
                <a:lnTo>
                  <a:pt x="14819" y="7963"/>
                </a:lnTo>
                <a:lnTo>
                  <a:pt x="14811" y="8010"/>
                </a:lnTo>
                <a:lnTo>
                  <a:pt x="14813" y="8066"/>
                </a:lnTo>
                <a:lnTo>
                  <a:pt x="14826" y="8080"/>
                </a:lnTo>
                <a:lnTo>
                  <a:pt x="14825" y="8128"/>
                </a:lnTo>
                <a:lnTo>
                  <a:pt x="14828" y="8147"/>
                </a:lnTo>
                <a:lnTo>
                  <a:pt x="14822" y="8168"/>
                </a:lnTo>
                <a:lnTo>
                  <a:pt x="14824" y="8193"/>
                </a:lnTo>
                <a:lnTo>
                  <a:pt x="14848" y="8230"/>
                </a:lnTo>
                <a:lnTo>
                  <a:pt x="14858" y="8236"/>
                </a:lnTo>
                <a:lnTo>
                  <a:pt x="14896" y="8248"/>
                </a:lnTo>
                <a:lnTo>
                  <a:pt x="14890" y="8256"/>
                </a:lnTo>
                <a:lnTo>
                  <a:pt x="14844" y="8281"/>
                </a:lnTo>
                <a:lnTo>
                  <a:pt x="14801" y="8325"/>
                </a:lnTo>
                <a:lnTo>
                  <a:pt x="14798" y="8355"/>
                </a:lnTo>
                <a:lnTo>
                  <a:pt x="14807" y="8373"/>
                </a:lnTo>
                <a:lnTo>
                  <a:pt x="14722" y="8433"/>
                </a:lnTo>
                <a:lnTo>
                  <a:pt x="14700" y="8440"/>
                </a:lnTo>
                <a:lnTo>
                  <a:pt x="14703" y="8449"/>
                </a:lnTo>
                <a:lnTo>
                  <a:pt x="14695" y="8494"/>
                </a:lnTo>
                <a:lnTo>
                  <a:pt x="14688" y="8496"/>
                </a:lnTo>
                <a:lnTo>
                  <a:pt x="14628" y="8542"/>
                </a:lnTo>
                <a:lnTo>
                  <a:pt x="14572" y="8587"/>
                </a:lnTo>
                <a:lnTo>
                  <a:pt x="14546" y="8612"/>
                </a:lnTo>
                <a:lnTo>
                  <a:pt x="14532" y="8621"/>
                </a:lnTo>
                <a:lnTo>
                  <a:pt x="14489" y="8619"/>
                </a:lnTo>
                <a:lnTo>
                  <a:pt x="14470" y="8663"/>
                </a:lnTo>
                <a:lnTo>
                  <a:pt x="14437" y="8693"/>
                </a:lnTo>
                <a:lnTo>
                  <a:pt x="14442" y="8710"/>
                </a:lnTo>
                <a:lnTo>
                  <a:pt x="14425" y="8727"/>
                </a:lnTo>
                <a:lnTo>
                  <a:pt x="14390" y="8752"/>
                </a:lnTo>
                <a:lnTo>
                  <a:pt x="14372" y="8785"/>
                </a:lnTo>
                <a:lnTo>
                  <a:pt x="14360" y="8792"/>
                </a:lnTo>
                <a:lnTo>
                  <a:pt x="14317" y="8839"/>
                </a:lnTo>
                <a:lnTo>
                  <a:pt x="14314" y="8849"/>
                </a:lnTo>
                <a:lnTo>
                  <a:pt x="14313" y="8886"/>
                </a:lnTo>
                <a:lnTo>
                  <a:pt x="14302" y="8894"/>
                </a:lnTo>
                <a:lnTo>
                  <a:pt x="14295" y="8899"/>
                </a:lnTo>
                <a:lnTo>
                  <a:pt x="14298" y="8922"/>
                </a:lnTo>
                <a:lnTo>
                  <a:pt x="14294" y="8946"/>
                </a:lnTo>
                <a:lnTo>
                  <a:pt x="14340" y="8991"/>
                </a:lnTo>
                <a:lnTo>
                  <a:pt x="14326" y="9017"/>
                </a:lnTo>
                <a:lnTo>
                  <a:pt x="14331" y="9029"/>
                </a:lnTo>
                <a:lnTo>
                  <a:pt x="14358" y="9024"/>
                </a:lnTo>
                <a:lnTo>
                  <a:pt x="14371" y="9030"/>
                </a:lnTo>
                <a:lnTo>
                  <a:pt x="14383" y="9068"/>
                </a:lnTo>
                <a:lnTo>
                  <a:pt x="14391" y="9082"/>
                </a:lnTo>
                <a:lnTo>
                  <a:pt x="14391" y="9091"/>
                </a:lnTo>
                <a:lnTo>
                  <a:pt x="14383" y="9103"/>
                </a:lnTo>
                <a:lnTo>
                  <a:pt x="14378" y="9122"/>
                </a:lnTo>
                <a:lnTo>
                  <a:pt x="14382" y="9128"/>
                </a:lnTo>
                <a:lnTo>
                  <a:pt x="14386" y="9132"/>
                </a:lnTo>
                <a:lnTo>
                  <a:pt x="14422" y="9130"/>
                </a:lnTo>
                <a:lnTo>
                  <a:pt x="14434" y="9132"/>
                </a:lnTo>
                <a:lnTo>
                  <a:pt x="14470" y="9113"/>
                </a:lnTo>
                <a:lnTo>
                  <a:pt x="14483" y="9113"/>
                </a:lnTo>
                <a:lnTo>
                  <a:pt x="14490" y="9134"/>
                </a:lnTo>
                <a:lnTo>
                  <a:pt x="14535" y="9142"/>
                </a:lnTo>
                <a:lnTo>
                  <a:pt x="14549" y="9162"/>
                </a:lnTo>
                <a:lnTo>
                  <a:pt x="14542" y="9170"/>
                </a:lnTo>
                <a:lnTo>
                  <a:pt x="14533" y="9192"/>
                </a:lnTo>
                <a:lnTo>
                  <a:pt x="14533" y="9196"/>
                </a:lnTo>
                <a:lnTo>
                  <a:pt x="14544" y="9205"/>
                </a:lnTo>
                <a:lnTo>
                  <a:pt x="14542" y="9221"/>
                </a:lnTo>
                <a:lnTo>
                  <a:pt x="14529" y="9231"/>
                </a:lnTo>
                <a:lnTo>
                  <a:pt x="14506" y="9230"/>
                </a:lnTo>
                <a:lnTo>
                  <a:pt x="14487" y="9234"/>
                </a:lnTo>
                <a:lnTo>
                  <a:pt x="14477" y="9245"/>
                </a:lnTo>
                <a:lnTo>
                  <a:pt x="14464" y="9248"/>
                </a:lnTo>
                <a:lnTo>
                  <a:pt x="14445" y="9246"/>
                </a:lnTo>
                <a:lnTo>
                  <a:pt x="14436" y="9255"/>
                </a:lnTo>
                <a:lnTo>
                  <a:pt x="14430" y="9256"/>
                </a:lnTo>
                <a:lnTo>
                  <a:pt x="14415" y="9254"/>
                </a:lnTo>
                <a:lnTo>
                  <a:pt x="14395" y="9242"/>
                </a:lnTo>
                <a:lnTo>
                  <a:pt x="14374" y="9247"/>
                </a:lnTo>
                <a:lnTo>
                  <a:pt x="14351" y="9240"/>
                </a:lnTo>
                <a:lnTo>
                  <a:pt x="14308" y="9238"/>
                </a:lnTo>
                <a:lnTo>
                  <a:pt x="14281" y="9229"/>
                </a:lnTo>
                <a:lnTo>
                  <a:pt x="14277" y="9231"/>
                </a:lnTo>
                <a:lnTo>
                  <a:pt x="14268" y="9246"/>
                </a:lnTo>
                <a:lnTo>
                  <a:pt x="14248" y="9256"/>
                </a:lnTo>
                <a:lnTo>
                  <a:pt x="14219" y="9264"/>
                </a:lnTo>
                <a:lnTo>
                  <a:pt x="14181" y="9293"/>
                </a:lnTo>
                <a:lnTo>
                  <a:pt x="14159" y="9307"/>
                </a:lnTo>
                <a:lnTo>
                  <a:pt x="14141" y="9327"/>
                </a:lnTo>
                <a:lnTo>
                  <a:pt x="14130" y="9333"/>
                </a:lnTo>
                <a:lnTo>
                  <a:pt x="14108" y="9364"/>
                </a:lnTo>
                <a:lnTo>
                  <a:pt x="14097" y="9362"/>
                </a:lnTo>
                <a:lnTo>
                  <a:pt x="14079" y="9368"/>
                </a:lnTo>
                <a:lnTo>
                  <a:pt x="14048" y="9390"/>
                </a:lnTo>
                <a:lnTo>
                  <a:pt x="14038" y="9404"/>
                </a:lnTo>
                <a:lnTo>
                  <a:pt x="14018" y="9413"/>
                </a:lnTo>
                <a:lnTo>
                  <a:pt x="14012" y="9421"/>
                </a:lnTo>
                <a:lnTo>
                  <a:pt x="14002" y="9422"/>
                </a:lnTo>
                <a:lnTo>
                  <a:pt x="13984" y="9439"/>
                </a:lnTo>
                <a:lnTo>
                  <a:pt x="13944" y="9441"/>
                </a:lnTo>
                <a:lnTo>
                  <a:pt x="13888" y="9436"/>
                </a:lnTo>
                <a:lnTo>
                  <a:pt x="13770" y="9409"/>
                </a:lnTo>
                <a:lnTo>
                  <a:pt x="13650" y="9359"/>
                </a:lnTo>
                <a:lnTo>
                  <a:pt x="13519" y="9348"/>
                </a:lnTo>
                <a:lnTo>
                  <a:pt x="13470" y="9332"/>
                </a:lnTo>
                <a:lnTo>
                  <a:pt x="13390" y="9326"/>
                </a:lnTo>
                <a:lnTo>
                  <a:pt x="13321" y="9330"/>
                </a:lnTo>
                <a:lnTo>
                  <a:pt x="13270" y="9323"/>
                </a:lnTo>
                <a:lnTo>
                  <a:pt x="13195" y="9333"/>
                </a:lnTo>
                <a:lnTo>
                  <a:pt x="13142" y="9333"/>
                </a:lnTo>
                <a:lnTo>
                  <a:pt x="13105" y="9322"/>
                </a:lnTo>
                <a:lnTo>
                  <a:pt x="13080" y="9304"/>
                </a:lnTo>
                <a:lnTo>
                  <a:pt x="13061" y="9308"/>
                </a:lnTo>
                <a:lnTo>
                  <a:pt x="13016" y="9303"/>
                </a:lnTo>
                <a:lnTo>
                  <a:pt x="13008" y="9305"/>
                </a:lnTo>
                <a:lnTo>
                  <a:pt x="12991" y="9320"/>
                </a:lnTo>
                <a:lnTo>
                  <a:pt x="12978" y="9329"/>
                </a:lnTo>
                <a:lnTo>
                  <a:pt x="12961" y="9354"/>
                </a:lnTo>
                <a:lnTo>
                  <a:pt x="12938" y="9411"/>
                </a:lnTo>
                <a:lnTo>
                  <a:pt x="12924" y="9418"/>
                </a:lnTo>
                <a:lnTo>
                  <a:pt x="12875" y="9401"/>
                </a:lnTo>
                <a:lnTo>
                  <a:pt x="12819" y="9388"/>
                </a:lnTo>
                <a:lnTo>
                  <a:pt x="12795" y="9408"/>
                </a:lnTo>
                <a:lnTo>
                  <a:pt x="12761" y="9476"/>
                </a:lnTo>
                <a:lnTo>
                  <a:pt x="12749" y="9495"/>
                </a:lnTo>
                <a:lnTo>
                  <a:pt x="12734" y="9487"/>
                </a:lnTo>
                <a:lnTo>
                  <a:pt x="12711" y="9489"/>
                </a:lnTo>
                <a:lnTo>
                  <a:pt x="12693" y="9499"/>
                </a:lnTo>
                <a:lnTo>
                  <a:pt x="12691" y="9507"/>
                </a:lnTo>
                <a:lnTo>
                  <a:pt x="12694" y="9515"/>
                </a:lnTo>
                <a:lnTo>
                  <a:pt x="12682" y="9537"/>
                </a:lnTo>
                <a:lnTo>
                  <a:pt x="12659" y="9553"/>
                </a:lnTo>
                <a:lnTo>
                  <a:pt x="12631" y="9558"/>
                </a:lnTo>
                <a:lnTo>
                  <a:pt x="12623" y="9564"/>
                </a:lnTo>
                <a:lnTo>
                  <a:pt x="12614" y="9581"/>
                </a:lnTo>
                <a:lnTo>
                  <a:pt x="12604" y="9591"/>
                </a:lnTo>
                <a:lnTo>
                  <a:pt x="12602" y="9602"/>
                </a:lnTo>
                <a:lnTo>
                  <a:pt x="12605" y="9605"/>
                </a:lnTo>
                <a:lnTo>
                  <a:pt x="12586" y="9621"/>
                </a:lnTo>
                <a:lnTo>
                  <a:pt x="12563" y="9651"/>
                </a:lnTo>
                <a:lnTo>
                  <a:pt x="12564" y="9668"/>
                </a:lnTo>
                <a:lnTo>
                  <a:pt x="12562" y="9674"/>
                </a:lnTo>
                <a:lnTo>
                  <a:pt x="12574" y="9698"/>
                </a:lnTo>
                <a:lnTo>
                  <a:pt x="12571" y="9704"/>
                </a:lnTo>
                <a:lnTo>
                  <a:pt x="12574" y="9712"/>
                </a:lnTo>
                <a:lnTo>
                  <a:pt x="12572" y="9720"/>
                </a:lnTo>
                <a:lnTo>
                  <a:pt x="12586" y="9732"/>
                </a:lnTo>
                <a:lnTo>
                  <a:pt x="12588" y="9741"/>
                </a:lnTo>
                <a:lnTo>
                  <a:pt x="12596" y="9739"/>
                </a:lnTo>
                <a:lnTo>
                  <a:pt x="12597" y="9746"/>
                </a:lnTo>
                <a:lnTo>
                  <a:pt x="12602" y="9752"/>
                </a:lnTo>
                <a:lnTo>
                  <a:pt x="12600" y="9755"/>
                </a:lnTo>
                <a:lnTo>
                  <a:pt x="12631" y="9771"/>
                </a:lnTo>
                <a:lnTo>
                  <a:pt x="12639" y="9770"/>
                </a:lnTo>
                <a:lnTo>
                  <a:pt x="12657" y="9775"/>
                </a:lnTo>
                <a:lnTo>
                  <a:pt x="12665" y="9780"/>
                </a:lnTo>
                <a:lnTo>
                  <a:pt x="12684" y="9783"/>
                </a:lnTo>
                <a:lnTo>
                  <a:pt x="12724" y="9808"/>
                </a:lnTo>
                <a:lnTo>
                  <a:pt x="12748" y="9831"/>
                </a:lnTo>
                <a:lnTo>
                  <a:pt x="12754" y="9850"/>
                </a:lnTo>
                <a:lnTo>
                  <a:pt x="12774" y="9879"/>
                </a:lnTo>
                <a:lnTo>
                  <a:pt x="12782" y="9877"/>
                </a:lnTo>
                <a:lnTo>
                  <a:pt x="12791" y="9890"/>
                </a:lnTo>
                <a:lnTo>
                  <a:pt x="12789" y="9898"/>
                </a:lnTo>
                <a:lnTo>
                  <a:pt x="12758" y="9952"/>
                </a:lnTo>
                <a:lnTo>
                  <a:pt x="12755" y="9973"/>
                </a:lnTo>
                <a:lnTo>
                  <a:pt x="12764" y="9976"/>
                </a:lnTo>
                <a:lnTo>
                  <a:pt x="12763" y="9980"/>
                </a:lnTo>
                <a:lnTo>
                  <a:pt x="12748" y="9990"/>
                </a:lnTo>
                <a:lnTo>
                  <a:pt x="12741" y="9999"/>
                </a:lnTo>
                <a:lnTo>
                  <a:pt x="12746" y="10020"/>
                </a:lnTo>
                <a:lnTo>
                  <a:pt x="12727" y="10018"/>
                </a:lnTo>
                <a:lnTo>
                  <a:pt x="12714" y="10027"/>
                </a:lnTo>
                <a:lnTo>
                  <a:pt x="12726" y="10030"/>
                </a:lnTo>
                <a:lnTo>
                  <a:pt x="12733" y="10036"/>
                </a:lnTo>
                <a:lnTo>
                  <a:pt x="12732" y="10072"/>
                </a:lnTo>
                <a:lnTo>
                  <a:pt x="12727" y="10075"/>
                </a:lnTo>
                <a:lnTo>
                  <a:pt x="12698" y="10058"/>
                </a:lnTo>
                <a:lnTo>
                  <a:pt x="12688" y="10061"/>
                </a:lnTo>
                <a:lnTo>
                  <a:pt x="12678" y="10053"/>
                </a:lnTo>
                <a:lnTo>
                  <a:pt x="12673" y="10055"/>
                </a:lnTo>
                <a:lnTo>
                  <a:pt x="12662" y="10068"/>
                </a:lnTo>
                <a:lnTo>
                  <a:pt x="12637" y="10107"/>
                </a:lnTo>
                <a:lnTo>
                  <a:pt x="12612" y="10149"/>
                </a:lnTo>
                <a:lnTo>
                  <a:pt x="12606" y="10174"/>
                </a:lnTo>
                <a:lnTo>
                  <a:pt x="12591" y="10188"/>
                </a:lnTo>
                <a:lnTo>
                  <a:pt x="12579" y="10212"/>
                </a:lnTo>
                <a:lnTo>
                  <a:pt x="12610" y="10263"/>
                </a:lnTo>
                <a:lnTo>
                  <a:pt x="12624" y="10260"/>
                </a:lnTo>
                <a:lnTo>
                  <a:pt x="12645" y="10244"/>
                </a:lnTo>
                <a:lnTo>
                  <a:pt x="12663" y="10241"/>
                </a:lnTo>
                <a:lnTo>
                  <a:pt x="12674" y="10234"/>
                </a:lnTo>
                <a:lnTo>
                  <a:pt x="12674" y="10227"/>
                </a:lnTo>
                <a:lnTo>
                  <a:pt x="12670" y="10221"/>
                </a:lnTo>
                <a:lnTo>
                  <a:pt x="12675" y="10204"/>
                </a:lnTo>
                <a:lnTo>
                  <a:pt x="12692" y="10197"/>
                </a:lnTo>
                <a:lnTo>
                  <a:pt x="12697" y="10188"/>
                </a:lnTo>
                <a:lnTo>
                  <a:pt x="12690" y="10181"/>
                </a:lnTo>
                <a:lnTo>
                  <a:pt x="12697" y="10171"/>
                </a:lnTo>
                <a:lnTo>
                  <a:pt x="12709" y="10169"/>
                </a:lnTo>
                <a:lnTo>
                  <a:pt x="12716" y="10161"/>
                </a:lnTo>
                <a:lnTo>
                  <a:pt x="12719" y="10168"/>
                </a:lnTo>
                <a:lnTo>
                  <a:pt x="12732" y="10175"/>
                </a:lnTo>
                <a:lnTo>
                  <a:pt x="12732" y="10211"/>
                </a:lnTo>
                <a:lnTo>
                  <a:pt x="12740" y="10221"/>
                </a:lnTo>
                <a:lnTo>
                  <a:pt x="12764" y="10229"/>
                </a:lnTo>
                <a:lnTo>
                  <a:pt x="12772" y="10237"/>
                </a:lnTo>
                <a:lnTo>
                  <a:pt x="12772" y="10242"/>
                </a:lnTo>
                <a:lnTo>
                  <a:pt x="12753" y="10270"/>
                </a:lnTo>
                <a:lnTo>
                  <a:pt x="12751" y="10279"/>
                </a:lnTo>
                <a:lnTo>
                  <a:pt x="12754" y="10297"/>
                </a:lnTo>
                <a:lnTo>
                  <a:pt x="12775" y="10302"/>
                </a:lnTo>
                <a:lnTo>
                  <a:pt x="12777" y="10307"/>
                </a:lnTo>
                <a:lnTo>
                  <a:pt x="12761" y="10328"/>
                </a:lnTo>
                <a:lnTo>
                  <a:pt x="12762" y="10333"/>
                </a:lnTo>
                <a:lnTo>
                  <a:pt x="12781" y="10347"/>
                </a:lnTo>
                <a:lnTo>
                  <a:pt x="12786" y="10363"/>
                </a:lnTo>
                <a:lnTo>
                  <a:pt x="12796" y="10366"/>
                </a:lnTo>
                <a:lnTo>
                  <a:pt x="12801" y="10363"/>
                </a:lnTo>
                <a:lnTo>
                  <a:pt x="12809" y="10364"/>
                </a:lnTo>
                <a:lnTo>
                  <a:pt x="12825" y="10374"/>
                </a:lnTo>
                <a:lnTo>
                  <a:pt x="12835" y="10399"/>
                </a:lnTo>
                <a:lnTo>
                  <a:pt x="12849" y="10418"/>
                </a:lnTo>
                <a:lnTo>
                  <a:pt x="12844" y="10424"/>
                </a:lnTo>
                <a:lnTo>
                  <a:pt x="12864" y="10476"/>
                </a:lnTo>
                <a:lnTo>
                  <a:pt x="12853" y="10496"/>
                </a:lnTo>
                <a:lnTo>
                  <a:pt x="12863" y="10501"/>
                </a:lnTo>
                <a:lnTo>
                  <a:pt x="12880" y="10502"/>
                </a:lnTo>
                <a:lnTo>
                  <a:pt x="12889" y="10510"/>
                </a:lnTo>
                <a:lnTo>
                  <a:pt x="12860" y="10528"/>
                </a:lnTo>
                <a:lnTo>
                  <a:pt x="12827" y="10532"/>
                </a:lnTo>
                <a:lnTo>
                  <a:pt x="12821" y="10537"/>
                </a:lnTo>
                <a:lnTo>
                  <a:pt x="12824" y="10566"/>
                </a:lnTo>
                <a:lnTo>
                  <a:pt x="12817" y="10598"/>
                </a:lnTo>
                <a:lnTo>
                  <a:pt x="12821" y="10603"/>
                </a:lnTo>
                <a:lnTo>
                  <a:pt x="12808" y="10608"/>
                </a:lnTo>
                <a:lnTo>
                  <a:pt x="12794" y="10620"/>
                </a:lnTo>
                <a:lnTo>
                  <a:pt x="12764" y="10653"/>
                </a:lnTo>
                <a:lnTo>
                  <a:pt x="12756" y="10654"/>
                </a:lnTo>
                <a:lnTo>
                  <a:pt x="12749" y="10650"/>
                </a:lnTo>
                <a:lnTo>
                  <a:pt x="12722" y="10653"/>
                </a:lnTo>
                <a:lnTo>
                  <a:pt x="12711" y="10658"/>
                </a:lnTo>
                <a:lnTo>
                  <a:pt x="12706" y="10655"/>
                </a:lnTo>
                <a:lnTo>
                  <a:pt x="12678" y="10656"/>
                </a:lnTo>
                <a:lnTo>
                  <a:pt x="12681" y="10661"/>
                </a:lnTo>
                <a:lnTo>
                  <a:pt x="12678" y="10663"/>
                </a:lnTo>
                <a:lnTo>
                  <a:pt x="12674" y="10656"/>
                </a:lnTo>
                <a:lnTo>
                  <a:pt x="12676" y="10665"/>
                </a:lnTo>
                <a:lnTo>
                  <a:pt x="12658" y="10670"/>
                </a:lnTo>
                <a:lnTo>
                  <a:pt x="12673" y="10709"/>
                </a:lnTo>
                <a:lnTo>
                  <a:pt x="12674" y="10725"/>
                </a:lnTo>
                <a:lnTo>
                  <a:pt x="12646" y="10743"/>
                </a:lnTo>
                <a:lnTo>
                  <a:pt x="12626" y="10775"/>
                </a:lnTo>
                <a:lnTo>
                  <a:pt x="12589" y="10792"/>
                </a:lnTo>
                <a:lnTo>
                  <a:pt x="12580" y="10800"/>
                </a:lnTo>
                <a:lnTo>
                  <a:pt x="12575" y="10801"/>
                </a:lnTo>
                <a:lnTo>
                  <a:pt x="12565" y="10812"/>
                </a:lnTo>
                <a:lnTo>
                  <a:pt x="12554" y="10817"/>
                </a:lnTo>
                <a:lnTo>
                  <a:pt x="12513" y="10894"/>
                </a:lnTo>
                <a:lnTo>
                  <a:pt x="12519" y="10921"/>
                </a:lnTo>
                <a:lnTo>
                  <a:pt x="12513" y="10950"/>
                </a:lnTo>
                <a:lnTo>
                  <a:pt x="12506" y="10952"/>
                </a:lnTo>
                <a:lnTo>
                  <a:pt x="12504" y="10963"/>
                </a:lnTo>
                <a:lnTo>
                  <a:pt x="12476" y="10970"/>
                </a:lnTo>
                <a:lnTo>
                  <a:pt x="12456" y="10987"/>
                </a:lnTo>
                <a:lnTo>
                  <a:pt x="12427" y="10998"/>
                </a:lnTo>
                <a:lnTo>
                  <a:pt x="12414" y="11019"/>
                </a:lnTo>
                <a:lnTo>
                  <a:pt x="12367" y="11065"/>
                </a:lnTo>
                <a:lnTo>
                  <a:pt x="12303" y="11138"/>
                </a:lnTo>
                <a:lnTo>
                  <a:pt x="12294" y="11155"/>
                </a:lnTo>
                <a:lnTo>
                  <a:pt x="12296" y="11190"/>
                </a:lnTo>
                <a:lnTo>
                  <a:pt x="12331" y="11218"/>
                </a:lnTo>
                <a:lnTo>
                  <a:pt x="12335" y="11237"/>
                </a:lnTo>
                <a:lnTo>
                  <a:pt x="12310" y="11231"/>
                </a:lnTo>
                <a:lnTo>
                  <a:pt x="12264" y="11234"/>
                </a:lnTo>
                <a:lnTo>
                  <a:pt x="12220" y="11234"/>
                </a:lnTo>
                <a:lnTo>
                  <a:pt x="12213" y="11238"/>
                </a:lnTo>
                <a:lnTo>
                  <a:pt x="12197" y="11247"/>
                </a:lnTo>
                <a:lnTo>
                  <a:pt x="12193" y="11257"/>
                </a:lnTo>
                <a:lnTo>
                  <a:pt x="12162" y="11272"/>
                </a:lnTo>
                <a:lnTo>
                  <a:pt x="12149" y="11288"/>
                </a:lnTo>
                <a:lnTo>
                  <a:pt x="12149" y="11296"/>
                </a:lnTo>
                <a:lnTo>
                  <a:pt x="12160" y="11310"/>
                </a:lnTo>
                <a:lnTo>
                  <a:pt x="12164" y="11343"/>
                </a:lnTo>
                <a:lnTo>
                  <a:pt x="12173" y="11373"/>
                </a:lnTo>
                <a:lnTo>
                  <a:pt x="12184" y="11388"/>
                </a:lnTo>
                <a:lnTo>
                  <a:pt x="12173" y="11413"/>
                </a:lnTo>
                <a:lnTo>
                  <a:pt x="12169" y="11475"/>
                </a:lnTo>
                <a:lnTo>
                  <a:pt x="12170" y="11488"/>
                </a:lnTo>
                <a:lnTo>
                  <a:pt x="12176" y="11492"/>
                </a:lnTo>
                <a:lnTo>
                  <a:pt x="12184" y="11490"/>
                </a:lnTo>
                <a:lnTo>
                  <a:pt x="12191" y="11515"/>
                </a:lnTo>
                <a:lnTo>
                  <a:pt x="12184" y="11528"/>
                </a:lnTo>
                <a:lnTo>
                  <a:pt x="12135" y="11577"/>
                </a:lnTo>
                <a:lnTo>
                  <a:pt x="12127" y="11594"/>
                </a:lnTo>
                <a:lnTo>
                  <a:pt x="12093" y="11616"/>
                </a:lnTo>
                <a:lnTo>
                  <a:pt x="12076" y="11640"/>
                </a:lnTo>
                <a:lnTo>
                  <a:pt x="12073" y="11652"/>
                </a:lnTo>
                <a:lnTo>
                  <a:pt x="12090" y="11687"/>
                </a:lnTo>
                <a:lnTo>
                  <a:pt x="12085" y="11699"/>
                </a:lnTo>
                <a:lnTo>
                  <a:pt x="12083" y="11713"/>
                </a:lnTo>
                <a:lnTo>
                  <a:pt x="12084" y="11758"/>
                </a:lnTo>
                <a:lnTo>
                  <a:pt x="12091" y="11771"/>
                </a:lnTo>
                <a:lnTo>
                  <a:pt x="12115" y="11787"/>
                </a:lnTo>
                <a:lnTo>
                  <a:pt x="12133" y="11814"/>
                </a:lnTo>
                <a:lnTo>
                  <a:pt x="12120" y="11836"/>
                </a:lnTo>
                <a:lnTo>
                  <a:pt x="12121" y="11840"/>
                </a:lnTo>
                <a:lnTo>
                  <a:pt x="12165" y="11951"/>
                </a:lnTo>
                <a:lnTo>
                  <a:pt x="12150" y="11948"/>
                </a:lnTo>
                <a:lnTo>
                  <a:pt x="12134" y="11992"/>
                </a:lnTo>
                <a:lnTo>
                  <a:pt x="12078" y="11987"/>
                </a:lnTo>
                <a:lnTo>
                  <a:pt x="12060" y="12002"/>
                </a:lnTo>
                <a:lnTo>
                  <a:pt x="12015" y="11998"/>
                </a:lnTo>
                <a:lnTo>
                  <a:pt x="11982" y="12001"/>
                </a:lnTo>
                <a:lnTo>
                  <a:pt x="11963" y="11991"/>
                </a:lnTo>
                <a:lnTo>
                  <a:pt x="11946" y="11987"/>
                </a:lnTo>
                <a:lnTo>
                  <a:pt x="11926" y="11969"/>
                </a:lnTo>
                <a:lnTo>
                  <a:pt x="11891" y="12003"/>
                </a:lnTo>
                <a:lnTo>
                  <a:pt x="11862" y="12053"/>
                </a:lnTo>
                <a:lnTo>
                  <a:pt x="11856" y="12059"/>
                </a:lnTo>
                <a:lnTo>
                  <a:pt x="11840" y="12070"/>
                </a:lnTo>
                <a:lnTo>
                  <a:pt x="11830" y="12081"/>
                </a:lnTo>
                <a:lnTo>
                  <a:pt x="11793" y="12097"/>
                </a:lnTo>
                <a:lnTo>
                  <a:pt x="11707" y="12164"/>
                </a:lnTo>
                <a:lnTo>
                  <a:pt x="11693" y="12184"/>
                </a:lnTo>
                <a:lnTo>
                  <a:pt x="11669" y="12202"/>
                </a:lnTo>
                <a:lnTo>
                  <a:pt x="11665" y="12215"/>
                </a:lnTo>
                <a:lnTo>
                  <a:pt x="11665" y="12237"/>
                </a:lnTo>
                <a:lnTo>
                  <a:pt x="11645" y="12254"/>
                </a:lnTo>
                <a:lnTo>
                  <a:pt x="11589" y="12309"/>
                </a:lnTo>
                <a:lnTo>
                  <a:pt x="11568" y="12312"/>
                </a:lnTo>
                <a:lnTo>
                  <a:pt x="11538" y="12323"/>
                </a:lnTo>
                <a:lnTo>
                  <a:pt x="11503" y="12348"/>
                </a:lnTo>
                <a:lnTo>
                  <a:pt x="11498" y="12355"/>
                </a:lnTo>
                <a:lnTo>
                  <a:pt x="11498" y="12374"/>
                </a:lnTo>
                <a:lnTo>
                  <a:pt x="11512" y="12427"/>
                </a:lnTo>
                <a:lnTo>
                  <a:pt x="11511" y="12440"/>
                </a:lnTo>
                <a:lnTo>
                  <a:pt x="11498" y="12477"/>
                </a:lnTo>
                <a:lnTo>
                  <a:pt x="11503" y="12513"/>
                </a:lnTo>
                <a:lnTo>
                  <a:pt x="11494" y="12552"/>
                </a:lnTo>
                <a:lnTo>
                  <a:pt x="11479" y="12577"/>
                </a:lnTo>
                <a:lnTo>
                  <a:pt x="11434" y="12580"/>
                </a:lnTo>
                <a:lnTo>
                  <a:pt x="11358" y="12597"/>
                </a:lnTo>
                <a:lnTo>
                  <a:pt x="11340" y="12618"/>
                </a:lnTo>
                <a:lnTo>
                  <a:pt x="11326" y="12636"/>
                </a:lnTo>
                <a:lnTo>
                  <a:pt x="11321" y="12648"/>
                </a:lnTo>
                <a:lnTo>
                  <a:pt x="11323" y="12658"/>
                </a:lnTo>
                <a:lnTo>
                  <a:pt x="11313" y="12670"/>
                </a:lnTo>
                <a:lnTo>
                  <a:pt x="11308" y="12681"/>
                </a:lnTo>
                <a:lnTo>
                  <a:pt x="11318" y="12698"/>
                </a:lnTo>
                <a:lnTo>
                  <a:pt x="11334" y="12739"/>
                </a:lnTo>
                <a:lnTo>
                  <a:pt x="11314" y="12760"/>
                </a:lnTo>
                <a:lnTo>
                  <a:pt x="11234" y="12793"/>
                </a:lnTo>
                <a:lnTo>
                  <a:pt x="11206" y="12774"/>
                </a:lnTo>
                <a:lnTo>
                  <a:pt x="11185" y="12725"/>
                </a:lnTo>
                <a:lnTo>
                  <a:pt x="11182" y="12723"/>
                </a:lnTo>
                <a:lnTo>
                  <a:pt x="11115" y="12734"/>
                </a:lnTo>
                <a:lnTo>
                  <a:pt x="11092" y="12724"/>
                </a:lnTo>
                <a:lnTo>
                  <a:pt x="11056" y="12718"/>
                </a:lnTo>
                <a:lnTo>
                  <a:pt x="11042" y="12719"/>
                </a:lnTo>
                <a:lnTo>
                  <a:pt x="10993" y="12734"/>
                </a:lnTo>
                <a:lnTo>
                  <a:pt x="10968" y="12747"/>
                </a:lnTo>
                <a:lnTo>
                  <a:pt x="10916" y="12754"/>
                </a:lnTo>
                <a:lnTo>
                  <a:pt x="10875" y="12782"/>
                </a:lnTo>
                <a:lnTo>
                  <a:pt x="10831" y="12773"/>
                </a:lnTo>
                <a:lnTo>
                  <a:pt x="10807" y="12774"/>
                </a:lnTo>
                <a:lnTo>
                  <a:pt x="10782" y="12784"/>
                </a:lnTo>
                <a:lnTo>
                  <a:pt x="10750" y="12784"/>
                </a:lnTo>
                <a:lnTo>
                  <a:pt x="10747" y="12747"/>
                </a:lnTo>
                <a:lnTo>
                  <a:pt x="10749" y="12737"/>
                </a:lnTo>
                <a:lnTo>
                  <a:pt x="10744" y="12730"/>
                </a:lnTo>
                <a:lnTo>
                  <a:pt x="10722" y="12716"/>
                </a:lnTo>
                <a:lnTo>
                  <a:pt x="10714" y="12705"/>
                </a:lnTo>
                <a:lnTo>
                  <a:pt x="10707" y="12685"/>
                </a:lnTo>
                <a:lnTo>
                  <a:pt x="10696" y="12670"/>
                </a:lnTo>
                <a:lnTo>
                  <a:pt x="10674" y="12648"/>
                </a:lnTo>
                <a:lnTo>
                  <a:pt x="10653" y="12615"/>
                </a:lnTo>
                <a:lnTo>
                  <a:pt x="10635" y="12571"/>
                </a:lnTo>
                <a:lnTo>
                  <a:pt x="10630" y="12558"/>
                </a:lnTo>
                <a:lnTo>
                  <a:pt x="10628" y="12533"/>
                </a:lnTo>
                <a:lnTo>
                  <a:pt x="10631" y="12478"/>
                </a:lnTo>
                <a:lnTo>
                  <a:pt x="10598" y="12470"/>
                </a:lnTo>
                <a:lnTo>
                  <a:pt x="10584" y="12471"/>
                </a:lnTo>
                <a:lnTo>
                  <a:pt x="10572" y="12468"/>
                </a:lnTo>
                <a:lnTo>
                  <a:pt x="10562" y="12474"/>
                </a:lnTo>
                <a:lnTo>
                  <a:pt x="10556" y="12478"/>
                </a:lnTo>
                <a:lnTo>
                  <a:pt x="10505" y="12485"/>
                </a:lnTo>
                <a:lnTo>
                  <a:pt x="10500" y="12485"/>
                </a:lnTo>
                <a:lnTo>
                  <a:pt x="10485" y="12469"/>
                </a:lnTo>
                <a:lnTo>
                  <a:pt x="10477" y="12466"/>
                </a:lnTo>
                <a:lnTo>
                  <a:pt x="10434" y="12471"/>
                </a:lnTo>
                <a:lnTo>
                  <a:pt x="10415" y="12493"/>
                </a:lnTo>
                <a:lnTo>
                  <a:pt x="10393" y="12513"/>
                </a:lnTo>
                <a:lnTo>
                  <a:pt x="10352" y="12564"/>
                </a:lnTo>
                <a:lnTo>
                  <a:pt x="10348" y="12571"/>
                </a:lnTo>
                <a:lnTo>
                  <a:pt x="10350" y="12591"/>
                </a:lnTo>
                <a:lnTo>
                  <a:pt x="10348" y="12600"/>
                </a:lnTo>
                <a:lnTo>
                  <a:pt x="10329" y="12630"/>
                </a:lnTo>
                <a:lnTo>
                  <a:pt x="10259" y="12682"/>
                </a:lnTo>
                <a:lnTo>
                  <a:pt x="10234" y="12723"/>
                </a:lnTo>
                <a:lnTo>
                  <a:pt x="10210" y="12740"/>
                </a:lnTo>
                <a:lnTo>
                  <a:pt x="10179" y="12749"/>
                </a:lnTo>
                <a:lnTo>
                  <a:pt x="10156" y="12780"/>
                </a:lnTo>
                <a:lnTo>
                  <a:pt x="10150" y="12801"/>
                </a:lnTo>
                <a:lnTo>
                  <a:pt x="10138" y="12817"/>
                </a:lnTo>
                <a:lnTo>
                  <a:pt x="10078" y="12870"/>
                </a:lnTo>
                <a:lnTo>
                  <a:pt x="10066" y="12922"/>
                </a:lnTo>
                <a:lnTo>
                  <a:pt x="10029" y="12962"/>
                </a:lnTo>
                <a:lnTo>
                  <a:pt x="9982" y="12988"/>
                </a:lnTo>
                <a:lnTo>
                  <a:pt x="9910" y="13053"/>
                </a:lnTo>
                <a:lnTo>
                  <a:pt x="9873" y="13113"/>
                </a:lnTo>
                <a:lnTo>
                  <a:pt x="9859" y="13126"/>
                </a:lnTo>
                <a:lnTo>
                  <a:pt x="9821" y="13133"/>
                </a:lnTo>
                <a:lnTo>
                  <a:pt x="9767" y="13163"/>
                </a:lnTo>
                <a:lnTo>
                  <a:pt x="9744" y="13181"/>
                </a:lnTo>
                <a:lnTo>
                  <a:pt x="9722" y="13212"/>
                </a:lnTo>
                <a:lnTo>
                  <a:pt x="9676" y="13231"/>
                </a:lnTo>
                <a:lnTo>
                  <a:pt x="9669" y="13239"/>
                </a:lnTo>
                <a:lnTo>
                  <a:pt x="9619" y="13298"/>
                </a:lnTo>
                <a:lnTo>
                  <a:pt x="9607" y="13318"/>
                </a:lnTo>
                <a:lnTo>
                  <a:pt x="9599" y="13334"/>
                </a:lnTo>
                <a:lnTo>
                  <a:pt x="9603" y="13350"/>
                </a:lnTo>
                <a:lnTo>
                  <a:pt x="9601" y="13363"/>
                </a:lnTo>
                <a:lnTo>
                  <a:pt x="9566" y="13379"/>
                </a:lnTo>
                <a:lnTo>
                  <a:pt x="9542" y="13399"/>
                </a:lnTo>
                <a:lnTo>
                  <a:pt x="9544" y="13408"/>
                </a:lnTo>
                <a:lnTo>
                  <a:pt x="9550" y="13418"/>
                </a:lnTo>
                <a:lnTo>
                  <a:pt x="9529" y="13471"/>
                </a:lnTo>
                <a:lnTo>
                  <a:pt x="9524" y="13494"/>
                </a:lnTo>
                <a:lnTo>
                  <a:pt x="9513" y="13528"/>
                </a:lnTo>
                <a:lnTo>
                  <a:pt x="9500" y="13543"/>
                </a:lnTo>
                <a:lnTo>
                  <a:pt x="9491" y="13569"/>
                </a:lnTo>
                <a:lnTo>
                  <a:pt x="9481" y="13575"/>
                </a:lnTo>
                <a:lnTo>
                  <a:pt x="9459" y="13607"/>
                </a:lnTo>
                <a:lnTo>
                  <a:pt x="9372" y="13659"/>
                </a:lnTo>
                <a:lnTo>
                  <a:pt x="9333" y="13687"/>
                </a:lnTo>
                <a:lnTo>
                  <a:pt x="9310" y="13689"/>
                </a:lnTo>
                <a:lnTo>
                  <a:pt x="9293" y="13696"/>
                </a:lnTo>
                <a:lnTo>
                  <a:pt x="9269" y="13715"/>
                </a:lnTo>
                <a:lnTo>
                  <a:pt x="9252" y="13725"/>
                </a:lnTo>
                <a:lnTo>
                  <a:pt x="9211" y="13784"/>
                </a:lnTo>
                <a:lnTo>
                  <a:pt x="9204" y="13789"/>
                </a:lnTo>
                <a:lnTo>
                  <a:pt x="9191" y="13791"/>
                </a:lnTo>
                <a:lnTo>
                  <a:pt x="9180" y="13800"/>
                </a:lnTo>
                <a:lnTo>
                  <a:pt x="9176" y="13799"/>
                </a:lnTo>
                <a:lnTo>
                  <a:pt x="9165" y="13803"/>
                </a:lnTo>
                <a:lnTo>
                  <a:pt x="9144" y="13791"/>
                </a:lnTo>
                <a:lnTo>
                  <a:pt x="9129" y="13802"/>
                </a:lnTo>
                <a:lnTo>
                  <a:pt x="9096" y="13814"/>
                </a:lnTo>
                <a:lnTo>
                  <a:pt x="9143" y="13831"/>
                </a:lnTo>
                <a:lnTo>
                  <a:pt x="9168" y="13837"/>
                </a:lnTo>
                <a:lnTo>
                  <a:pt x="9164" y="13838"/>
                </a:lnTo>
                <a:lnTo>
                  <a:pt x="9148" y="13836"/>
                </a:lnTo>
                <a:lnTo>
                  <a:pt x="9129" y="13829"/>
                </a:lnTo>
                <a:lnTo>
                  <a:pt x="9125" y="13830"/>
                </a:lnTo>
                <a:lnTo>
                  <a:pt x="9126" y="13839"/>
                </a:lnTo>
                <a:lnTo>
                  <a:pt x="9122" y="13836"/>
                </a:lnTo>
                <a:lnTo>
                  <a:pt x="9116" y="13840"/>
                </a:lnTo>
                <a:lnTo>
                  <a:pt x="9120" y="13862"/>
                </a:lnTo>
                <a:lnTo>
                  <a:pt x="9132" y="13873"/>
                </a:lnTo>
                <a:lnTo>
                  <a:pt x="9131" y="13888"/>
                </a:lnTo>
                <a:lnTo>
                  <a:pt x="9147" y="13915"/>
                </a:lnTo>
                <a:lnTo>
                  <a:pt x="9138" y="13923"/>
                </a:lnTo>
                <a:lnTo>
                  <a:pt x="9143" y="13930"/>
                </a:lnTo>
                <a:lnTo>
                  <a:pt x="9134" y="13942"/>
                </a:lnTo>
                <a:lnTo>
                  <a:pt x="9155" y="13960"/>
                </a:lnTo>
                <a:lnTo>
                  <a:pt x="9148" y="13979"/>
                </a:lnTo>
                <a:lnTo>
                  <a:pt x="9166" y="13985"/>
                </a:lnTo>
                <a:lnTo>
                  <a:pt x="9191" y="14001"/>
                </a:lnTo>
                <a:lnTo>
                  <a:pt x="9202" y="14017"/>
                </a:lnTo>
                <a:lnTo>
                  <a:pt x="9209" y="14039"/>
                </a:lnTo>
                <a:lnTo>
                  <a:pt x="9229" y="14046"/>
                </a:lnTo>
                <a:lnTo>
                  <a:pt x="9242" y="14059"/>
                </a:lnTo>
                <a:lnTo>
                  <a:pt x="9231" y="14072"/>
                </a:lnTo>
                <a:lnTo>
                  <a:pt x="9212" y="14072"/>
                </a:lnTo>
                <a:lnTo>
                  <a:pt x="9187" y="14111"/>
                </a:lnTo>
                <a:lnTo>
                  <a:pt x="9187" y="14121"/>
                </a:lnTo>
                <a:lnTo>
                  <a:pt x="9197" y="14132"/>
                </a:lnTo>
                <a:lnTo>
                  <a:pt x="9209" y="14139"/>
                </a:lnTo>
                <a:lnTo>
                  <a:pt x="9206" y="14144"/>
                </a:lnTo>
                <a:lnTo>
                  <a:pt x="9231" y="14169"/>
                </a:lnTo>
                <a:lnTo>
                  <a:pt x="9224" y="14172"/>
                </a:lnTo>
                <a:lnTo>
                  <a:pt x="9220" y="14187"/>
                </a:lnTo>
                <a:lnTo>
                  <a:pt x="9226" y="14185"/>
                </a:lnTo>
                <a:lnTo>
                  <a:pt x="9230" y="14174"/>
                </a:lnTo>
                <a:lnTo>
                  <a:pt x="9237" y="14166"/>
                </a:lnTo>
                <a:lnTo>
                  <a:pt x="9252" y="14178"/>
                </a:lnTo>
                <a:lnTo>
                  <a:pt x="9254" y="14191"/>
                </a:lnTo>
                <a:lnTo>
                  <a:pt x="9264" y="14188"/>
                </a:lnTo>
                <a:lnTo>
                  <a:pt x="9261" y="14176"/>
                </a:lnTo>
                <a:lnTo>
                  <a:pt x="9286" y="14165"/>
                </a:lnTo>
                <a:lnTo>
                  <a:pt x="9287" y="14182"/>
                </a:lnTo>
                <a:lnTo>
                  <a:pt x="9291" y="14188"/>
                </a:lnTo>
                <a:lnTo>
                  <a:pt x="9300" y="14188"/>
                </a:lnTo>
                <a:lnTo>
                  <a:pt x="9307" y="14193"/>
                </a:lnTo>
                <a:lnTo>
                  <a:pt x="9317" y="14189"/>
                </a:lnTo>
                <a:lnTo>
                  <a:pt x="9338" y="14198"/>
                </a:lnTo>
                <a:lnTo>
                  <a:pt x="9343" y="14203"/>
                </a:lnTo>
                <a:lnTo>
                  <a:pt x="9339" y="14212"/>
                </a:lnTo>
                <a:lnTo>
                  <a:pt x="9302" y="14243"/>
                </a:lnTo>
                <a:lnTo>
                  <a:pt x="9305" y="14250"/>
                </a:lnTo>
                <a:lnTo>
                  <a:pt x="9304" y="14254"/>
                </a:lnTo>
                <a:lnTo>
                  <a:pt x="9288" y="14268"/>
                </a:lnTo>
                <a:lnTo>
                  <a:pt x="9288" y="14293"/>
                </a:lnTo>
                <a:lnTo>
                  <a:pt x="9292" y="14300"/>
                </a:lnTo>
                <a:lnTo>
                  <a:pt x="9317" y="14285"/>
                </a:lnTo>
                <a:lnTo>
                  <a:pt x="9331" y="14294"/>
                </a:lnTo>
                <a:lnTo>
                  <a:pt x="9340" y="14308"/>
                </a:lnTo>
                <a:lnTo>
                  <a:pt x="9341" y="14332"/>
                </a:lnTo>
                <a:lnTo>
                  <a:pt x="9352" y="14335"/>
                </a:lnTo>
                <a:lnTo>
                  <a:pt x="9352" y="14345"/>
                </a:lnTo>
                <a:lnTo>
                  <a:pt x="9342" y="14344"/>
                </a:lnTo>
                <a:lnTo>
                  <a:pt x="9339" y="14357"/>
                </a:lnTo>
                <a:lnTo>
                  <a:pt x="9345" y="14357"/>
                </a:lnTo>
                <a:lnTo>
                  <a:pt x="9350" y="14384"/>
                </a:lnTo>
                <a:lnTo>
                  <a:pt x="9358" y="14393"/>
                </a:lnTo>
                <a:lnTo>
                  <a:pt x="9385" y="14386"/>
                </a:lnTo>
                <a:lnTo>
                  <a:pt x="9437" y="14439"/>
                </a:lnTo>
                <a:lnTo>
                  <a:pt x="9400" y="14464"/>
                </a:lnTo>
                <a:lnTo>
                  <a:pt x="9411" y="14491"/>
                </a:lnTo>
                <a:lnTo>
                  <a:pt x="9436" y="14468"/>
                </a:lnTo>
                <a:lnTo>
                  <a:pt x="9450" y="14485"/>
                </a:lnTo>
                <a:lnTo>
                  <a:pt x="9447" y="14490"/>
                </a:lnTo>
                <a:lnTo>
                  <a:pt x="9450" y="14494"/>
                </a:lnTo>
                <a:lnTo>
                  <a:pt x="9445" y="14503"/>
                </a:lnTo>
                <a:lnTo>
                  <a:pt x="9465" y="14569"/>
                </a:lnTo>
                <a:lnTo>
                  <a:pt x="9458" y="14626"/>
                </a:lnTo>
                <a:lnTo>
                  <a:pt x="9434" y="14641"/>
                </a:lnTo>
                <a:lnTo>
                  <a:pt x="9432" y="14662"/>
                </a:lnTo>
                <a:lnTo>
                  <a:pt x="9422" y="14684"/>
                </a:lnTo>
                <a:lnTo>
                  <a:pt x="9405" y="14699"/>
                </a:lnTo>
                <a:lnTo>
                  <a:pt x="9393" y="14718"/>
                </a:lnTo>
                <a:lnTo>
                  <a:pt x="9403" y="14724"/>
                </a:lnTo>
                <a:lnTo>
                  <a:pt x="9405" y="14730"/>
                </a:lnTo>
                <a:lnTo>
                  <a:pt x="9370" y="14788"/>
                </a:lnTo>
                <a:lnTo>
                  <a:pt x="9358" y="14822"/>
                </a:lnTo>
                <a:lnTo>
                  <a:pt x="9316" y="14898"/>
                </a:lnTo>
                <a:lnTo>
                  <a:pt x="9315" y="14956"/>
                </a:lnTo>
                <a:lnTo>
                  <a:pt x="9309" y="15010"/>
                </a:lnTo>
                <a:lnTo>
                  <a:pt x="9236" y="15152"/>
                </a:lnTo>
                <a:lnTo>
                  <a:pt x="9215" y="15171"/>
                </a:lnTo>
                <a:lnTo>
                  <a:pt x="9191" y="15174"/>
                </a:lnTo>
                <a:lnTo>
                  <a:pt x="9181" y="15150"/>
                </a:lnTo>
                <a:lnTo>
                  <a:pt x="9135" y="15131"/>
                </a:lnTo>
                <a:lnTo>
                  <a:pt x="9093" y="15187"/>
                </a:lnTo>
                <a:lnTo>
                  <a:pt x="9085" y="15190"/>
                </a:lnTo>
                <a:lnTo>
                  <a:pt x="9086" y="15213"/>
                </a:lnTo>
                <a:lnTo>
                  <a:pt x="9090" y="15215"/>
                </a:lnTo>
                <a:lnTo>
                  <a:pt x="9092" y="15225"/>
                </a:lnTo>
                <a:lnTo>
                  <a:pt x="9093" y="15238"/>
                </a:lnTo>
                <a:lnTo>
                  <a:pt x="9089" y="15241"/>
                </a:lnTo>
                <a:lnTo>
                  <a:pt x="9089" y="15269"/>
                </a:lnTo>
                <a:lnTo>
                  <a:pt x="9083" y="15289"/>
                </a:lnTo>
                <a:lnTo>
                  <a:pt x="9036" y="15298"/>
                </a:lnTo>
                <a:lnTo>
                  <a:pt x="9038" y="15275"/>
                </a:lnTo>
                <a:lnTo>
                  <a:pt x="9031" y="15252"/>
                </a:lnTo>
                <a:lnTo>
                  <a:pt x="8987" y="15191"/>
                </a:lnTo>
                <a:lnTo>
                  <a:pt x="8938" y="15114"/>
                </a:lnTo>
                <a:lnTo>
                  <a:pt x="8841" y="15032"/>
                </a:lnTo>
                <a:lnTo>
                  <a:pt x="8753" y="15029"/>
                </a:lnTo>
                <a:lnTo>
                  <a:pt x="8688" y="15037"/>
                </a:lnTo>
                <a:lnTo>
                  <a:pt x="8662" y="14987"/>
                </a:lnTo>
                <a:lnTo>
                  <a:pt x="8617" y="15005"/>
                </a:lnTo>
                <a:lnTo>
                  <a:pt x="8582" y="15050"/>
                </a:lnTo>
                <a:lnTo>
                  <a:pt x="8585" y="15063"/>
                </a:lnTo>
                <a:lnTo>
                  <a:pt x="8584" y="15076"/>
                </a:lnTo>
                <a:lnTo>
                  <a:pt x="8537" y="15081"/>
                </a:lnTo>
                <a:lnTo>
                  <a:pt x="8483" y="15146"/>
                </a:lnTo>
                <a:lnTo>
                  <a:pt x="8477" y="15147"/>
                </a:lnTo>
                <a:lnTo>
                  <a:pt x="8350" y="15131"/>
                </a:lnTo>
                <a:lnTo>
                  <a:pt x="8291" y="15120"/>
                </a:lnTo>
                <a:lnTo>
                  <a:pt x="8289" y="15111"/>
                </a:lnTo>
                <a:lnTo>
                  <a:pt x="8328" y="14902"/>
                </a:lnTo>
                <a:lnTo>
                  <a:pt x="8319" y="14858"/>
                </a:lnTo>
                <a:lnTo>
                  <a:pt x="8320" y="14828"/>
                </a:lnTo>
                <a:lnTo>
                  <a:pt x="8314" y="14781"/>
                </a:lnTo>
                <a:lnTo>
                  <a:pt x="8308" y="14768"/>
                </a:lnTo>
                <a:lnTo>
                  <a:pt x="8311" y="14751"/>
                </a:lnTo>
                <a:lnTo>
                  <a:pt x="8304" y="14739"/>
                </a:lnTo>
                <a:lnTo>
                  <a:pt x="8309" y="14705"/>
                </a:lnTo>
                <a:lnTo>
                  <a:pt x="8306" y="14689"/>
                </a:lnTo>
                <a:lnTo>
                  <a:pt x="8246" y="14626"/>
                </a:lnTo>
                <a:lnTo>
                  <a:pt x="8229" y="14617"/>
                </a:lnTo>
                <a:lnTo>
                  <a:pt x="8204" y="14595"/>
                </a:lnTo>
                <a:lnTo>
                  <a:pt x="8187" y="14593"/>
                </a:lnTo>
                <a:lnTo>
                  <a:pt x="8175" y="14584"/>
                </a:lnTo>
                <a:lnTo>
                  <a:pt x="8150" y="14537"/>
                </a:lnTo>
                <a:lnTo>
                  <a:pt x="8116" y="14491"/>
                </a:lnTo>
                <a:lnTo>
                  <a:pt x="8070" y="14454"/>
                </a:lnTo>
                <a:lnTo>
                  <a:pt x="8040" y="14413"/>
                </a:lnTo>
                <a:lnTo>
                  <a:pt x="8006" y="14378"/>
                </a:lnTo>
                <a:lnTo>
                  <a:pt x="7969" y="14324"/>
                </a:lnTo>
                <a:lnTo>
                  <a:pt x="7949" y="14284"/>
                </a:lnTo>
                <a:lnTo>
                  <a:pt x="7923" y="14265"/>
                </a:lnTo>
                <a:lnTo>
                  <a:pt x="7828" y="14215"/>
                </a:lnTo>
                <a:lnTo>
                  <a:pt x="7813" y="14195"/>
                </a:lnTo>
                <a:lnTo>
                  <a:pt x="7798" y="14190"/>
                </a:lnTo>
                <a:lnTo>
                  <a:pt x="7807" y="14179"/>
                </a:lnTo>
                <a:lnTo>
                  <a:pt x="7800" y="14172"/>
                </a:lnTo>
                <a:lnTo>
                  <a:pt x="7795" y="14178"/>
                </a:lnTo>
                <a:lnTo>
                  <a:pt x="7760" y="14139"/>
                </a:lnTo>
                <a:lnTo>
                  <a:pt x="7744" y="14099"/>
                </a:lnTo>
                <a:lnTo>
                  <a:pt x="7701" y="14063"/>
                </a:lnTo>
                <a:lnTo>
                  <a:pt x="7660" y="13998"/>
                </a:lnTo>
                <a:lnTo>
                  <a:pt x="7650" y="13921"/>
                </a:lnTo>
                <a:lnTo>
                  <a:pt x="7637" y="13885"/>
                </a:lnTo>
                <a:lnTo>
                  <a:pt x="7637" y="13875"/>
                </a:lnTo>
                <a:lnTo>
                  <a:pt x="7635" y="13871"/>
                </a:lnTo>
                <a:lnTo>
                  <a:pt x="7628" y="13871"/>
                </a:lnTo>
                <a:lnTo>
                  <a:pt x="7621" y="13866"/>
                </a:lnTo>
                <a:lnTo>
                  <a:pt x="7624" y="13863"/>
                </a:lnTo>
                <a:lnTo>
                  <a:pt x="7620" y="13851"/>
                </a:lnTo>
                <a:lnTo>
                  <a:pt x="7623" y="13846"/>
                </a:lnTo>
                <a:lnTo>
                  <a:pt x="7627" y="13846"/>
                </a:lnTo>
                <a:lnTo>
                  <a:pt x="7661" y="13852"/>
                </a:lnTo>
                <a:lnTo>
                  <a:pt x="7661" y="13835"/>
                </a:lnTo>
                <a:lnTo>
                  <a:pt x="7655" y="13823"/>
                </a:lnTo>
                <a:lnTo>
                  <a:pt x="7659" y="13790"/>
                </a:lnTo>
                <a:lnTo>
                  <a:pt x="7645" y="13755"/>
                </a:lnTo>
                <a:lnTo>
                  <a:pt x="7649" y="13671"/>
                </a:lnTo>
                <a:lnTo>
                  <a:pt x="7652" y="13650"/>
                </a:lnTo>
                <a:lnTo>
                  <a:pt x="7663" y="13645"/>
                </a:lnTo>
                <a:lnTo>
                  <a:pt x="7682" y="13614"/>
                </a:lnTo>
                <a:lnTo>
                  <a:pt x="7707" y="13592"/>
                </a:lnTo>
                <a:lnTo>
                  <a:pt x="7718" y="13564"/>
                </a:lnTo>
                <a:lnTo>
                  <a:pt x="7715" y="13531"/>
                </a:lnTo>
                <a:lnTo>
                  <a:pt x="7716" y="13512"/>
                </a:lnTo>
                <a:lnTo>
                  <a:pt x="7725" y="13478"/>
                </a:lnTo>
                <a:lnTo>
                  <a:pt x="7726" y="13455"/>
                </a:lnTo>
                <a:lnTo>
                  <a:pt x="7716" y="13423"/>
                </a:lnTo>
                <a:lnTo>
                  <a:pt x="7715" y="13419"/>
                </a:lnTo>
                <a:lnTo>
                  <a:pt x="7702" y="13417"/>
                </a:lnTo>
                <a:lnTo>
                  <a:pt x="7718" y="13363"/>
                </a:lnTo>
                <a:lnTo>
                  <a:pt x="7737" y="13332"/>
                </a:lnTo>
                <a:lnTo>
                  <a:pt x="7732" y="13287"/>
                </a:lnTo>
                <a:lnTo>
                  <a:pt x="7741" y="13269"/>
                </a:lnTo>
                <a:lnTo>
                  <a:pt x="7730" y="13236"/>
                </a:lnTo>
                <a:lnTo>
                  <a:pt x="7718" y="13216"/>
                </a:lnTo>
                <a:lnTo>
                  <a:pt x="7740" y="13193"/>
                </a:lnTo>
                <a:lnTo>
                  <a:pt x="7751" y="13170"/>
                </a:lnTo>
                <a:lnTo>
                  <a:pt x="7751" y="13160"/>
                </a:lnTo>
                <a:lnTo>
                  <a:pt x="7758" y="13146"/>
                </a:lnTo>
                <a:lnTo>
                  <a:pt x="7757" y="13140"/>
                </a:lnTo>
                <a:lnTo>
                  <a:pt x="7722" y="13148"/>
                </a:lnTo>
                <a:lnTo>
                  <a:pt x="7716" y="13146"/>
                </a:lnTo>
                <a:lnTo>
                  <a:pt x="7703" y="13130"/>
                </a:lnTo>
                <a:lnTo>
                  <a:pt x="7685" y="13123"/>
                </a:lnTo>
                <a:lnTo>
                  <a:pt x="7680" y="13114"/>
                </a:lnTo>
                <a:lnTo>
                  <a:pt x="7667" y="13111"/>
                </a:lnTo>
                <a:lnTo>
                  <a:pt x="7666" y="13097"/>
                </a:lnTo>
                <a:lnTo>
                  <a:pt x="7671" y="13092"/>
                </a:lnTo>
                <a:lnTo>
                  <a:pt x="7659" y="13077"/>
                </a:lnTo>
                <a:lnTo>
                  <a:pt x="7670" y="13060"/>
                </a:lnTo>
                <a:lnTo>
                  <a:pt x="7669" y="13036"/>
                </a:lnTo>
                <a:lnTo>
                  <a:pt x="7661" y="13016"/>
                </a:lnTo>
                <a:lnTo>
                  <a:pt x="7660" y="12992"/>
                </a:lnTo>
                <a:lnTo>
                  <a:pt x="7640" y="12982"/>
                </a:lnTo>
                <a:lnTo>
                  <a:pt x="7634" y="12966"/>
                </a:lnTo>
                <a:lnTo>
                  <a:pt x="7600" y="12935"/>
                </a:lnTo>
                <a:lnTo>
                  <a:pt x="7573" y="12921"/>
                </a:lnTo>
                <a:lnTo>
                  <a:pt x="7570" y="12921"/>
                </a:lnTo>
                <a:lnTo>
                  <a:pt x="7570" y="12928"/>
                </a:lnTo>
                <a:lnTo>
                  <a:pt x="7547" y="12947"/>
                </a:lnTo>
                <a:lnTo>
                  <a:pt x="7542" y="12958"/>
                </a:lnTo>
                <a:lnTo>
                  <a:pt x="7536" y="12957"/>
                </a:lnTo>
                <a:lnTo>
                  <a:pt x="7533" y="12962"/>
                </a:lnTo>
                <a:lnTo>
                  <a:pt x="7502" y="12964"/>
                </a:lnTo>
                <a:lnTo>
                  <a:pt x="7479" y="12956"/>
                </a:lnTo>
                <a:lnTo>
                  <a:pt x="7463" y="12937"/>
                </a:lnTo>
                <a:lnTo>
                  <a:pt x="7456" y="12932"/>
                </a:lnTo>
                <a:lnTo>
                  <a:pt x="7457" y="12936"/>
                </a:lnTo>
                <a:lnTo>
                  <a:pt x="7453" y="12941"/>
                </a:lnTo>
                <a:lnTo>
                  <a:pt x="7451" y="12937"/>
                </a:lnTo>
                <a:lnTo>
                  <a:pt x="7443" y="12933"/>
                </a:lnTo>
                <a:lnTo>
                  <a:pt x="7436" y="12931"/>
                </a:lnTo>
                <a:lnTo>
                  <a:pt x="7432" y="12935"/>
                </a:lnTo>
                <a:lnTo>
                  <a:pt x="7430" y="12930"/>
                </a:lnTo>
                <a:lnTo>
                  <a:pt x="7394" y="12922"/>
                </a:lnTo>
                <a:lnTo>
                  <a:pt x="7364" y="12943"/>
                </a:lnTo>
                <a:lnTo>
                  <a:pt x="7319" y="12948"/>
                </a:lnTo>
                <a:lnTo>
                  <a:pt x="7314" y="12956"/>
                </a:lnTo>
                <a:lnTo>
                  <a:pt x="7300" y="12956"/>
                </a:lnTo>
                <a:lnTo>
                  <a:pt x="7297" y="12966"/>
                </a:lnTo>
                <a:lnTo>
                  <a:pt x="7288" y="12973"/>
                </a:lnTo>
                <a:lnTo>
                  <a:pt x="7281" y="12973"/>
                </a:lnTo>
                <a:lnTo>
                  <a:pt x="7251" y="12978"/>
                </a:lnTo>
                <a:lnTo>
                  <a:pt x="7229" y="12975"/>
                </a:lnTo>
                <a:lnTo>
                  <a:pt x="7216" y="12982"/>
                </a:lnTo>
                <a:lnTo>
                  <a:pt x="7211" y="12980"/>
                </a:lnTo>
                <a:lnTo>
                  <a:pt x="7192" y="12968"/>
                </a:lnTo>
                <a:lnTo>
                  <a:pt x="7182" y="12951"/>
                </a:lnTo>
                <a:lnTo>
                  <a:pt x="7170" y="12945"/>
                </a:lnTo>
                <a:lnTo>
                  <a:pt x="7132" y="12947"/>
                </a:lnTo>
                <a:lnTo>
                  <a:pt x="7101" y="12930"/>
                </a:lnTo>
                <a:lnTo>
                  <a:pt x="7090" y="12902"/>
                </a:lnTo>
                <a:lnTo>
                  <a:pt x="7056" y="12863"/>
                </a:lnTo>
                <a:lnTo>
                  <a:pt x="7023" y="12790"/>
                </a:lnTo>
                <a:lnTo>
                  <a:pt x="6988" y="12762"/>
                </a:lnTo>
                <a:lnTo>
                  <a:pt x="6997" y="12739"/>
                </a:lnTo>
                <a:lnTo>
                  <a:pt x="6995" y="12689"/>
                </a:lnTo>
                <a:lnTo>
                  <a:pt x="6973" y="12680"/>
                </a:lnTo>
                <a:lnTo>
                  <a:pt x="6963" y="12671"/>
                </a:lnTo>
                <a:lnTo>
                  <a:pt x="6955" y="12672"/>
                </a:lnTo>
                <a:lnTo>
                  <a:pt x="6942" y="12666"/>
                </a:lnTo>
                <a:lnTo>
                  <a:pt x="6934" y="12650"/>
                </a:lnTo>
                <a:lnTo>
                  <a:pt x="6932" y="12637"/>
                </a:lnTo>
                <a:lnTo>
                  <a:pt x="6938" y="12616"/>
                </a:lnTo>
                <a:lnTo>
                  <a:pt x="6924" y="12596"/>
                </a:lnTo>
                <a:lnTo>
                  <a:pt x="6912" y="12586"/>
                </a:lnTo>
                <a:lnTo>
                  <a:pt x="6910" y="12578"/>
                </a:lnTo>
                <a:lnTo>
                  <a:pt x="6906" y="12578"/>
                </a:lnTo>
                <a:lnTo>
                  <a:pt x="6899" y="12570"/>
                </a:lnTo>
                <a:lnTo>
                  <a:pt x="6901" y="12562"/>
                </a:lnTo>
                <a:lnTo>
                  <a:pt x="6888" y="12544"/>
                </a:lnTo>
                <a:lnTo>
                  <a:pt x="6868" y="12542"/>
                </a:lnTo>
                <a:lnTo>
                  <a:pt x="6850" y="12545"/>
                </a:lnTo>
                <a:lnTo>
                  <a:pt x="6844" y="12539"/>
                </a:lnTo>
                <a:lnTo>
                  <a:pt x="6830" y="12535"/>
                </a:lnTo>
                <a:lnTo>
                  <a:pt x="6823" y="12528"/>
                </a:lnTo>
                <a:lnTo>
                  <a:pt x="6818" y="12529"/>
                </a:lnTo>
                <a:lnTo>
                  <a:pt x="6787" y="12488"/>
                </a:lnTo>
                <a:lnTo>
                  <a:pt x="6772" y="12497"/>
                </a:lnTo>
                <a:lnTo>
                  <a:pt x="6738" y="12504"/>
                </a:lnTo>
                <a:lnTo>
                  <a:pt x="6687" y="12503"/>
                </a:lnTo>
                <a:lnTo>
                  <a:pt x="6607" y="12492"/>
                </a:lnTo>
                <a:lnTo>
                  <a:pt x="6580" y="12479"/>
                </a:lnTo>
                <a:lnTo>
                  <a:pt x="6555" y="12480"/>
                </a:lnTo>
                <a:lnTo>
                  <a:pt x="6416" y="12418"/>
                </a:lnTo>
                <a:lnTo>
                  <a:pt x="6409" y="12421"/>
                </a:lnTo>
                <a:lnTo>
                  <a:pt x="6395" y="12345"/>
                </a:lnTo>
                <a:lnTo>
                  <a:pt x="6401" y="12313"/>
                </a:lnTo>
                <a:lnTo>
                  <a:pt x="6388" y="12299"/>
                </a:lnTo>
                <a:lnTo>
                  <a:pt x="6417" y="12244"/>
                </a:lnTo>
                <a:lnTo>
                  <a:pt x="6448" y="12212"/>
                </a:lnTo>
                <a:lnTo>
                  <a:pt x="6469" y="12125"/>
                </a:lnTo>
                <a:lnTo>
                  <a:pt x="6453" y="12064"/>
                </a:lnTo>
                <a:lnTo>
                  <a:pt x="6461" y="12054"/>
                </a:lnTo>
                <a:lnTo>
                  <a:pt x="6478" y="12045"/>
                </a:lnTo>
                <a:lnTo>
                  <a:pt x="6476" y="12035"/>
                </a:lnTo>
                <a:lnTo>
                  <a:pt x="6494" y="12028"/>
                </a:lnTo>
                <a:lnTo>
                  <a:pt x="6505" y="11992"/>
                </a:lnTo>
                <a:lnTo>
                  <a:pt x="6534" y="11933"/>
                </a:lnTo>
                <a:lnTo>
                  <a:pt x="6608" y="11815"/>
                </a:lnTo>
                <a:lnTo>
                  <a:pt x="6596" y="11761"/>
                </a:lnTo>
                <a:lnTo>
                  <a:pt x="6565" y="11736"/>
                </a:lnTo>
                <a:lnTo>
                  <a:pt x="6525" y="11769"/>
                </a:lnTo>
                <a:lnTo>
                  <a:pt x="6528" y="11778"/>
                </a:lnTo>
                <a:lnTo>
                  <a:pt x="6503" y="11790"/>
                </a:lnTo>
                <a:lnTo>
                  <a:pt x="6497" y="11751"/>
                </a:lnTo>
                <a:lnTo>
                  <a:pt x="6486" y="11755"/>
                </a:lnTo>
                <a:lnTo>
                  <a:pt x="6481" y="11743"/>
                </a:lnTo>
                <a:lnTo>
                  <a:pt x="6413" y="11750"/>
                </a:lnTo>
                <a:lnTo>
                  <a:pt x="6409" y="11747"/>
                </a:lnTo>
                <a:lnTo>
                  <a:pt x="6330" y="11689"/>
                </a:lnTo>
                <a:lnTo>
                  <a:pt x="6276" y="11586"/>
                </a:lnTo>
                <a:lnTo>
                  <a:pt x="6264" y="11611"/>
                </a:lnTo>
                <a:lnTo>
                  <a:pt x="6259" y="11611"/>
                </a:lnTo>
                <a:lnTo>
                  <a:pt x="6237" y="11605"/>
                </a:lnTo>
                <a:lnTo>
                  <a:pt x="6216" y="11589"/>
                </a:lnTo>
                <a:lnTo>
                  <a:pt x="6197" y="11581"/>
                </a:lnTo>
                <a:lnTo>
                  <a:pt x="6090" y="11553"/>
                </a:lnTo>
                <a:lnTo>
                  <a:pt x="6029" y="11586"/>
                </a:lnTo>
                <a:lnTo>
                  <a:pt x="6018" y="11551"/>
                </a:lnTo>
                <a:lnTo>
                  <a:pt x="6027" y="11540"/>
                </a:lnTo>
                <a:lnTo>
                  <a:pt x="6037" y="11537"/>
                </a:lnTo>
                <a:lnTo>
                  <a:pt x="6051" y="11520"/>
                </a:lnTo>
                <a:lnTo>
                  <a:pt x="6039" y="11504"/>
                </a:lnTo>
                <a:lnTo>
                  <a:pt x="5993" y="11471"/>
                </a:lnTo>
                <a:lnTo>
                  <a:pt x="6002" y="11452"/>
                </a:lnTo>
                <a:lnTo>
                  <a:pt x="6015" y="11440"/>
                </a:lnTo>
                <a:lnTo>
                  <a:pt x="6056" y="11424"/>
                </a:lnTo>
                <a:lnTo>
                  <a:pt x="6053" y="11420"/>
                </a:lnTo>
                <a:lnTo>
                  <a:pt x="6051" y="11406"/>
                </a:lnTo>
                <a:lnTo>
                  <a:pt x="6084" y="11397"/>
                </a:lnTo>
                <a:lnTo>
                  <a:pt x="6065" y="11364"/>
                </a:lnTo>
                <a:lnTo>
                  <a:pt x="6043" y="11346"/>
                </a:lnTo>
                <a:lnTo>
                  <a:pt x="6046" y="11340"/>
                </a:lnTo>
                <a:lnTo>
                  <a:pt x="6034" y="11335"/>
                </a:lnTo>
                <a:lnTo>
                  <a:pt x="6036" y="11318"/>
                </a:lnTo>
                <a:lnTo>
                  <a:pt x="6019" y="11276"/>
                </a:lnTo>
                <a:lnTo>
                  <a:pt x="6021" y="11255"/>
                </a:lnTo>
                <a:lnTo>
                  <a:pt x="6036" y="11216"/>
                </a:lnTo>
                <a:lnTo>
                  <a:pt x="6034" y="11195"/>
                </a:lnTo>
                <a:lnTo>
                  <a:pt x="6027" y="11179"/>
                </a:lnTo>
                <a:lnTo>
                  <a:pt x="6018" y="11134"/>
                </a:lnTo>
                <a:lnTo>
                  <a:pt x="6015" y="11128"/>
                </a:lnTo>
                <a:lnTo>
                  <a:pt x="5989" y="11142"/>
                </a:lnTo>
                <a:lnTo>
                  <a:pt x="5980" y="11126"/>
                </a:lnTo>
                <a:lnTo>
                  <a:pt x="5981" y="11108"/>
                </a:lnTo>
                <a:lnTo>
                  <a:pt x="6007" y="11100"/>
                </a:lnTo>
                <a:lnTo>
                  <a:pt x="6004" y="11084"/>
                </a:lnTo>
                <a:lnTo>
                  <a:pt x="6006" y="11068"/>
                </a:lnTo>
                <a:lnTo>
                  <a:pt x="5992" y="11009"/>
                </a:lnTo>
                <a:lnTo>
                  <a:pt x="5961" y="11006"/>
                </a:lnTo>
                <a:lnTo>
                  <a:pt x="5950" y="11008"/>
                </a:lnTo>
                <a:lnTo>
                  <a:pt x="5874" y="10996"/>
                </a:lnTo>
                <a:lnTo>
                  <a:pt x="5807" y="11033"/>
                </a:lnTo>
                <a:lnTo>
                  <a:pt x="5762" y="11025"/>
                </a:lnTo>
                <a:lnTo>
                  <a:pt x="5700" y="11036"/>
                </a:lnTo>
                <a:lnTo>
                  <a:pt x="5633" y="10961"/>
                </a:lnTo>
                <a:lnTo>
                  <a:pt x="5650" y="10918"/>
                </a:lnTo>
                <a:lnTo>
                  <a:pt x="5633" y="10887"/>
                </a:lnTo>
                <a:lnTo>
                  <a:pt x="5627" y="10889"/>
                </a:lnTo>
                <a:lnTo>
                  <a:pt x="5623" y="10876"/>
                </a:lnTo>
                <a:lnTo>
                  <a:pt x="5608" y="10879"/>
                </a:lnTo>
                <a:lnTo>
                  <a:pt x="5605" y="10874"/>
                </a:lnTo>
                <a:lnTo>
                  <a:pt x="5621" y="10869"/>
                </a:lnTo>
                <a:lnTo>
                  <a:pt x="5616" y="10863"/>
                </a:lnTo>
                <a:lnTo>
                  <a:pt x="5611" y="10864"/>
                </a:lnTo>
                <a:lnTo>
                  <a:pt x="5606" y="10847"/>
                </a:lnTo>
                <a:lnTo>
                  <a:pt x="5558" y="10805"/>
                </a:lnTo>
                <a:lnTo>
                  <a:pt x="5542" y="10787"/>
                </a:lnTo>
                <a:lnTo>
                  <a:pt x="5537" y="10772"/>
                </a:lnTo>
                <a:lnTo>
                  <a:pt x="5524" y="10769"/>
                </a:lnTo>
                <a:lnTo>
                  <a:pt x="5497" y="10746"/>
                </a:lnTo>
                <a:lnTo>
                  <a:pt x="5492" y="10731"/>
                </a:lnTo>
                <a:lnTo>
                  <a:pt x="5505" y="10682"/>
                </a:lnTo>
                <a:lnTo>
                  <a:pt x="5503" y="10662"/>
                </a:lnTo>
                <a:lnTo>
                  <a:pt x="5513" y="10646"/>
                </a:lnTo>
                <a:lnTo>
                  <a:pt x="5509" y="10639"/>
                </a:lnTo>
                <a:lnTo>
                  <a:pt x="5508" y="10623"/>
                </a:lnTo>
                <a:lnTo>
                  <a:pt x="5504" y="10619"/>
                </a:lnTo>
                <a:lnTo>
                  <a:pt x="5489" y="10616"/>
                </a:lnTo>
                <a:lnTo>
                  <a:pt x="5481" y="10608"/>
                </a:lnTo>
                <a:lnTo>
                  <a:pt x="5484" y="10572"/>
                </a:lnTo>
                <a:lnTo>
                  <a:pt x="5505" y="10563"/>
                </a:lnTo>
                <a:lnTo>
                  <a:pt x="5508" y="10558"/>
                </a:lnTo>
                <a:lnTo>
                  <a:pt x="5505" y="10533"/>
                </a:lnTo>
                <a:lnTo>
                  <a:pt x="5508" y="10510"/>
                </a:lnTo>
                <a:lnTo>
                  <a:pt x="5519" y="10507"/>
                </a:lnTo>
                <a:lnTo>
                  <a:pt x="5527" y="10493"/>
                </a:lnTo>
                <a:lnTo>
                  <a:pt x="5522" y="10490"/>
                </a:lnTo>
                <a:lnTo>
                  <a:pt x="5534" y="10465"/>
                </a:lnTo>
                <a:lnTo>
                  <a:pt x="5523" y="10463"/>
                </a:lnTo>
                <a:lnTo>
                  <a:pt x="5517" y="10459"/>
                </a:lnTo>
                <a:lnTo>
                  <a:pt x="5530" y="10449"/>
                </a:lnTo>
                <a:lnTo>
                  <a:pt x="5537" y="10451"/>
                </a:lnTo>
                <a:lnTo>
                  <a:pt x="5550" y="10424"/>
                </a:lnTo>
                <a:lnTo>
                  <a:pt x="5554" y="10402"/>
                </a:lnTo>
                <a:lnTo>
                  <a:pt x="5564" y="10406"/>
                </a:lnTo>
                <a:lnTo>
                  <a:pt x="5576" y="10394"/>
                </a:lnTo>
                <a:lnTo>
                  <a:pt x="5573" y="10383"/>
                </a:lnTo>
                <a:lnTo>
                  <a:pt x="5589" y="10373"/>
                </a:lnTo>
                <a:lnTo>
                  <a:pt x="5590" y="10369"/>
                </a:lnTo>
                <a:lnTo>
                  <a:pt x="5562" y="10357"/>
                </a:lnTo>
                <a:lnTo>
                  <a:pt x="5575" y="10344"/>
                </a:lnTo>
                <a:lnTo>
                  <a:pt x="5558" y="10324"/>
                </a:lnTo>
                <a:lnTo>
                  <a:pt x="5554" y="10327"/>
                </a:lnTo>
                <a:lnTo>
                  <a:pt x="5545" y="10307"/>
                </a:lnTo>
                <a:lnTo>
                  <a:pt x="5535" y="10298"/>
                </a:lnTo>
                <a:lnTo>
                  <a:pt x="5566" y="10260"/>
                </a:lnTo>
                <a:lnTo>
                  <a:pt x="5565" y="10256"/>
                </a:lnTo>
                <a:lnTo>
                  <a:pt x="5570" y="10248"/>
                </a:lnTo>
                <a:lnTo>
                  <a:pt x="5566" y="10225"/>
                </a:lnTo>
                <a:lnTo>
                  <a:pt x="5556" y="10208"/>
                </a:lnTo>
                <a:lnTo>
                  <a:pt x="5564" y="10201"/>
                </a:lnTo>
                <a:lnTo>
                  <a:pt x="5556" y="10191"/>
                </a:lnTo>
                <a:lnTo>
                  <a:pt x="5561" y="10188"/>
                </a:lnTo>
                <a:lnTo>
                  <a:pt x="5556" y="10176"/>
                </a:lnTo>
                <a:lnTo>
                  <a:pt x="5557" y="10161"/>
                </a:lnTo>
                <a:lnTo>
                  <a:pt x="5553" y="10152"/>
                </a:lnTo>
                <a:lnTo>
                  <a:pt x="5557" y="10140"/>
                </a:lnTo>
                <a:lnTo>
                  <a:pt x="5557" y="10131"/>
                </a:lnTo>
                <a:lnTo>
                  <a:pt x="5546" y="10139"/>
                </a:lnTo>
                <a:lnTo>
                  <a:pt x="5546" y="10135"/>
                </a:lnTo>
                <a:lnTo>
                  <a:pt x="5530" y="10132"/>
                </a:lnTo>
                <a:lnTo>
                  <a:pt x="5524" y="10124"/>
                </a:lnTo>
                <a:lnTo>
                  <a:pt x="5522" y="10106"/>
                </a:lnTo>
                <a:lnTo>
                  <a:pt x="5519" y="10103"/>
                </a:lnTo>
                <a:lnTo>
                  <a:pt x="5522" y="10088"/>
                </a:lnTo>
                <a:lnTo>
                  <a:pt x="5495" y="10088"/>
                </a:lnTo>
                <a:lnTo>
                  <a:pt x="5492" y="10070"/>
                </a:lnTo>
                <a:lnTo>
                  <a:pt x="5495" y="10064"/>
                </a:lnTo>
                <a:lnTo>
                  <a:pt x="5495" y="10044"/>
                </a:lnTo>
                <a:lnTo>
                  <a:pt x="5493" y="10040"/>
                </a:lnTo>
                <a:lnTo>
                  <a:pt x="5480" y="10032"/>
                </a:lnTo>
                <a:lnTo>
                  <a:pt x="5461" y="10033"/>
                </a:lnTo>
                <a:lnTo>
                  <a:pt x="5458" y="10030"/>
                </a:lnTo>
                <a:lnTo>
                  <a:pt x="5465" y="10017"/>
                </a:lnTo>
                <a:lnTo>
                  <a:pt x="5470" y="9980"/>
                </a:lnTo>
                <a:lnTo>
                  <a:pt x="5444" y="9986"/>
                </a:lnTo>
                <a:lnTo>
                  <a:pt x="5440" y="9983"/>
                </a:lnTo>
                <a:lnTo>
                  <a:pt x="5438" y="9987"/>
                </a:lnTo>
                <a:lnTo>
                  <a:pt x="5430" y="9975"/>
                </a:lnTo>
                <a:lnTo>
                  <a:pt x="5403" y="9963"/>
                </a:lnTo>
                <a:lnTo>
                  <a:pt x="5381" y="9949"/>
                </a:lnTo>
                <a:lnTo>
                  <a:pt x="5345" y="9872"/>
                </a:lnTo>
                <a:lnTo>
                  <a:pt x="5322" y="9833"/>
                </a:lnTo>
                <a:lnTo>
                  <a:pt x="5315" y="9815"/>
                </a:lnTo>
                <a:lnTo>
                  <a:pt x="5292" y="9816"/>
                </a:lnTo>
                <a:lnTo>
                  <a:pt x="5293" y="9804"/>
                </a:lnTo>
                <a:lnTo>
                  <a:pt x="5327" y="9768"/>
                </a:lnTo>
                <a:lnTo>
                  <a:pt x="5327" y="9760"/>
                </a:lnTo>
                <a:lnTo>
                  <a:pt x="5317" y="9737"/>
                </a:lnTo>
                <a:lnTo>
                  <a:pt x="5324" y="9720"/>
                </a:lnTo>
                <a:lnTo>
                  <a:pt x="5318" y="9715"/>
                </a:lnTo>
                <a:lnTo>
                  <a:pt x="5326" y="9708"/>
                </a:lnTo>
                <a:lnTo>
                  <a:pt x="5360" y="9703"/>
                </a:lnTo>
                <a:lnTo>
                  <a:pt x="5368" y="9694"/>
                </a:lnTo>
                <a:lnTo>
                  <a:pt x="5366" y="9690"/>
                </a:lnTo>
                <a:lnTo>
                  <a:pt x="5378" y="9686"/>
                </a:lnTo>
                <a:lnTo>
                  <a:pt x="5389" y="9688"/>
                </a:lnTo>
                <a:lnTo>
                  <a:pt x="5388" y="9681"/>
                </a:lnTo>
                <a:lnTo>
                  <a:pt x="5394" y="9669"/>
                </a:lnTo>
                <a:lnTo>
                  <a:pt x="5399" y="9667"/>
                </a:lnTo>
                <a:lnTo>
                  <a:pt x="5403" y="9658"/>
                </a:lnTo>
                <a:lnTo>
                  <a:pt x="5388" y="9636"/>
                </a:lnTo>
                <a:lnTo>
                  <a:pt x="5363" y="9614"/>
                </a:lnTo>
                <a:lnTo>
                  <a:pt x="5356" y="9602"/>
                </a:lnTo>
                <a:lnTo>
                  <a:pt x="5329" y="9588"/>
                </a:lnTo>
                <a:lnTo>
                  <a:pt x="5309" y="9585"/>
                </a:lnTo>
                <a:lnTo>
                  <a:pt x="5281" y="9571"/>
                </a:lnTo>
                <a:lnTo>
                  <a:pt x="5270" y="9549"/>
                </a:lnTo>
                <a:lnTo>
                  <a:pt x="5270" y="9533"/>
                </a:lnTo>
                <a:lnTo>
                  <a:pt x="5262" y="9535"/>
                </a:lnTo>
                <a:lnTo>
                  <a:pt x="5250" y="9525"/>
                </a:lnTo>
                <a:lnTo>
                  <a:pt x="5236" y="9499"/>
                </a:lnTo>
                <a:lnTo>
                  <a:pt x="5227" y="9489"/>
                </a:lnTo>
                <a:lnTo>
                  <a:pt x="5202" y="9479"/>
                </a:lnTo>
                <a:lnTo>
                  <a:pt x="5191" y="9464"/>
                </a:lnTo>
                <a:lnTo>
                  <a:pt x="5183" y="9466"/>
                </a:lnTo>
                <a:lnTo>
                  <a:pt x="5177" y="9492"/>
                </a:lnTo>
                <a:lnTo>
                  <a:pt x="5168" y="9500"/>
                </a:lnTo>
                <a:lnTo>
                  <a:pt x="5159" y="9516"/>
                </a:lnTo>
                <a:lnTo>
                  <a:pt x="5151" y="9518"/>
                </a:lnTo>
                <a:lnTo>
                  <a:pt x="5149" y="9522"/>
                </a:lnTo>
                <a:lnTo>
                  <a:pt x="5124" y="9524"/>
                </a:lnTo>
                <a:lnTo>
                  <a:pt x="5089" y="9543"/>
                </a:lnTo>
                <a:lnTo>
                  <a:pt x="5057" y="9543"/>
                </a:lnTo>
                <a:lnTo>
                  <a:pt x="5035" y="9550"/>
                </a:lnTo>
                <a:lnTo>
                  <a:pt x="5009" y="9565"/>
                </a:lnTo>
                <a:lnTo>
                  <a:pt x="4994" y="9579"/>
                </a:lnTo>
                <a:lnTo>
                  <a:pt x="4954" y="9589"/>
                </a:lnTo>
                <a:lnTo>
                  <a:pt x="4935" y="9598"/>
                </a:lnTo>
                <a:lnTo>
                  <a:pt x="4932" y="9596"/>
                </a:lnTo>
                <a:lnTo>
                  <a:pt x="4929" y="9599"/>
                </a:lnTo>
                <a:lnTo>
                  <a:pt x="4920" y="9598"/>
                </a:lnTo>
                <a:lnTo>
                  <a:pt x="4913" y="9595"/>
                </a:lnTo>
                <a:lnTo>
                  <a:pt x="4911" y="9590"/>
                </a:lnTo>
                <a:lnTo>
                  <a:pt x="4904" y="9588"/>
                </a:lnTo>
                <a:lnTo>
                  <a:pt x="4903" y="9595"/>
                </a:lnTo>
                <a:lnTo>
                  <a:pt x="4899" y="9594"/>
                </a:lnTo>
                <a:lnTo>
                  <a:pt x="4895" y="9597"/>
                </a:lnTo>
                <a:lnTo>
                  <a:pt x="4892" y="9595"/>
                </a:lnTo>
                <a:lnTo>
                  <a:pt x="4872" y="9602"/>
                </a:lnTo>
                <a:lnTo>
                  <a:pt x="4873" y="9611"/>
                </a:lnTo>
                <a:lnTo>
                  <a:pt x="4869" y="9610"/>
                </a:lnTo>
                <a:lnTo>
                  <a:pt x="4833" y="9629"/>
                </a:lnTo>
                <a:lnTo>
                  <a:pt x="4827" y="9635"/>
                </a:lnTo>
                <a:lnTo>
                  <a:pt x="4804" y="9644"/>
                </a:lnTo>
                <a:lnTo>
                  <a:pt x="4787" y="9645"/>
                </a:lnTo>
                <a:lnTo>
                  <a:pt x="4747" y="9655"/>
                </a:lnTo>
                <a:lnTo>
                  <a:pt x="4740" y="9654"/>
                </a:lnTo>
                <a:lnTo>
                  <a:pt x="4731" y="9638"/>
                </a:lnTo>
                <a:lnTo>
                  <a:pt x="4733" y="9632"/>
                </a:lnTo>
                <a:lnTo>
                  <a:pt x="4728" y="9626"/>
                </a:lnTo>
                <a:lnTo>
                  <a:pt x="4724" y="9627"/>
                </a:lnTo>
                <a:lnTo>
                  <a:pt x="4691" y="9666"/>
                </a:lnTo>
                <a:lnTo>
                  <a:pt x="4690" y="9675"/>
                </a:lnTo>
                <a:lnTo>
                  <a:pt x="4658" y="9688"/>
                </a:lnTo>
                <a:lnTo>
                  <a:pt x="4631" y="9694"/>
                </a:lnTo>
                <a:lnTo>
                  <a:pt x="4610" y="9707"/>
                </a:lnTo>
                <a:lnTo>
                  <a:pt x="4581" y="9679"/>
                </a:lnTo>
                <a:lnTo>
                  <a:pt x="4580" y="9674"/>
                </a:lnTo>
                <a:lnTo>
                  <a:pt x="4585" y="9663"/>
                </a:lnTo>
                <a:lnTo>
                  <a:pt x="4580" y="9662"/>
                </a:lnTo>
                <a:lnTo>
                  <a:pt x="4582" y="9658"/>
                </a:lnTo>
                <a:lnTo>
                  <a:pt x="4573" y="9655"/>
                </a:lnTo>
                <a:lnTo>
                  <a:pt x="4559" y="9642"/>
                </a:lnTo>
                <a:lnTo>
                  <a:pt x="4531" y="9605"/>
                </a:lnTo>
                <a:lnTo>
                  <a:pt x="4513" y="9595"/>
                </a:lnTo>
                <a:lnTo>
                  <a:pt x="4488" y="9593"/>
                </a:lnTo>
                <a:lnTo>
                  <a:pt x="4461" y="9573"/>
                </a:lnTo>
                <a:lnTo>
                  <a:pt x="4466" y="9541"/>
                </a:lnTo>
                <a:lnTo>
                  <a:pt x="4453" y="9537"/>
                </a:lnTo>
                <a:lnTo>
                  <a:pt x="4427" y="9550"/>
                </a:lnTo>
                <a:lnTo>
                  <a:pt x="4427" y="9542"/>
                </a:lnTo>
                <a:lnTo>
                  <a:pt x="4421" y="9544"/>
                </a:lnTo>
                <a:lnTo>
                  <a:pt x="4411" y="9538"/>
                </a:lnTo>
                <a:lnTo>
                  <a:pt x="4399" y="9523"/>
                </a:lnTo>
                <a:lnTo>
                  <a:pt x="4381" y="9519"/>
                </a:lnTo>
                <a:lnTo>
                  <a:pt x="4380" y="9513"/>
                </a:lnTo>
                <a:lnTo>
                  <a:pt x="4386" y="9500"/>
                </a:lnTo>
                <a:lnTo>
                  <a:pt x="4382" y="9498"/>
                </a:lnTo>
                <a:lnTo>
                  <a:pt x="4390" y="9497"/>
                </a:lnTo>
                <a:lnTo>
                  <a:pt x="4380" y="9491"/>
                </a:lnTo>
                <a:lnTo>
                  <a:pt x="4382" y="9480"/>
                </a:lnTo>
                <a:lnTo>
                  <a:pt x="4397" y="9475"/>
                </a:lnTo>
                <a:lnTo>
                  <a:pt x="4384" y="9458"/>
                </a:lnTo>
                <a:lnTo>
                  <a:pt x="4380" y="9443"/>
                </a:lnTo>
                <a:lnTo>
                  <a:pt x="4374" y="9443"/>
                </a:lnTo>
                <a:lnTo>
                  <a:pt x="4369" y="9429"/>
                </a:lnTo>
                <a:lnTo>
                  <a:pt x="4384" y="9420"/>
                </a:lnTo>
                <a:lnTo>
                  <a:pt x="4380" y="9413"/>
                </a:lnTo>
                <a:lnTo>
                  <a:pt x="4390" y="9389"/>
                </a:lnTo>
                <a:lnTo>
                  <a:pt x="4416" y="9383"/>
                </a:lnTo>
                <a:lnTo>
                  <a:pt x="4416" y="9373"/>
                </a:lnTo>
                <a:lnTo>
                  <a:pt x="4413" y="9369"/>
                </a:lnTo>
                <a:lnTo>
                  <a:pt x="4407" y="9368"/>
                </a:lnTo>
                <a:lnTo>
                  <a:pt x="4403" y="9365"/>
                </a:lnTo>
                <a:lnTo>
                  <a:pt x="4399" y="9353"/>
                </a:lnTo>
                <a:lnTo>
                  <a:pt x="4400" y="9347"/>
                </a:lnTo>
                <a:lnTo>
                  <a:pt x="4417" y="9333"/>
                </a:lnTo>
                <a:lnTo>
                  <a:pt x="4426" y="9332"/>
                </a:lnTo>
                <a:lnTo>
                  <a:pt x="4431" y="9316"/>
                </a:lnTo>
                <a:lnTo>
                  <a:pt x="4439" y="9304"/>
                </a:lnTo>
                <a:lnTo>
                  <a:pt x="4431" y="9287"/>
                </a:lnTo>
                <a:lnTo>
                  <a:pt x="4432" y="9280"/>
                </a:lnTo>
                <a:lnTo>
                  <a:pt x="4414" y="9258"/>
                </a:lnTo>
                <a:lnTo>
                  <a:pt x="4405" y="9257"/>
                </a:lnTo>
                <a:lnTo>
                  <a:pt x="4397" y="9242"/>
                </a:lnTo>
                <a:lnTo>
                  <a:pt x="4375" y="9255"/>
                </a:lnTo>
                <a:lnTo>
                  <a:pt x="4367" y="9236"/>
                </a:lnTo>
                <a:lnTo>
                  <a:pt x="4341" y="9231"/>
                </a:lnTo>
                <a:lnTo>
                  <a:pt x="4334" y="9226"/>
                </a:lnTo>
                <a:lnTo>
                  <a:pt x="4338" y="9221"/>
                </a:lnTo>
                <a:lnTo>
                  <a:pt x="4299" y="9212"/>
                </a:lnTo>
                <a:lnTo>
                  <a:pt x="4286" y="9215"/>
                </a:lnTo>
                <a:lnTo>
                  <a:pt x="4269" y="9203"/>
                </a:lnTo>
                <a:lnTo>
                  <a:pt x="4257" y="9209"/>
                </a:lnTo>
                <a:lnTo>
                  <a:pt x="4258" y="9199"/>
                </a:lnTo>
                <a:lnTo>
                  <a:pt x="4247" y="9183"/>
                </a:lnTo>
                <a:lnTo>
                  <a:pt x="4258" y="9170"/>
                </a:lnTo>
                <a:lnTo>
                  <a:pt x="4243" y="9176"/>
                </a:lnTo>
                <a:lnTo>
                  <a:pt x="4227" y="9174"/>
                </a:lnTo>
                <a:lnTo>
                  <a:pt x="4220" y="9169"/>
                </a:lnTo>
                <a:lnTo>
                  <a:pt x="4218" y="9152"/>
                </a:lnTo>
                <a:lnTo>
                  <a:pt x="4176" y="9169"/>
                </a:lnTo>
                <a:lnTo>
                  <a:pt x="4174" y="9164"/>
                </a:lnTo>
                <a:lnTo>
                  <a:pt x="4170" y="9169"/>
                </a:lnTo>
                <a:lnTo>
                  <a:pt x="4165" y="9170"/>
                </a:lnTo>
                <a:lnTo>
                  <a:pt x="4145" y="9166"/>
                </a:lnTo>
                <a:lnTo>
                  <a:pt x="4111" y="9175"/>
                </a:lnTo>
                <a:lnTo>
                  <a:pt x="4106" y="9166"/>
                </a:lnTo>
                <a:lnTo>
                  <a:pt x="4092" y="9175"/>
                </a:lnTo>
                <a:lnTo>
                  <a:pt x="4085" y="9184"/>
                </a:lnTo>
                <a:lnTo>
                  <a:pt x="4079" y="9185"/>
                </a:lnTo>
                <a:lnTo>
                  <a:pt x="4047" y="9165"/>
                </a:lnTo>
                <a:lnTo>
                  <a:pt x="4040" y="9171"/>
                </a:lnTo>
                <a:lnTo>
                  <a:pt x="4035" y="9170"/>
                </a:lnTo>
                <a:lnTo>
                  <a:pt x="4032" y="9186"/>
                </a:lnTo>
                <a:lnTo>
                  <a:pt x="4023" y="9183"/>
                </a:lnTo>
                <a:lnTo>
                  <a:pt x="4023" y="9179"/>
                </a:lnTo>
                <a:lnTo>
                  <a:pt x="4016" y="9177"/>
                </a:lnTo>
                <a:lnTo>
                  <a:pt x="4011" y="9192"/>
                </a:lnTo>
                <a:lnTo>
                  <a:pt x="3982" y="9178"/>
                </a:lnTo>
                <a:lnTo>
                  <a:pt x="3962" y="9165"/>
                </a:lnTo>
                <a:lnTo>
                  <a:pt x="3955" y="9177"/>
                </a:lnTo>
                <a:lnTo>
                  <a:pt x="3940" y="9169"/>
                </a:lnTo>
                <a:lnTo>
                  <a:pt x="3937" y="9175"/>
                </a:lnTo>
                <a:lnTo>
                  <a:pt x="3939" y="9187"/>
                </a:lnTo>
                <a:lnTo>
                  <a:pt x="3925" y="9179"/>
                </a:lnTo>
                <a:lnTo>
                  <a:pt x="3908" y="9179"/>
                </a:lnTo>
                <a:lnTo>
                  <a:pt x="3899" y="9191"/>
                </a:lnTo>
                <a:lnTo>
                  <a:pt x="3895" y="9204"/>
                </a:lnTo>
                <a:lnTo>
                  <a:pt x="3881" y="9197"/>
                </a:lnTo>
                <a:lnTo>
                  <a:pt x="3861" y="9196"/>
                </a:lnTo>
                <a:lnTo>
                  <a:pt x="3836" y="9204"/>
                </a:lnTo>
                <a:lnTo>
                  <a:pt x="3814" y="9199"/>
                </a:lnTo>
                <a:lnTo>
                  <a:pt x="3785" y="9205"/>
                </a:lnTo>
                <a:lnTo>
                  <a:pt x="3789" y="9226"/>
                </a:lnTo>
                <a:lnTo>
                  <a:pt x="3786" y="9229"/>
                </a:lnTo>
                <a:lnTo>
                  <a:pt x="3767" y="9222"/>
                </a:lnTo>
                <a:lnTo>
                  <a:pt x="3736" y="9218"/>
                </a:lnTo>
                <a:lnTo>
                  <a:pt x="3713" y="9211"/>
                </a:lnTo>
                <a:lnTo>
                  <a:pt x="3705" y="9222"/>
                </a:lnTo>
                <a:lnTo>
                  <a:pt x="3700" y="9216"/>
                </a:lnTo>
                <a:lnTo>
                  <a:pt x="3679" y="9227"/>
                </a:lnTo>
                <a:lnTo>
                  <a:pt x="3661" y="9221"/>
                </a:lnTo>
                <a:lnTo>
                  <a:pt x="3649" y="9225"/>
                </a:lnTo>
                <a:lnTo>
                  <a:pt x="3646" y="9221"/>
                </a:lnTo>
                <a:lnTo>
                  <a:pt x="3642" y="9221"/>
                </a:lnTo>
                <a:lnTo>
                  <a:pt x="3624" y="9226"/>
                </a:lnTo>
                <a:lnTo>
                  <a:pt x="3618" y="9204"/>
                </a:lnTo>
                <a:lnTo>
                  <a:pt x="3607" y="9213"/>
                </a:lnTo>
                <a:lnTo>
                  <a:pt x="3602" y="9212"/>
                </a:lnTo>
                <a:lnTo>
                  <a:pt x="3597" y="9209"/>
                </a:lnTo>
                <a:lnTo>
                  <a:pt x="3588" y="9194"/>
                </a:lnTo>
                <a:lnTo>
                  <a:pt x="3573" y="9193"/>
                </a:lnTo>
                <a:lnTo>
                  <a:pt x="3571" y="9188"/>
                </a:lnTo>
                <a:lnTo>
                  <a:pt x="3566" y="9186"/>
                </a:lnTo>
                <a:lnTo>
                  <a:pt x="3557" y="9195"/>
                </a:lnTo>
                <a:lnTo>
                  <a:pt x="3533" y="9194"/>
                </a:lnTo>
                <a:lnTo>
                  <a:pt x="3525" y="9199"/>
                </a:lnTo>
                <a:lnTo>
                  <a:pt x="3501" y="9194"/>
                </a:lnTo>
                <a:lnTo>
                  <a:pt x="3478" y="9168"/>
                </a:lnTo>
                <a:lnTo>
                  <a:pt x="3489" y="9156"/>
                </a:lnTo>
                <a:lnTo>
                  <a:pt x="3490" y="9146"/>
                </a:lnTo>
                <a:lnTo>
                  <a:pt x="3486" y="9145"/>
                </a:lnTo>
                <a:lnTo>
                  <a:pt x="3485" y="9152"/>
                </a:lnTo>
                <a:lnTo>
                  <a:pt x="3479" y="9152"/>
                </a:lnTo>
                <a:lnTo>
                  <a:pt x="3474" y="9160"/>
                </a:lnTo>
                <a:lnTo>
                  <a:pt x="3470" y="9161"/>
                </a:lnTo>
                <a:lnTo>
                  <a:pt x="3450" y="9155"/>
                </a:lnTo>
                <a:lnTo>
                  <a:pt x="3442" y="9145"/>
                </a:lnTo>
                <a:lnTo>
                  <a:pt x="3438" y="9146"/>
                </a:lnTo>
                <a:lnTo>
                  <a:pt x="3429" y="9122"/>
                </a:lnTo>
                <a:lnTo>
                  <a:pt x="3436" y="9117"/>
                </a:lnTo>
                <a:lnTo>
                  <a:pt x="3435" y="9107"/>
                </a:lnTo>
                <a:lnTo>
                  <a:pt x="3442" y="9088"/>
                </a:lnTo>
                <a:lnTo>
                  <a:pt x="3446" y="9090"/>
                </a:lnTo>
                <a:lnTo>
                  <a:pt x="3450" y="9087"/>
                </a:lnTo>
                <a:lnTo>
                  <a:pt x="3445" y="9065"/>
                </a:lnTo>
                <a:lnTo>
                  <a:pt x="3458" y="9065"/>
                </a:lnTo>
                <a:lnTo>
                  <a:pt x="3458" y="9058"/>
                </a:lnTo>
                <a:lnTo>
                  <a:pt x="3448" y="9055"/>
                </a:lnTo>
                <a:lnTo>
                  <a:pt x="3448" y="9049"/>
                </a:lnTo>
                <a:lnTo>
                  <a:pt x="3460" y="9053"/>
                </a:lnTo>
                <a:lnTo>
                  <a:pt x="3462" y="9048"/>
                </a:lnTo>
                <a:lnTo>
                  <a:pt x="3469" y="9048"/>
                </a:lnTo>
                <a:lnTo>
                  <a:pt x="3473" y="9041"/>
                </a:lnTo>
                <a:lnTo>
                  <a:pt x="3467" y="9040"/>
                </a:lnTo>
                <a:lnTo>
                  <a:pt x="3473" y="9021"/>
                </a:lnTo>
                <a:lnTo>
                  <a:pt x="3466" y="9020"/>
                </a:lnTo>
                <a:lnTo>
                  <a:pt x="3467" y="9014"/>
                </a:lnTo>
                <a:lnTo>
                  <a:pt x="3483" y="9013"/>
                </a:lnTo>
                <a:lnTo>
                  <a:pt x="3486" y="9010"/>
                </a:lnTo>
                <a:lnTo>
                  <a:pt x="3490" y="9011"/>
                </a:lnTo>
                <a:lnTo>
                  <a:pt x="3496" y="9002"/>
                </a:lnTo>
                <a:lnTo>
                  <a:pt x="3505" y="9006"/>
                </a:lnTo>
                <a:lnTo>
                  <a:pt x="3515" y="8985"/>
                </a:lnTo>
                <a:lnTo>
                  <a:pt x="3513" y="8975"/>
                </a:lnTo>
                <a:lnTo>
                  <a:pt x="3501" y="8958"/>
                </a:lnTo>
                <a:lnTo>
                  <a:pt x="3500" y="8951"/>
                </a:lnTo>
                <a:lnTo>
                  <a:pt x="3508" y="8945"/>
                </a:lnTo>
                <a:lnTo>
                  <a:pt x="3518" y="8927"/>
                </a:lnTo>
                <a:lnTo>
                  <a:pt x="3511" y="8885"/>
                </a:lnTo>
                <a:lnTo>
                  <a:pt x="3507" y="8876"/>
                </a:lnTo>
                <a:lnTo>
                  <a:pt x="3517" y="8829"/>
                </a:lnTo>
                <a:lnTo>
                  <a:pt x="3512" y="8826"/>
                </a:lnTo>
                <a:lnTo>
                  <a:pt x="3500" y="8795"/>
                </a:lnTo>
                <a:lnTo>
                  <a:pt x="3474" y="8805"/>
                </a:lnTo>
                <a:lnTo>
                  <a:pt x="3455" y="8820"/>
                </a:lnTo>
                <a:lnTo>
                  <a:pt x="3449" y="8833"/>
                </a:lnTo>
                <a:lnTo>
                  <a:pt x="3443" y="8830"/>
                </a:lnTo>
                <a:lnTo>
                  <a:pt x="3433" y="8840"/>
                </a:lnTo>
                <a:lnTo>
                  <a:pt x="3432" y="8836"/>
                </a:lnTo>
                <a:lnTo>
                  <a:pt x="3428" y="8838"/>
                </a:lnTo>
                <a:lnTo>
                  <a:pt x="3431" y="8845"/>
                </a:lnTo>
                <a:lnTo>
                  <a:pt x="3417" y="8871"/>
                </a:lnTo>
                <a:lnTo>
                  <a:pt x="3415" y="8862"/>
                </a:lnTo>
                <a:lnTo>
                  <a:pt x="3373" y="8822"/>
                </a:lnTo>
                <a:lnTo>
                  <a:pt x="3362" y="8803"/>
                </a:lnTo>
                <a:lnTo>
                  <a:pt x="3365" y="8794"/>
                </a:lnTo>
                <a:lnTo>
                  <a:pt x="3345" y="8769"/>
                </a:lnTo>
                <a:lnTo>
                  <a:pt x="3339" y="8765"/>
                </a:lnTo>
                <a:lnTo>
                  <a:pt x="3339" y="8769"/>
                </a:lnTo>
                <a:lnTo>
                  <a:pt x="3332" y="8770"/>
                </a:lnTo>
                <a:lnTo>
                  <a:pt x="3328" y="8774"/>
                </a:lnTo>
                <a:lnTo>
                  <a:pt x="3309" y="8770"/>
                </a:lnTo>
                <a:lnTo>
                  <a:pt x="3309" y="8764"/>
                </a:lnTo>
                <a:lnTo>
                  <a:pt x="3312" y="8761"/>
                </a:lnTo>
                <a:lnTo>
                  <a:pt x="3308" y="8759"/>
                </a:lnTo>
                <a:lnTo>
                  <a:pt x="3315" y="8736"/>
                </a:lnTo>
                <a:lnTo>
                  <a:pt x="3323" y="8735"/>
                </a:lnTo>
                <a:lnTo>
                  <a:pt x="3332" y="8723"/>
                </a:lnTo>
                <a:lnTo>
                  <a:pt x="3335" y="8726"/>
                </a:lnTo>
                <a:lnTo>
                  <a:pt x="3338" y="8714"/>
                </a:lnTo>
                <a:lnTo>
                  <a:pt x="3338" y="8703"/>
                </a:lnTo>
                <a:lnTo>
                  <a:pt x="3333" y="8684"/>
                </a:lnTo>
                <a:lnTo>
                  <a:pt x="3324" y="8695"/>
                </a:lnTo>
                <a:lnTo>
                  <a:pt x="3308" y="8681"/>
                </a:lnTo>
                <a:lnTo>
                  <a:pt x="3311" y="8667"/>
                </a:lnTo>
                <a:lnTo>
                  <a:pt x="3319" y="8660"/>
                </a:lnTo>
                <a:lnTo>
                  <a:pt x="3315" y="8641"/>
                </a:lnTo>
                <a:lnTo>
                  <a:pt x="3304" y="8635"/>
                </a:lnTo>
                <a:lnTo>
                  <a:pt x="3284" y="8649"/>
                </a:lnTo>
                <a:lnTo>
                  <a:pt x="3239" y="8666"/>
                </a:lnTo>
                <a:lnTo>
                  <a:pt x="3228" y="8658"/>
                </a:lnTo>
                <a:lnTo>
                  <a:pt x="3235" y="8635"/>
                </a:lnTo>
                <a:lnTo>
                  <a:pt x="3246" y="8625"/>
                </a:lnTo>
                <a:lnTo>
                  <a:pt x="3259" y="8608"/>
                </a:lnTo>
                <a:lnTo>
                  <a:pt x="3243" y="8601"/>
                </a:lnTo>
                <a:lnTo>
                  <a:pt x="3246" y="8592"/>
                </a:lnTo>
                <a:lnTo>
                  <a:pt x="3241" y="8583"/>
                </a:lnTo>
                <a:lnTo>
                  <a:pt x="3237" y="8583"/>
                </a:lnTo>
                <a:lnTo>
                  <a:pt x="3233" y="8579"/>
                </a:lnTo>
                <a:lnTo>
                  <a:pt x="3206" y="8567"/>
                </a:lnTo>
                <a:lnTo>
                  <a:pt x="3201" y="8561"/>
                </a:lnTo>
                <a:lnTo>
                  <a:pt x="3214" y="8531"/>
                </a:lnTo>
                <a:lnTo>
                  <a:pt x="3233" y="8521"/>
                </a:lnTo>
                <a:lnTo>
                  <a:pt x="3243" y="8509"/>
                </a:lnTo>
                <a:lnTo>
                  <a:pt x="3246" y="8501"/>
                </a:lnTo>
                <a:lnTo>
                  <a:pt x="3239" y="8492"/>
                </a:lnTo>
                <a:lnTo>
                  <a:pt x="3229" y="8466"/>
                </a:lnTo>
                <a:lnTo>
                  <a:pt x="3230" y="8444"/>
                </a:lnTo>
                <a:lnTo>
                  <a:pt x="3226" y="8432"/>
                </a:lnTo>
                <a:lnTo>
                  <a:pt x="3240" y="8408"/>
                </a:lnTo>
                <a:lnTo>
                  <a:pt x="3246" y="8402"/>
                </a:lnTo>
                <a:lnTo>
                  <a:pt x="3251" y="8382"/>
                </a:lnTo>
                <a:lnTo>
                  <a:pt x="3274" y="8371"/>
                </a:lnTo>
                <a:lnTo>
                  <a:pt x="3281" y="8347"/>
                </a:lnTo>
                <a:lnTo>
                  <a:pt x="3300" y="8319"/>
                </a:lnTo>
                <a:lnTo>
                  <a:pt x="3297" y="8306"/>
                </a:lnTo>
                <a:lnTo>
                  <a:pt x="3304" y="8291"/>
                </a:lnTo>
                <a:lnTo>
                  <a:pt x="3287" y="8296"/>
                </a:lnTo>
                <a:lnTo>
                  <a:pt x="3259" y="8317"/>
                </a:lnTo>
                <a:lnTo>
                  <a:pt x="3237" y="8321"/>
                </a:lnTo>
                <a:lnTo>
                  <a:pt x="3188" y="8339"/>
                </a:lnTo>
                <a:lnTo>
                  <a:pt x="3172" y="8337"/>
                </a:lnTo>
                <a:lnTo>
                  <a:pt x="3172" y="8342"/>
                </a:lnTo>
                <a:lnTo>
                  <a:pt x="3146" y="8361"/>
                </a:lnTo>
                <a:lnTo>
                  <a:pt x="3123" y="8371"/>
                </a:lnTo>
                <a:lnTo>
                  <a:pt x="3092" y="8379"/>
                </a:lnTo>
                <a:lnTo>
                  <a:pt x="3087" y="8372"/>
                </a:lnTo>
                <a:lnTo>
                  <a:pt x="3082" y="8335"/>
                </a:lnTo>
                <a:lnTo>
                  <a:pt x="3063" y="8333"/>
                </a:lnTo>
                <a:lnTo>
                  <a:pt x="3056" y="8328"/>
                </a:lnTo>
                <a:lnTo>
                  <a:pt x="3049" y="8308"/>
                </a:lnTo>
                <a:lnTo>
                  <a:pt x="3026" y="8311"/>
                </a:lnTo>
                <a:lnTo>
                  <a:pt x="3028" y="8315"/>
                </a:lnTo>
                <a:lnTo>
                  <a:pt x="3021" y="8338"/>
                </a:lnTo>
                <a:lnTo>
                  <a:pt x="3011" y="8353"/>
                </a:lnTo>
                <a:lnTo>
                  <a:pt x="3012" y="8361"/>
                </a:lnTo>
                <a:lnTo>
                  <a:pt x="3002" y="8360"/>
                </a:lnTo>
                <a:lnTo>
                  <a:pt x="2981" y="8380"/>
                </a:lnTo>
                <a:lnTo>
                  <a:pt x="2958" y="8383"/>
                </a:lnTo>
                <a:lnTo>
                  <a:pt x="2958" y="8390"/>
                </a:lnTo>
                <a:lnTo>
                  <a:pt x="2940" y="8391"/>
                </a:lnTo>
                <a:lnTo>
                  <a:pt x="2934" y="8384"/>
                </a:lnTo>
                <a:lnTo>
                  <a:pt x="2988" y="8361"/>
                </a:lnTo>
                <a:lnTo>
                  <a:pt x="3009" y="8344"/>
                </a:lnTo>
                <a:lnTo>
                  <a:pt x="3011" y="8340"/>
                </a:lnTo>
                <a:lnTo>
                  <a:pt x="3006" y="8338"/>
                </a:lnTo>
                <a:lnTo>
                  <a:pt x="2970" y="8335"/>
                </a:lnTo>
                <a:lnTo>
                  <a:pt x="2967" y="8326"/>
                </a:lnTo>
                <a:lnTo>
                  <a:pt x="3024" y="8311"/>
                </a:lnTo>
                <a:lnTo>
                  <a:pt x="3018" y="8285"/>
                </a:lnTo>
                <a:lnTo>
                  <a:pt x="2997" y="8281"/>
                </a:lnTo>
                <a:lnTo>
                  <a:pt x="2988" y="8276"/>
                </a:lnTo>
                <a:lnTo>
                  <a:pt x="2973" y="8255"/>
                </a:lnTo>
                <a:lnTo>
                  <a:pt x="2969" y="8258"/>
                </a:lnTo>
                <a:lnTo>
                  <a:pt x="2961" y="8250"/>
                </a:lnTo>
                <a:lnTo>
                  <a:pt x="2947" y="8259"/>
                </a:lnTo>
                <a:lnTo>
                  <a:pt x="2948" y="8263"/>
                </a:lnTo>
                <a:lnTo>
                  <a:pt x="2937" y="8274"/>
                </a:lnTo>
                <a:lnTo>
                  <a:pt x="2926" y="8267"/>
                </a:lnTo>
                <a:lnTo>
                  <a:pt x="2939" y="8263"/>
                </a:lnTo>
                <a:lnTo>
                  <a:pt x="2937" y="8255"/>
                </a:lnTo>
                <a:lnTo>
                  <a:pt x="2925" y="8255"/>
                </a:lnTo>
                <a:lnTo>
                  <a:pt x="2928" y="8237"/>
                </a:lnTo>
                <a:lnTo>
                  <a:pt x="2942" y="8220"/>
                </a:lnTo>
                <a:lnTo>
                  <a:pt x="2952" y="8193"/>
                </a:lnTo>
                <a:lnTo>
                  <a:pt x="2944" y="8180"/>
                </a:lnTo>
                <a:lnTo>
                  <a:pt x="2940" y="8150"/>
                </a:lnTo>
                <a:lnTo>
                  <a:pt x="2924" y="8128"/>
                </a:lnTo>
                <a:lnTo>
                  <a:pt x="2920" y="8109"/>
                </a:lnTo>
                <a:lnTo>
                  <a:pt x="2924" y="8081"/>
                </a:lnTo>
                <a:lnTo>
                  <a:pt x="2920" y="8062"/>
                </a:lnTo>
                <a:lnTo>
                  <a:pt x="2911" y="8064"/>
                </a:lnTo>
                <a:lnTo>
                  <a:pt x="2910" y="8070"/>
                </a:lnTo>
                <a:lnTo>
                  <a:pt x="2903" y="8069"/>
                </a:lnTo>
                <a:lnTo>
                  <a:pt x="2873" y="8079"/>
                </a:lnTo>
                <a:lnTo>
                  <a:pt x="2875" y="8073"/>
                </a:lnTo>
                <a:lnTo>
                  <a:pt x="2872" y="8068"/>
                </a:lnTo>
                <a:lnTo>
                  <a:pt x="2886" y="8056"/>
                </a:lnTo>
                <a:lnTo>
                  <a:pt x="2883" y="8049"/>
                </a:lnTo>
                <a:lnTo>
                  <a:pt x="2876" y="8044"/>
                </a:lnTo>
                <a:lnTo>
                  <a:pt x="2855" y="8046"/>
                </a:lnTo>
                <a:lnTo>
                  <a:pt x="2845" y="8038"/>
                </a:lnTo>
                <a:lnTo>
                  <a:pt x="2836" y="8035"/>
                </a:lnTo>
                <a:lnTo>
                  <a:pt x="2839" y="8024"/>
                </a:lnTo>
                <a:lnTo>
                  <a:pt x="2817" y="8011"/>
                </a:lnTo>
                <a:lnTo>
                  <a:pt x="2812" y="7996"/>
                </a:lnTo>
                <a:lnTo>
                  <a:pt x="2813" y="7977"/>
                </a:lnTo>
                <a:lnTo>
                  <a:pt x="2828" y="7972"/>
                </a:lnTo>
                <a:lnTo>
                  <a:pt x="2824" y="7970"/>
                </a:lnTo>
                <a:lnTo>
                  <a:pt x="2793" y="7969"/>
                </a:lnTo>
                <a:lnTo>
                  <a:pt x="2777" y="7947"/>
                </a:lnTo>
                <a:lnTo>
                  <a:pt x="2776" y="7939"/>
                </a:lnTo>
                <a:lnTo>
                  <a:pt x="2783" y="7929"/>
                </a:lnTo>
                <a:lnTo>
                  <a:pt x="2794" y="7891"/>
                </a:lnTo>
                <a:lnTo>
                  <a:pt x="2785" y="7873"/>
                </a:lnTo>
                <a:lnTo>
                  <a:pt x="2775" y="7865"/>
                </a:lnTo>
                <a:lnTo>
                  <a:pt x="2770" y="7841"/>
                </a:lnTo>
                <a:lnTo>
                  <a:pt x="2759" y="7820"/>
                </a:lnTo>
                <a:lnTo>
                  <a:pt x="2764" y="7819"/>
                </a:lnTo>
                <a:lnTo>
                  <a:pt x="2765" y="7805"/>
                </a:lnTo>
                <a:lnTo>
                  <a:pt x="2748" y="7809"/>
                </a:lnTo>
                <a:lnTo>
                  <a:pt x="2762" y="7782"/>
                </a:lnTo>
                <a:lnTo>
                  <a:pt x="2766" y="7766"/>
                </a:lnTo>
                <a:lnTo>
                  <a:pt x="2795" y="7752"/>
                </a:lnTo>
                <a:lnTo>
                  <a:pt x="2803" y="7751"/>
                </a:lnTo>
                <a:lnTo>
                  <a:pt x="2818" y="7760"/>
                </a:lnTo>
                <a:lnTo>
                  <a:pt x="2814" y="7748"/>
                </a:lnTo>
                <a:lnTo>
                  <a:pt x="2825" y="7717"/>
                </a:lnTo>
                <a:lnTo>
                  <a:pt x="2829" y="7716"/>
                </a:lnTo>
                <a:lnTo>
                  <a:pt x="2846" y="7736"/>
                </a:lnTo>
                <a:lnTo>
                  <a:pt x="2853" y="7731"/>
                </a:lnTo>
                <a:lnTo>
                  <a:pt x="2868" y="7707"/>
                </a:lnTo>
                <a:lnTo>
                  <a:pt x="2852" y="7687"/>
                </a:lnTo>
                <a:lnTo>
                  <a:pt x="2872" y="7648"/>
                </a:lnTo>
                <a:lnTo>
                  <a:pt x="2851" y="7648"/>
                </a:lnTo>
                <a:lnTo>
                  <a:pt x="2849" y="7644"/>
                </a:lnTo>
                <a:lnTo>
                  <a:pt x="2862" y="7634"/>
                </a:lnTo>
                <a:lnTo>
                  <a:pt x="2871" y="7604"/>
                </a:lnTo>
                <a:lnTo>
                  <a:pt x="2871" y="7593"/>
                </a:lnTo>
                <a:lnTo>
                  <a:pt x="2863" y="7583"/>
                </a:lnTo>
                <a:lnTo>
                  <a:pt x="2891" y="7572"/>
                </a:lnTo>
                <a:lnTo>
                  <a:pt x="2885" y="7565"/>
                </a:lnTo>
                <a:lnTo>
                  <a:pt x="2903" y="7573"/>
                </a:lnTo>
                <a:lnTo>
                  <a:pt x="2905" y="7568"/>
                </a:lnTo>
                <a:lnTo>
                  <a:pt x="2864" y="7552"/>
                </a:lnTo>
                <a:lnTo>
                  <a:pt x="2881" y="7505"/>
                </a:lnTo>
                <a:lnTo>
                  <a:pt x="2873" y="7487"/>
                </a:lnTo>
                <a:lnTo>
                  <a:pt x="2873" y="7426"/>
                </a:lnTo>
                <a:lnTo>
                  <a:pt x="2814" y="7374"/>
                </a:lnTo>
                <a:lnTo>
                  <a:pt x="2787" y="7375"/>
                </a:lnTo>
                <a:lnTo>
                  <a:pt x="2769" y="7362"/>
                </a:lnTo>
                <a:lnTo>
                  <a:pt x="2766" y="7363"/>
                </a:lnTo>
                <a:lnTo>
                  <a:pt x="2763" y="7367"/>
                </a:lnTo>
                <a:lnTo>
                  <a:pt x="2768" y="7382"/>
                </a:lnTo>
                <a:lnTo>
                  <a:pt x="2773" y="7382"/>
                </a:lnTo>
                <a:lnTo>
                  <a:pt x="2764" y="7403"/>
                </a:lnTo>
                <a:lnTo>
                  <a:pt x="2747" y="7392"/>
                </a:lnTo>
                <a:lnTo>
                  <a:pt x="2737" y="7378"/>
                </a:lnTo>
                <a:lnTo>
                  <a:pt x="2728" y="7373"/>
                </a:lnTo>
                <a:lnTo>
                  <a:pt x="2725" y="7376"/>
                </a:lnTo>
                <a:lnTo>
                  <a:pt x="2718" y="7388"/>
                </a:lnTo>
                <a:lnTo>
                  <a:pt x="2710" y="7393"/>
                </a:lnTo>
                <a:lnTo>
                  <a:pt x="2707" y="7406"/>
                </a:lnTo>
                <a:lnTo>
                  <a:pt x="2709" y="7410"/>
                </a:lnTo>
                <a:lnTo>
                  <a:pt x="2713" y="7411"/>
                </a:lnTo>
                <a:lnTo>
                  <a:pt x="2701" y="7422"/>
                </a:lnTo>
                <a:lnTo>
                  <a:pt x="2717" y="7433"/>
                </a:lnTo>
                <a:lnTo>
                  <a:pt x="2732" y="7451"/>
                </a:lnTo>
                <a:lnTo>
                  <a:pt x="2728" y="7472"/>
                </a:lnTo>
                <a:lnTo>
                  <a:pt x="2724" y="7481"/>
                </a:lnTo>
                <a:lnTo>
                  <a:pt x="2695" y="7490"/>
                </a:lnTo>
                <a:lnTo>
                  <a:pt x="2692" y="7490"/>
                </a:lnTo>
                <a:lnTo>
                  <a:pt x="2690" y="7486"/>
                </a:lnTo>
                <a:lnTo>
                  <a:pt x="2670" y="7487"/>
                </a:lnTo>
                <a:lnTo>
                  <a:pt x="2652" y="7466"/>
                </a:lnTo>
                <a:lnTo>
                  <a:pt x="2632" y="7468"/>
                </a:lnTo>
                <a:lnTo>
                  <a:pt x="2636" y="7452"/>
                </a:lnTo>
                <a:lnTo>
                  <a:pt x="2633" y="7439"/>
                </a:lnTo>
                <a:lnTo>
                  <a:pt x="2641" y="7430"/>
                </a:lnTo>
                <a:lnTo>
                  <a:pt x="2635" y="7417"/>
                </a:lnTo>
                <a:lnTo>
                  <a:pt x="2604" y="7420"/>
                </a:lnTo>
                <a:lnTo>
                  <a:pt x="2610" y="7413"/>
                </a:lnTo>
                <a:lnTo>
                  <a:pt x="2608" y="7409"/>
                </a:lnTo>
                <a:lnTo>
                  <a:pt x="2592" y="7419"/>
                </a:lnTo>
                <a:lnTo>
                  <a:pt x="2583" y="7414"/>
                </a:lnTo>
                <a:lnTo>
                  <a:pt x="2590" y="7407"/>
                </a:lnTo>
                <a:lnTo>
                  <a:pt x="2592" y="7392"/>
                </a:lnTo>
                <a:lnTo>
                  <a:pt x="2582" y="7386"/>
                </a:lnTo>
                <a:lnTo>
                  <a:pt x="2567" y="7381"/>
                </a:lnTo>
                <a:lnTo>
                  <a:pt x="2567" y="7376"/>
                </a:lnTo>
                <a:lnTo>
                  <a:pt x="2571" y="7373"/>
                </a:lnTo>
                <a:lnTo>
                  <a:pt x="2570" y="7361"/>
                </a:lnTo>
                <a:lnTo>
                  <a:pt x="2574" y="7344"/>
                </a:lnTo>
                <a:lnTo>
                  <a:pt x="2561" y="7342"/>
                </a:lnTo>
                <a:lnTo>
                  <a:pt x="2564" y="7309"/>
                </a:lnTo>
                <a:lnTo>
                  <a:pt x="2559" y="7307"/>
                </a:lnTo>
                <a:lnTo>
                  <a:pt x="2566" y="7294"/>
                </a:lnTo>
                <a:lnTo>
                  <a:pt x="2578" y="7293"/>
                </a:lnTo>
                <a:lnTo>
                  <a:pt x="2587" y="7283"/>
                </a:lnTo>
                <a:lnTo>
                  <a:pt x="2594" y="7285"/>
                </a:lnTo>
                <a:lnTo>
                  <a:pt x="2594" y="7275"/>
                </a:lnTo>
                <a:lnTo>
                  <a:pt x="2590" y="7272"/>
                </a:lnTo>
                <a:lnTo>
                  <a:pt x="2586" y="7254"/>
                </a:lnTo>
                <a:lnTo>
                  <a:pt x="2626" y="7230"/>
                </a:lnTo>
                <a:lnTo>
                  <a:pt x="2637" y="7206"/>
                </a:lnTo>
                <a:lnTo>
                  <a:pt x="2634" y="7198"/>
                </a:lnTo>
                <a:lnTo>
                  <a:pt x="2625" y="7204"/>
                </a:lnTo>
                <a:lnTo>
                  <a:pt x="2620" y="7180"/>
                </a:lnTo>
                <a:lnTo>
                  <a:pt x="2609" y="7172"/>
                </a:lnTo>
                <a:lnTo>
                  <a:pt x="2606" y="7165"/>
                </a:lnTo>
                <a:lnTo>
                  <a:pt x="2566" y="7154"/>
                </a:lnTo>
                <a:lnTo>
                  <a:pt x="2546" y="7143"/>
                </a:lnTo>
                <a:lnTo>
                  <a:pt x="2543" y="7115"/>
                </a:lnTo>
                <a:lnTo>
                  <a:pt x="2540" y="7109"/>
                </a:lnTo>
                <a:lnTo>
                  <a:pt x="2520" y="7101"/>
                </a:lnTo>
                <a:lnTo>
                  <a:pt x="2513" y="7103"/>
                </a:lnTo>
                <a:lnTo>
                  <a:pt x="2500" y="7115"/>
                </a:lnTo>
                <a:lnTo>
                  <a:pt x="2505" y="7129"/>
                </a:lnTo>
                <a:lnTo>
                  <a:pt x="2487" y="7134"/>
                </a:lnTo>
                <a:lnTo>
                  <a:pt x="2493" y="7157"/>
                </a:lnTo>
                <a:lnTo>
                  <a:pt x="2499" y="7158"/>
                </a:lnTo>
                <a:lnTo>
                  <a:pt x="2480" y="7165"/>
                </a:lnTo>
                <a:lnTo>
                  <a:pt x="2466" y="7161"/>
                </a:lnTo>
                <a:lnTo>
                  <a:pt x="2453" y="7162"/>
                </a:lnTo>
                <a:lnTo>
                  <a:pt x="2454" y="7168"/>
                </a:lnTo>
                <a:lnTo>
                  <a:pt x="2450" y="7169"/>
                </a:lnTo>
                <a:lnTo>
                  <a:pt x="2416" y="7168"/>
                </a:lnTo>
                <a:lnTo>
                  <a:pt x="2416" y="7156"/>
                </a:lnTo>
                <a:lnTo>
                  <a:pt x="2411" y="7146"/>
                </a:lnTo>
                <a:lnTo>
                  <a:pt x="2411" y="7134"/>
                </a:lnTo>
                <a:lnTo>
                  <a:pt x="2408" y="7126"/>
                </a:lnTo>
                <a:lnTo>
                  <a:pt x="2408" y="7116"/>
                </a:lnTo>
                <a:lnTo>
                  <a:pt x="2405" y="7114"/>
                </a:lnTo>
                <a:lnTo>
                  <a:pt x="2400" y="7121"/>
                </a:lnTo>
                <a:lnTo>
                  <a:pt x="2383" y="7122"/>
                </a:lnTo>
                <a:lnTo>
                  <a:pt x="2384" y="7108"/>
                </a:lnTo>
                <a:lnTo>
                  <a:pt x="2378" y="7093"/>
                </a:lnTo>
                <a:lnTo>
                  <a:pt x="2366" y="7098"/>
                </a:lnTo>
                <a:lnTo>
                  <a:pt x="2364" y="7115"/>
                </a:lnTo>
                <a:lnTo>
                  <a:pt x="2335" y="7111"/>
                </a:lnTo>
                <a:lnTo>
                  <a:pt x="2317" y="7118"/>
                </a:lnTo>
                <a:lnTo>
                  <a:pt x="2301" y="7132"/>
                </a:lnTo>
                <a:lnTo>
                  <a:pt x="2283" y="7111"/>
                </a:lnTo>
                <a:lnTo>
                  <a:pt x="2270" y="7118"/>
                </a:lnTo>
                <a:lnTo>
                  <a:pt x="2264" y="7135"/>
                </a:lnTo>
                <a:lnTo>
                  <a:pt x="2257" y="7134"/>
                </a:lnTo>
                <a:lnTo>
                  <a:pt x="2221" y="7148"/>
                </a:lnTo>
                <a:lnTo>
                  <a:pt x="2203" y="7148"/>
                </a:lnTo>
                <a:lnTo>
                  <a:pt x="2212" y="7186"/>
                </a:lnTo>
                <a:lnTo>
                  <a:pt x="2190" y="7200"/>
                </a:lnTo>
                <a:lnTo>
                  <a:pt x="2176" y="7202"/>
                </a:lnTo>
                <a:lnTo>
                  <a:pt x="2156" y="7185"/>
                </a:lnTo>
                <a:lnTo>
                  <a:pt x="2128" y="7172"/>
                </a:lnTo>
                <a:lnTo>
                  <a:pt x="2108" y="7178"/>
                </a:lnTo>
                <a:lnTo>
                  <a:pt x="2074" y="7199"/>
                </a:lnTo>
                <a:lnTo>
                  <a:pt x="2065" y="7199"/>
                </a:lnTo>
                <a:lnTo>
                  <a:pt x="2062" y="7193"/>
                </a:lnTo>
                <a:lnTo>
                  <a:pt x="2055" y="7189"/>
                </a:lnTo>
                <a:lnTo>
                  <a:pt x="2052" y="7167"/>
                </a:lnTo>
                <a:lnTo>
                  <a:pt x="2048" y="7159"/>
                </a:lnTo>
                <a:lnTo>
                  <a:pt x="2055" y="7096"/>
                </a:lnTo>
                <a:lnTo>
                  <a:pt x="2052" y="7075"/>
                </a:lnTo>
                <a:lnTo>
                  <a:pt x="2045" y="7071"/>
                </a:lnTo>
                <a:lnTo>
                  <a:pt x="2032" y="7048"/>
                </a:lnTo>
                <a:lnTo>
                  <a:pt x="2021" y="7045"/>
                </a:lnTo>
                <a:lnTo>
                  <a:pt x="2011" y="7032"/>
                </a:lnTo>
                <a:lnTo>
                  <a:pt x="1995" y="7036"/>
                </a:lnTo>
                <a:lnTo>
                  <a:pt x="1987" y="7034"/>
                </a:lnTo>
                <a:lnTo>
                  <a:pt x="1958" y="7043"/>
                </a:lnTo>
                <a:lnTo>
                  <a:pt x="1957" y="7047"/>
                </a:lnTo>
                <a:lnTo>
                  <a:pt x="1950" y="7051"/>
                </a:lnTo>
                <a:lnTo>
                  <a:pt x="1948" y="7059"/>
                </a:lnTo>
                <a:lnTo>
                  <a:pt x="1944" y="7060"/>
                </a:lnTo>
                <a:lnTo>
                  <a:pt x="1941" y="7068"/>
                </a:lnTo>
                <a:lnTo>
                  <a:pt x="1942" y="7094"/>
                </a:lnTo>
                <a:lnTo>
                  <a:pt x="1915" y="7115"/>
                </a:lnTo>
                <a:lnTo>
                  <a:pt x="1887" y="7124"/>
                </a:lnTo>
                <a:lnTo>
                  <a:pt x="1852" y="7107"/>
                </a:lnTo>
                <a:lnTo>
                  <a:pt x="1837" y="7103"/>
                </a:lnTo>
                <a:lnTo>
                  <a:pt x="1828" y="7105"/>
                </a:lnTo>
                <a:lnTo>
                  <a:pt x="1814" y="7121"/>
                </a:lnTo>
                <a:lnTo>
                  <a:pt x="1814" y="7126"/>
                </a:lnTo>
                <a:lnTo>
                  <a:pt x="1788" y="7170"/>
                </a:lnTo>
                <a:lnTo>
                  <a:pt x="1776" y="7174"/>
                </a:lnTo>
                <a:lnTo>
                  <a:pt x="1772" y="7173"/>
                </a:lnTo>
                <a:lnTo>
                  <a:pt x="1760" y="7175"/>
                </a:lnTo>
                <a:lnTo>
                  <a:pt x="1755" y="7165"/>
                </a:lnTo>
                <a:lnTo>
                  <a:pt x="1734" y="7138"/>
                </a:lnTo>
                <a:lnTo>
                  <a:pt x="1727" y="7123"/>
                </a:lnTo>
                <a:lnTo>
                  <a:pt x="1704" y="7112"/>
                </a:lnTo>
                <a:lnTo>
                  <a:pt x="1683" y="7094"/>
                </a:lnTo>
                <a:lnTo>
                  <a:pt x="1673" y="7080"/>
                </a:lnTo>
                <a:lnTo>
                  <a:pt x="1671" y="7067"/>
                </a:lnTo>
                <a:lnTo>
                  <a:pt x="1676" y="7056"/>
                </a:lnTo>
                <a:lnTo>
                  <a:pt x="1683" y="7049"/>
                </a:lnTo>
                <a:lnTo>
                  <a:pt x="1696" y="7046"/>
                </a:lnTo>
                <a:lnTo>
                  <a:pt x="1724" y="7046"/>
                </a:lnTo>
                <a:lnTo>
                  <a:pt x="1731" y="7044"/>
                </a:lnTo>
                <a:lnTo>
                  <a:pt x="1744" y="7035"/>
                </a:lnTo>
                <a:lnTo>
                  <a:pt x="1764" y="7014"/>
                </a:lnTo>
                <a:lnTo>
                  <a:pt x="1764" y="7010"/>
                </a:lnTo>
                <a:lnTo>
                  <a:pt x="1757" y="7001"/>
                </a:lnTo>
                <a:lnTo>
                  <a:pt x="1746" y="6992"/>
                </a:lnTo>
                <a:lnTo>
                  <a:pt x="1733" y="6987"/>
                </a:lnTo>
                <a:lnTo>
                  <a:pt x="1721" y="6992"/>
                </a:lnTo>
                <a:lnTo>
                  <a:pt x="1712" y="7006"/>
                </a:lnTo>
                <a:lnTo>
                  <a:pt x="1705" y="7021"/>
                </a:lnTo>
                <a:lnTo>
                  <a:pt x="1695" y="7031"/>
                </a:lnTo>
                <a:lnTo>
                  <a:pt x="1633" y="7025"/>
                </a:lnTo>
                <a:lnTo>
                  <a:pt x="1625" y="7027"/>
                </a:lnTo>
                <a:lnTo>
                  <a:pt x="1611" y="7036"/>
                </a:lnTo>
                <a:lnTo>
                  <a:pt x="1554" y="7033"/>
                </a:lnTo>
                <a:lnTo>
                  <a:pt x="1546" y="7023"/>
                </a:lnTo>
                <a:lnTo>
                  <a:pt x="1507" y="6952"/>
                </a:lnTo>
                <a:lnTo>
                  <a:pt x="1485" y="6892"/>
                </a:lnTo>
                <a:lnTo>
                  <a:pt x="1477" y="6888"/>
                </a:lnTo>
                <a:lnTo>
                  <a:pt x="1463" y="6887"/>
                </a:lnTo>
                <a:lnTo>
                  <a:pt x="1456" y="6892"/>
                </a:lnTo>
                <a:lnTo>
                  <a:pt x="1453" y="6943"/>
                </a:lnTo>
                <a:lnTo>
                  <a:pt x="1443" y="6956"/>
                </a:lnTo>
                <a:lnTo>
                  <a:pt x="1442" y="6952"/>
                </a:lnTo>
                <a:lnTo>
                  <a:pt x="1434" y="6956"/>
                </a:lnTo>
                <a:lnTo>
                  <a:pt x="1434" y="6946"/>
                </a:lnTo>
                <a:lnTo>
                  <a:pt x="1415" y="6943"/>
                </a:lnTo>
                <a:lnTo>
                  <a:pt x="1409" y="6869"/>
                </a:lnTo>
                <a:lnTo>
                  <a:pt x="1437" y="6808"/>
                </a:lnTo>
                <a:lnTo>
                  <a:pt x="1440" y="6787"/>
                </a:lnTo>
                <a:lnTo>
                  <a:pt x="1457" y="6759"/>
                </a:lnTo>
                <a:lnTo>
                  <a:pt x="1467" y="6729"/>
                </a:lnTo>
                <a:lnTo>
                  <a:pt x="1509" y="6705"/>
                </a:lnTo>
                <a:lnTo>
                  <a:pt x="1491" y="6665"/>
                </a:lnTo>
                <a:lnTo>
                  <a:pt x="1485" y="6625"/>
                </a:lnTo>
                <a:lnTo>
                  <a:pt x="1472" y="6618"/>
                </a:lnTo>
                <a:lnTo>
                  <a:pt x="1413" y="6526"/>
                </a:lnTo>
                <a:lnTo>
                  <a:pt x="1405" y="6530"/>
                </a:lnTo>
                <a:lnTo>
                  <a:pt x="1399" y="6528"/>
                </a:lnTo>
                <a:lnTo>
                  <a:pt x="1397" y="6517"/>
                </a:lnTo>
                <a:lnTo>
                  <a:pt x="1386" y="6507"/>
                </a:lnTo>
                <a:lnTo>
                  <a:pt x="1363" y="6521"/>
                </a:lnTo>
                <a:lnTo>
                  <a:pt x="1349" y="6540"/>
                </a:lnTo>
                <a:lnTo>
                  <a:pt x="1333" y="6545"/>
                </a:lnTo>
                <a:lnTo>
                  <a:pt x="1322" y="6539"/>
                </a:lnTo>
                <a:lnTo>
                  <a:pt x="1323" y="6525"/>
                </a:lnTo>
                <a:lnTo>
                  <a:pt x="1316" y="6495"/>
                </a:lnTo>
                <a:lnTo>
                  <a:pt x="1323" y="6456"/>
                </a:lnTo>
                <a:lnTo>
                  <a:pt x="1321" y="6438"/>
                </a:lnTo>
                <a:lnTo>
                  <a:pt x="1328" y="6419"/>
                </a:lnTo>
                <a:lnTo>
                  <a:pt x="1352" y="6389"/>
                </a:lnTo>
                <a:lnTo>
                  <a:pt x="1369" y="6357"/>
                </a:lnTo>
                <a:lnTo>
                  <a:pt x="1385" y="6246"/>
                </a:lnTo>
                <a:lnTo>
                  <a:pt x="1388" y="6216"/>
                </a:lnTo>
                <a:lnTo>
                  <a:pt x="1394" y="6199"/>
                </a:lnTo>
                <a:lnTo>
                  <a:pt x="1403" y="6187"/>
                </a:lnTo>
                <a:lnTo>
                  <a:pt x="1415" y="6160"/>
                </a:lnTo>
                <a:lnTo>
                  <a:pt x="1417" y="6140"/>
                </a:lnTo>
                <a:lnTo>
                  <a:pt x="1411" y="6128"/>
                </a:lnTo>
                <a:lnTo>
                  <a:pt x="1398" y="6118"/>
                </a:lnTo>
                <a:lnTo>
                  <a:pt x="1386" y="6114"/>
                </a:lnTo>
                <a:lnTo>
                  <a:pt x="1366" y="6115"/>
                </a:lnTo>
                <a:lnTo>
                  <a:pt x="1364" y="6111"/>
                </a:lnTo>
                <a:lnTo>
                  <a:pt x="1394" y="6097"/>
                </a:lnTo>
                <a:lnTo>
                  <a:pt x="1406" y="6084"/>
                </a:lnTo>
                <a:lnTo>
                  <a:pt x="1401" y="6043"/>
                </a:lnTo>
                <a:lnTo>
                  <a:pt x="1380" y="6056"/>
                </a:lnTo>
                <a:lnTo>
                  <a:pt x="1373" y="6057"/>
                </a:lnTo>
                <a:lnTo>
                  <a:pt x="1359" y="6068"/>
                </a:lnTo>
                <a:lnTo>
                  <a:pt x="1337" y="6071"/>
                </a:lnTo>
                <a:lnTo>
                  <a:pt x="1332" y="6061"/>
                </a:lnTo>
                <a:lnTo>
                  <a:pt x="1306" y="6076"/>
                </a:lnTo>
                <a:lnTo>
                  <a:pt x="1309" y="6082"/>
                </a:lnTo>
                <a:lnTo>
                  <a:pt x="1285" y="6096"/>
                </a:lnTo>
                <a:lnTo>
                  <a:pt x="1279" y="6088"/>
                </a:lnTo>
                <a:lnTo>
                  <a:pt x="1276" y="6091"/>
                </a:lnTo>
                <a:lnTo>
                  <a:pt x="1260" y="6086"/>
                </a:lnTo>
                <a:lnTo>
                  <a:pt x="1238" y="6109"/>
                </a:lnTo>
                <a:lnTo>
                  <a:pt x="1235" y="6105"/>
                </a:lnTo>
                <a:lnTo>
                  <a:pt x="1219" y="6110"/>
                </a:lnTo>
                <a:lnTo>
                  <a:pt x="1220" y="6117"/>
                </a:lnTo>
                <a:lnTo>
                  <a:pt x="1193" y="6129"/>
                </a:lnTo>
                <a:lnTo>
                  <a:pt x="1169" y="6147"/>
                </a:lnTo>
                <a:lnTo>
                  <a:pt x="1153" y="6154"/>
                </a:lnTo>
                <a:lnTo>
                  <a:pt x="1125" y="6181"/>
                </a:lnTo>
                <a:lnTo>
                  <a:pt x="1083" y="6144"/>
                </a:lnTo>
                <a:lnTo>
                  <a:pt x="1074" y="6165"/>
                </a:lnTo>
                <a:lnTo>
                  <a:pt x="1052" y="6182"/>
                </a:lnTo>
                <a:lnTo>
                  <a:pt x="1043" y="6168"/>
                </a:lnTo>
                <a:lnTo>
                  <a:pt x="1009" y="6184"/>
                </a:lnTo>
                <a:lnTo>
                  <a:pt x="1029" y="6208"/>
                </a:lnTo>
                <a:lnTo>
                  <a:pt x="1029" y="6219"/>
                </a:lnTo>
                <a:lnTo>
                  <a:pt x="1002" y="6224"/>
                </a:lnTo>
                <a:lnTo>
                  <a:pt x="988" y="6235"/>
                </a:lnTo>
                <a:lnTo>
                  <a:pt x="941" y="6256"/>
                </a:lnTo>
                <a:lnTo>
                  <a:pt x="922" y="6259"/>
                </a:lnTo>
                <a:lnTo>
                  <a:pt x="917" y="6257"/>
                </a:lnTo>
                <a:lnTo>
                  <a:pt x="892" y="6270"/>
                </a:lnTo>
                <a:lnTo>
                  <a:pt x="888" y="6264"/>
                </a:lnTo>
                <a:lnTo>
                  <a:pt x="826" y="6323"/>
                </a:lnTo>
                <a:lnTo>
                  <a:pt x="828" y="6342"/>
                </a:lnTo>
                <a:lnTo>
                  <a:pt x="819" y="6352"/>
                </a:lnTo>
                <a:lnTo>
                  <a:pt x="810" y="6354"/>
                </a:lnTo>
                <a:lnTo>
                  <a:pt x="811" y="6363"/>
                </a:lnTo>
                <a:lnTo>
                  <a:pt x="795" y="6367"/>
                </a:lnTo>
                <a:lnTo>
                  <a:pt x="788" y="6363"/>
                </a:lnTo>
                <a:lnTo>
                  <a:pt x="775" y="6365"/>
                </a:lnTo>
                <a:lnTo>
                  <a:pt x="765" y="6359"/>
                </a:lnTo>
                <a:lnTo>
                  <a:pt x="756" y="6361"/>
                </a:lnTo>
                <a:lnTo>
                  <a:pt x="753" y="6355"/>
                </a:lnTo>
                <a:lnTo>
                  <a:pt x="739" y="6359"/>
                </a:lnTo>
                <a:lnTo>
                  <a:pt x="738" y="6351"/>
                </a:lnTo>
                <a:lnTo>
                  <a:pt x="720" y="6357"/>
                </a:lnTo>
                <a:lnTo>
                  <a:pt x="709" y="6340"/>
                </a:lnTo>
                <a:lnTo>
                  <a:pt x="687" y="6346"/>
                </a:lnTo>
                <a:lnTo>
                  <a:pt x="683" y="6319"/>
                </a:lnTo>
                <a:lnTo>
                  <a:pt x="675" y="6321"/>
                </a:lnTo>
                <a:lnTo>
                  <a:pt x="670" y="6306"/>
                </a:lnTo>
                <a:lnTo>
                  <a:pt x="661" y="6311"/>
                </a:lnTo>
                <a:lnTo>
                  <a:pt x="654" y="6299"/>
                </a:lnTo>
                <a:lnTo>
                  <a:pt x="629" y="6307"/>
                </a:lnTo>
                <a:lnTo>
                  <a:pt x="604" y="6310"/>
                </a:lnTo>
                <a:lnTo>
                  <a:pt x="566" y="6309"/>
                </a:lnTo>
                <a:lnTo>
                  <a:pt x="557" y="6313"/>
                </a:lnTo>
                <a:lnTo>
                  <a:pt x="532" y="6318"/>
                </a:lnTo>
                <a:lnTo>
                  <a:pt x="537" y="6308"/>
                </a:lnTo>
                <a:lnTo>
                  <a:pt x="556" y="6301"/>
                </a:lnTo>
                <a:lnTo>
                  <a:pt x="572" y="6290"/>
                </a:lnTo>
                <a:lnTo>
                  <a:pt x="618" y="6244"/>
                </a:lnTo>
                <a:lnTo>
                  <a:pt x="626" y="6239"/>
                </a:lnTo>
                <a:lnTo>
                  <a:pt x="644" y="6208"/>
                </a:lnTo>
                <a:lnTo>
                  <a:pt x="644" y="6204"/>
                </a:lnTo>
                <a:lnTo>
                  <a:pt x="640" y="6203"/>
                </a:lnTo>
                <a:lnTo>
                  <a:pt x="640" y="6197"/>
                </a:lnTo>
                <a:lnTo>
                  <a:pt x="625" y="6195"/>
                </a:lnTo>
                <a:lnTo>
                  <a:pt x="616" y="6186"/>
                </a:lnTo>
                <a:lnTo>
                  <a:pt x="615" y="6162"/>
                </a:lnTo>
                <a:lnTo>
                  <a:pt x="602" y="6142"/>
                </a:lnTo>
                <a:lnTo>
                  <a:pt x="594" y="6141"/>
                </a:lnTo>
                <a:lnTo>
                  <a:pt x="591" y="6137"/>
                </a:lnTo>
                <a:lnTo>
                  <a:pt x="576" y="6138"/>
                </a:lnTo>
                <a:lnTo>
                  <a:pt x="572" y="6132"/>
                </a:lnTo>
                <a:lnTo>
                  <a:pt x="564" y="6131"/>
                </a:lnTo>
                <a:lnTo>
                  <a:pt x="555" y="6124"/>
                </a:lnTo>
                <a:lnTo>
                  <a:pt x="552" y="6104"/>
                </a:lnTo>
                <a:lnTo>
                  <a:pt x="536" y="6103"/>
                </a:lnTo>
                <a:lnTo>
                  <a:pt x="525" y="6098"/>
                </a:lnTo>
                <a:lnTo>
                  <a:pt x="520" y="6085"/>
                </a:lnTo>
                <a:lnTo>
                  <a:pt x="525" y="6071"/>
                </a:lnTo>
                <a:lnTo>
                  <a:pt x="531" y="6061"/>
                </a:lnTo>
                <a:lnTo>
                  <a:pt x="541" y="6054"/>
                </a:lnTo>
                <a:lnTo>
                  <a:pt x="550" y="6035"/>
                </a:lnTo>
                <a:lnTo>
                  <a:pt x="516" y="5990"/>
                </a:lnTo>
                <a:lnTo>
                  <a:pt x="516" y="5957"/>
                </a:lnTo>
                <a:lnTo>
                  <a:pt x="524" y="5949"/>
                </a:lnTo>
                <a:lnTo>
                  <a:pt x="520" y="5933"/>
                </a:lnTo>
                <a:lnTo>
                  <a:pt x="526" y="5923"/>
                </a:lnTo>
                <a:lnTo>
                  <a:pt x="523" y="5915"/>
                </a:lnTo>
                <a:lnTo>
                  <a:pt x="501" y="5885"/>
                </a:lnTo>
                <a:lnTo>
                  <a:pt x="471" y="5872"/>
                </a:lnTo>
                <a:lnTo>
                  <a:pt x="469" y="5869"/>
                </a:lnTo>
                <a:lnTo>
                  <a:pt x="456" y="5867"/>
                </a:lnTo>
                <a:lnTo>
                  <a:pt x="437" y="5845"/>
                </a:lnTo>
                <a:lnTo>
                  <a:pt x="428" y="5818"/>
                </a:lnTo>
                <a:lnTo>
                  <a:pt x="418" y="5814"/>
                </a:lnTo>
                <a:lnTo>
                  <a:pt x="416" y="5786"/>
                </a:lnTo>
                <a:lnTo>
                  <a:pt x="412" y="5778"/>
                </a:lnTo>
                <a:lnTo>
                  <a:pt x="408" y="5780"/>
                </a:lnTo>
                <a:lnTo>
                  <a:pt x="398" y="5774"/>
                </a:lnTo>
                <a:lnTo>
                  <a:pt x="375" y="5791"/>
                </a:lnTo>
                <a:lnTo>
                  <a:pt x="367" y="5791"/>
                </a:lnTo>
                <a:lnTo>
                  <a:pt x="361" y="5786"/>
                </a:lnTo>
                <a:lnTo>
                  <a:pt x="359" y="5767"/>
                </a:lnTo>
                <a:lnTo>
                  <a:pt x="363" y="5754"/>
                </a:lnTo>
                <a:lnTo>
                  <a:pt x="374" y="5740"/>
                </a:lnTo>
                <a:lnTo>
                  <a:pt x="356" y="5723"/>
                </a:lnTo>
                <a:lnTo>
                  <a:pt x="347" y="5727"/>
                </a:lnTo>
                <a:lnTo>
                  <a:pt x="337" y="5708"/>
                </a:lnTo>
                <a:lnTo>
                  <a:pt x="346" y="5684"/>
                </a:lnTo>
                <a:lnTo>
                  <a:pt x="339" y="5672"/>
                </a:lnTo>
                <a:lnTo>
                  <a:pt x="372" y="5654"/>
                </a:lnTo>
                <a:lnTo>
                  <a:pt x="372" y="5647"/>
                </a:lnTo>
                <a:lnTo>
                  <a:pt x="382" y="5642"/>
                </a:lnTo>
                <a:lnTo>
                  <a:pt x="370" y="5630"/>
                </a:lnTo>
                <a:lnTo>
                  <a:pt x="373" y="5614"/>
                </a:lnTo>
                <a:lnTo>
                  <a:pt x="377" y="5604"/>
                </a:lnTo>
                <a:lnTo>
                  <a:pt x="383" y="5604"/>
                </a:lnTo>
                <a:lnTo>
                  <a:pt x="395" y="5577"/>
                </a:lnTo>
                <a:lnTo>
                  <a:pt x="412" y="5570"/>
                </a:lnTo>
                <a:lnTo>
                  <a:pt x="408" y="5555"/>
                </a:lnTo>
                <a:lnTo>
                  <a:pt x="395" y="5560"/>
                </a:lnTo>
                <a:lnTo>
                  <a:pt x="389" y="5565"/>
                </a:lnTo>
                <a:lnTo>
                  <a:pt x="379" y="5560"/>
                </a:lnTo>
                <a:lnTo>
                  <a:pt x="370" y="5543"/>
                </a:lnTo>
                <a:lnTo>
                  <a:pt x="360" y="5536"/>
                </a:lnTo>
                <a:lnTo>
                  <a:pt x="366" y="5524"/>
                </a:lnTo>
                <a:lnTo>
                  <a:pt x="362" y="5523"/>
                </a:lnTo>
                <a:lnTo>
                  <a:pt x="381" y="5493"/>
                </a:lnTo>
                <a:lnTo>
                  <a:pt x="392" y="5483"/>
                </a:lnTo>
                <a:lnTo>
                  <a:pt x="400" y="5480"/>
                </a:lnTo>
                <a:lnTo>
                  <a:pt x="408" y="5471"/>
                </a:lnTo>
                <a:lnTo>
                  <a:pt x="413" y="5460"/>
                </a:lnTo>
                <a:lnTo>
                  <a:pt x="434" y="5440"/>
                </a:lnTo>
                <a:lnTo>
                  <a:pt x="451" y="5418"/>
                </a:lnTo>
                <a:lnTo>
                  <a:pt x="453" y="5409"/>
                </a:lnTo>
                <a:lnTo>
                  <a:pt x="450" y="5402"/>
                </a:lnTo>
                <a:lnTo>
                  <a:pt x="459" y="5385"/>
                </a:lnTo>
                <a:lnTo>
                  <a:pt x="461" y="5357"/>
                </a:lnTo>
                <a:lnTo>
                  <a:pt x="475" y="5344"/>
                </a:lnTo>
                <a:lnTo>
                  <a:pt x="462" y="5325"/>
                </a:lnTo>
                <a:lnTo>
                  <a:pt x="440" y="5272"/>
                </a:lnTo>
                <a:lnTo>
                  <a:pt x="429" y="5261"/>
                </a:lnTo>
                <a:lnTo>
                  <a:pt x="421" y="5245"/>
                </a:lnTo>
                <a:lnTo>
                  <a:pt x="407" y="5247"/>
                </a:lnTo>
                <a:lnTo>
                  <a:pt x="408" y="5239"/>
                </a:lnTo>
                <a:lnTo>
                  <a:pt x="418" y="5222"/>
                </a:lnTo>
                <a:lnTo>
                  <a:pt x="419" y="5205"/>
                </a:lnTo>
                <a:lnTo>
                  <a:pt x="382" y="5197"/>
                </a:lnTo>
                <a:lnTo>
                  <a:pt x="378" y="5188"/>
                </a:lnTo>
                <a:lnTo>
                  <a:pt x="394" y="5182"/>
                </a:lnTo>
                <a:lnTo>
                  <a:pt x="389" y="5169"/>
                </a:lnTo>
                <a:lnTo>
                  <a:pt x="378" y="5170"/>
                </a:lnTo>
                <a:lnTo>
                  <a:pt x="357" y="5165"/>
                </a:lnTo>
                <a:lnTo>
                  <a:pt x="352" y="5184"/>
                </a:lnTo>
                <a:lnTo>
                  <a:pt x="343" y="5186"/>
                </a:lnTo>
                <a:lnTo>
                  <a:pt x="335" y="5199"/>
                </a:lnTo>
                <a:lnTo>
                  <a:pt x="327" y="5200"/>
                </a:lnTo>
                <a:lnTo>
                  <a:pt x="330" y="5188"/>
                </a:lnTo>
                <a:lnTo>
                  <a:pt x="324" y="5184"/>
                </a:lnTo>
                <a:lnTo>
                  <a:pt x="317" y="5192"/>
                </a:lnTo>
                <a:lnTo>
                  <a:pt x="308" y="5183"/>
                </a:lnTo>
                <a:lnTo>
                  <a:pt x="301" y="5202"/>
                </a:lnTo>
                <a:lnTo>
                  <a:pt x="298" y="5200"/>
                </a:lnTo>
                <a:lnTo>
                  <a:pt x="297" y="5175"/>
                </a:lnTo>
                <a:lnTo>
                  <a:pt x="290" y="5182"/>
                </a:lnTo>
                <a:lnTo>
                  <a:pt x="283" y="5155"/>
                </a:lnTo>
                <a:lnTo>
                  <a:pt x="292" y="5142"/>
                </a:lnTo>
                <a:lnTo>
                  <a:pt x="282" y="5137"/>
                </a:lnTo>
                <a:lnTo>
                  <a:pt x="280" y="5132"/>
                </a:lnTo>
                <a:lnTo>
                  <a:pt x="276" y="5140"/>
                </a:lnTo>
                <a:lnTo>
                  <a:pt x="272" y="5137"/>
                </a:lnTo>
                <a:lnTo>
                  <a:pt x="247" y="5159"/>
                </a:lnTo>
                <a:lnTo>
                  <a:pt x="230" y="5143"/>
                </a:lnTo>
                <a:lnTo>
                  <a:pt x="216" y="5119"/>
                </a:lnTo>
                <a:lnTo>
                  <a:pt x="214" y="5114"/>
                </a:lnTo>
                <a:lnTo>
                  <a:pt x="218" y="5111"/>
                </a:lnTo>
                <a:lnTo>
                  <a:pt x="215" y="5100"/>
                </a:lnTo>
                <a:lnTo>
                  <a:pt x="188" y="5116"/>
                </a:lnTo>
                <a:lnTo>
                  <a:pt x="177" y="5112"/>
                </a:lnTo>
                <a:lnTo>
                  <a:pt x="172" y="5124"/>
                </a:lnTo>
                <a:lnTo>
                  <a:pt x="173" y="5130"/>
                </a:lnTo>
                <a:lnTo>
                  <a:pt x="168" y="5139"/>
                </a:lnTo>
                <a:lnTo>
                  <a:pt x="158" y="5142"/>
                </a:lnTo>
                <a:lnTo>
                  <a:pt x="157" y="5136"/>
                </a:lnTo>
                <a:lnTo>
                  <a:pt x="153" y="5135"/>
                </a:lnTo>
                <a:lnTo>
                  <a:pt x="149" y="5143"/>
                </a:lnTo>
                <a:lnTo>
                  <a:pt x="142" y="5137"/>
                </a:lnTo>
                <a:lnTo>
                  <a:pt x="147" y="5130"/>
                </a:lnTo>
                <a:lnTo>
                  <a:pt x="144" y="5119"/>
                </a:lnTo>
                <a:lnTo>
                  <a:pt x="135" y="5109"/>
                </a:lnTo>
                <a:lnTo>
                  <a:pt x="109" y="5109"/>
                </a:lnTo>
                <a:lnTo>
                  <a:pt x="107" y="5112"/>
                </a:lnTo>
                <a:lnTo>
                  <a:pt x="102" y="5110"/>
                </a:lnTo>
                <a:lnTo>
                  <a:pt x="100" y="5103"/>
                </a:lnTo>
                <a:lnTo>
                  <a:pt x="105" y="5091"/>
                </a:lnTo>
                <a:lnTo>
                  <a:pt x="100" y="5073"/>
                </a:lnTo>
                <a:lnTo>
                  <a:pt x="90" y="5059"/>
                </a:lnTo>
                <a:lnTo>
                  <a:pt x="93" y="5043"/>
                </a:lnTo>
                <a:lnTo>
                  <a:pt x="97" y="5035"/>
                </a:lnTo>
                <a:lnTo>
                  <a:pt x="113" y="5025"/>
                </a:lnTo>
                <a:lnTo>
                  <a:pt x="121" y="5013"/>
                </a:lnTo>
                <a:lnTo>
                  <a:pt x="111" y="4994"/>
                </a:lnTo>
                <a:lnTo>
                  <a:pt x="103" y="4999"/>
                </a:lnTo>
                <a:lnTo>
                  <a:pt x="109" y="4988"/>
                </a:lnTo>
                <a:lnTo>
                  <a:pt x="105" y="4973"/>
                </a:lnTo>
                <a:lnTo>
                  <a:pt x="115" y="4944"/>
                </a:lnTo>
                <a:lnTo>
                  <a:pt x="115" y="4920"/>
                </a:lnTo>
                <a:lnTo>
                  <a:pt x="105" y="4901"/>
                </a:lnTo>
                <a:lnTo>
                  <a:pt x="94" y="4890"/>
                </a:lnTo>
                <a:lnTo>
                  <a:pt x="82" y="4862"/>
                </a:lnTo>
                <a:lnTo>
                  <a:pt x="68" y="4841"/>
                </a:lnTo>
                <a:lnTo>
                  <a:pt x="61" y="4823"/>
                </a:lnTo>
                <a:lnTo>
                  <a:pt x="65" y="4792"/>
                </a:lnTo>
                <a:lnTo>
                  <a:pt x="63" y="4785"/>
                </a:lnTo>
                <a:lnTo>
                  <a:pt x="66" y="4777"/>
                </a:lnTo>
                <a:lnTo>
                  <a:pt x="64" y="4769"/>
                </a:lnTo>
                <a:lnTo>
                  <a:pt x="57" y="4764"/>
                </a:lnTo>
                <a:lnTo>
                  <a:pt x="56" y="4749"/>
                </a:lnTo>
                <a:lnTo>
                  <a:pt x="27" y="4733"/>
                </a:lnTo>
                <a:lnTo>
                  <a:pt x="48" y="4721"/>
                </a:lnTo>
                <a:lnTo>
                  <a:pt x="66" y="4719"/>
                </a:lnTo>
                <a:lnTo>
                  <a:pt x="65" y="4711"/>
                </a:lnTo>
                <a:lnTo>
                  <a:pt x="76" y="4708"/>
                </a:lnTo>
                <a:lnTo>
                  <a:pt x="93" y="4705"/>
                </a:lnTo>
                <a:lnTo>
                  <a:pt x="106" y="4719"/>
                </a:lnTo>
                <a:lnTo>
                  <a:pt x="139" y="4705"/>
                </a:lnTo>
                <a:lnTo>
                  <a:pt x="149" y="4709"/>
                </a:lnTo>
                <a:lnTo>
                  <a:pt x="156" y="4700"/>
                </a:lnTo>
                <a:lnTo>
                  <a:pt x="151" y="4689"/>
                </a:lnTo>
                <a:lnTo>
                  <a:pt x="160" y="4689"/>
                </a:lnTo>
                <a:lnTo>
                  <a:pt x="169" y="4680"/>
                </a:lnTo>
                <a:lnTo>
                  <a:pt x="173" y="4684"/>
                </a:lnTo>
                <a:lnTo>
                  <a:pt x="184" y="4671"/>
                </a:lnTo>
                <a:lnTo>
                  <a:pt x="197" y="4663"/>
                </a:lnTo>
                <a:lnTo>
                  <a:pt x="194" y="4668"/>
                </a:lnTo>
                <a:lnTo>
                  <a:pt x="201" y="4681"/>
                </a:lnTo>
                <a:lnTo>
                  <a:pt x="202" y="4678"/>
                </a:lnTo>
                <a:lnTo>
                  <a:pt x="199" y="4668"/>
                </a:lnTo>
                <a:lnTo>
                  <a:pt x="216" y="4653"/>
                </a:lnTo>
                <a:lnTo>
                  <a:pt x="220" y="4651"/>
                </a:lnTo>
                <a:lnTo>
                  <a:pt x="225" y="4652"/>
                </a:lnTo>
                <a:lnTo>
                  <a:pt x="218" y="4631"/>
                </a:lnTo>
                <a:lnTo>
                  <a:pt x="244" y="4615"/>
                </a:lnTo>
                <a:lnTo>
                  <a:pt x="266" y="4584"/>
                </a:lnTo>
                <a:lnTo>
                  <a:pt x="270" y="4571"/>
                </a:lnTo>
                <a:lnTo>
                  <a:pt x="275" y="4568"/>
                </a:lnTo>
                <a:lnTo>
                  <a:pt x="271" y="4563"/>
                </a:lnTo>
                <a:lnTo>
                  <a:pt x="279" y="4555"/>
                </a:lnTo>
                <a:lnTo>
                  <a:pt x="279" y="4550"/>
                </a:lnTo>
                <a:lnTo>
                  <a:pt x="291" y="4541"/>
                </a:lnTo>
                <a:lnTo>
                  <a:pt x="285" y="4518"/>
                </a:lnTo>
                <a:lnTo>
                  <a:pt x="298" y="4514"/>
                </a:lnTo>
                <a:lnTo>
                  <a:pt x="286" y="4482"/>
                </a:lnTo>
                <a:lnTo>
                  <a:pt x="298" y="4471"/>
                </a:lnTo>
                <a:lnTo>
                  <a:pt x="246" y="4423"/>
                </a:lnTo>
                <a:lnTo>
                  <a:pt x="216" y="4401"/>
                </a:lnTo>
                <a:lnTo>
                  <a:pt x="182" y="4388"/>
                </a:lnTo>
                <a:lnTo>
                  <a:pt x="157" y="4385"/>
                </a:lnTo>
                <a:lnTo>
                  <a:pt x="138" y="4386"/>
                </a:lnTo>
                <a:lnTo>
                  <a:pt x="133" y="4382"/>
                </a:lnTo>
                <a:lnTo>
                  <a:pt x="169" y="4376"/>
                </a:lnTo>
                <a:lnTo>
                  <a:pt x="167" y="4343"/>
                </a:lnTo>
                <a:lnTo>
                  <a:pt x="243" y="4275"/>
                </a:lnTo>
                <a:lnTo>
                  <a:pt x="258" y="4266"/>
                </a:lnTo>
                <a:lnTo>
                  <a:pt x="260" y="4262"/>
                </a:lnTo>
                <a:lnTo>
                  <a:pt x="258" y="4252"/>
                </a:lnTo>
                <a:lnTo>
                  <a:pt x="264" y="4247"/>
                </a:lnTo>
                <a:lnTo>
                  <a:pt x="263" y="4242"/>
                </a:lnTo>
                <a:lnTo>
                  <a:pt x="269" y="4238"/>
                </a:lnTo>
                <a:lnTo>
                  <a:pt x="271" y="4227"/>
                </a:lnTo>
                <a:lnTo>
                  <a:pt x="265" y="4229"/>
                </a:lnTo>
                <a:lnTo>
                  <a:pt x="248" y="4219"/>
                </a:lnTo>
                <a:lnTo>
                  <a:pt x="246" y="4215"/>
                </a:lnTo>
                <a:lnTo>
                  <a:pt x="253" y="4208"/>
                </a:lnTo>
                <a:lnTo>
                  <a:pt x="239" y="4196"/>
                </a:lnTo>
                <a:lnTo>
                  <a:pt x="235" y="4199"/>
                </a:lnTo>
                <a:lnTo>
                  <a:pt x="221" y="4183"/>
                </a:lnTo>
                <a:lnTo>
                  <a:pt x="228" y="4177"/>
                </a:lnTo>
                <a:lnTo>
                  <a:pt x="222" y="4170"/>
                </a:lnTo>
                <a:lnTo>
                  <a:pt x="228" y="4162"/>
                </a:lnTo>
                <a:lnTo>
                  <a:pt x="202" y="4112"/>
                </a:lnTo>
                <a:lnTo>
                  <a:pt x="175" y="4075"/>
                </a:lnTo>
                <a:lnTo>
                  <a:pt x="163" y="4040"/>
                </a:lnTo>
                <a:lnTo>
                  <a:pt x="138" y="4034"/>
                </a:lnTo>
                <a:lnTo>
                  <a:pt x="115" y="4039"/>
                </a:lnTo>
                <a:lnTo>
                  <a:pt x="113" y="4019"/>
                </a:lnTo>
                <a:lnTo>
                  <a:pt x="104" y="3992"/>
                </a:lnTo>
                <a:lnTo>
                  <a:pt x="90" y="3965"/>
                </a:lnTo>
                <a:lnTo>
                  <a:pt x="61" y="3972"/>
                </a:lnTo>
                <a:lnTo>
                  <a:pt x="58" y="3970"/>
                </a:lnTo>
                <a:lnTo>
                  <a:pt x="56" y="3958"/>
                </a:lnTo>
                <a:lnTo>
                  <a:pt x="49" y="3945"/>
                </a:lnTo>
                <a:lnTo>
                  <a:pt x="49" y="3929"/>
                </a:lnTo>
                <a:lnTo>
                  <a:pt x="73" y="3911"/>
                </a:lnTo>
                <a:lnTo>
                  <a:pt x="82" y="3910"/>
                </a:lnTo>
                <a:lnTo>
                  <a:pt x="94" y="3900"/>
                </a:lnTo>
                <a:lnTo>
                  <a:pt x="100" y="3885"/>
                </a:lnTo>
                <a:lnTo>
                  <a:pt x="97" y="3876"/>
                </a:lnTo>
                <a:lnTo>
                  <a:pt x="100" y="3853"/>
                </a:lnTo>
                <a:lnTo>
                  <a:pt x="98" y="3830"/>
                </a:lnTo>
                <a:lnTo>
                  <a:pt x="102" y="3818"/>
                </a:lnTo>
                <a:lnTo>
                  <a:pt x="101" y="3798"/>
                </a:lnTo>
                <a:lnTo>
                  <a:pt x="104" y="3795"/>
                </a:lnTo>
                <a:lnTo>
                  <a:pt x="91" y="3772"/>
                </a:lnTo>
                <a:lnTo>
                  <a:pt x="82" y="3770"/>
                </a:lnTo>
                <a:lnTo>
                  <a:pt x="75" y="3758"/>
                </a:lnTo>
                <a:lnTo>
                  <a:pt x="57" y="3743"/>
                </a:lnTo>
                <a:lnTo>
                  <a:pt x="52" y="3726"/>
                </a:lnTo>
                <a:lnTo>
                  <a:pt x="29" y="3703"/>
                </a:lnTo>
                <a:lnTo>
                  <a:pt x="30" y="3695"/>
                </a:lnTo>
                <a:lnTo>
                  <a:pt x="16" y="3672"/>
                </a:lnTo>
                <a:lnTo>
                  <a:pt x="7" y="3669"/>
                </a:lnTo>
                <a:lnTo>
                  <a:pt x="0" y="3661"/>
                </a:lnTo>
                <a:lnTo>
                  <a:pt x="6" y="3648"/>
                </a:lnTo>
                <a:lnTo>
                  <a:pt x="36" y="3626"/>
                </a:lnTo>
                <a:lnTo>
                  <a:pt x="150" y="3568"/>
                </a:lnTo>
                <a:lnTo>
                  <a:pt x="148" y="3571"/>
                </a:lnTo>
                <a:lnTo>
                  <a:pt x="152" y="3569"/>
                </a:lnTo>
                <a:lnTo>
                  <a:pt x="172" y="3559"/>
                </a:lnTo>
                <a:lnTo>
                  <a:pt x="200" y="3550"/>
                </a:lnTo>
                <a:lnTo>
                  <a:pt x="227" y="3549"/>
                </a:lnTo>
                <a:lnTo>
                  <a:pt x="284" y="3534"/>
                </a:lnTo>
                <a:lnTo>
                  <a:pt x="286" y="3530"/>
                </a:lnTo>
                <a:lnTo>
                  <a:pt x="312" y="3522"/>
                </a:lnTo>
                <a:lnTo>
                  <a:pt x="324" y="3521"/>
                </a:lnTo>
                <a:lnTo>
                  <a:pt x="324" y="3495"/>
                </a:lnTo>
                <a:lnTo>
                  <a:pt x="327" y="3484"/>
                </a:lnTo>
                <a:lnTo>
                  <a:pt x="327" y="3419"/>
                </a:lnTo>
                <a:lnTo>
                  <a:pt x="331" y="3408"/>
                </a:lnTo>
                <a:lnTo>
                  <a:pt x="322" y="3323"/>
                </a:lnTo>
                <a:lnTo>
                  <a:pt x="336" y="3309"/>
                </a:lnTo>
                <a:lnTo>
                  <a:pt x="346" y="3316"/>
                </a:lnTo>
                <a:lnTo>
                  <a:pt x="327" y="3270"/>
                </a:lnTo>
                <a:lnTo>
                  <a:pt x="389" y="3203"/>
                </a:lnTo>
                <a:lnTo>
                  <a:pt x="338" y="3154"/>
                </a:lnTo>
                <a:lnTo>
                  <a:pt x="345" y="3093"/>
                </a:lnTo>
                <a:lnTo>
                  <a:pt x="337" y="3055"/>
                </a:lnTo>
                <a:lnTo>
                  <a:pt x="283" y="2909"/>
                </a:lnTo>
                <a:lnTo>
                  <a:pt x="258" y="2853"/>
                </a:lnTo>
                <a:lnTo>
                  <a:pt x="262" y="2851"/>
                </a:lnTo>
                <a:lnTo>
                  <a:pt x="260" y="2844"/>
                </a:lnTo>
                <a:lnTo>
                  <a:pt x="245" y="2811"/>
                </a:lnTo>
                <a:lnTo>
                  <a:pt x="272" y="2804"/>
                </a:lnTo>
                <a:lnTo>
                  <a:pt x="266" y="2781"/>
                </a:lnTo>
                <a:lnTo>
                  <a:pt x="258" y="2777"/>
                </a:lnTo>
                <a:lnTo>
                  <a:pt x="228" y="2721"/>
                </a:lnTo>
                <a:lnTo>
                  <a:pt x="217" y="2717"/>
                </a:lnTo>
                <a:lnTo>
                  <a:pt x="224" y="2704"/>
                </a:lnTo>
                <a:lnTo>
                  <a:pt x="230" y="2672"/>
                </a:lnTo>
                <a:lnTo>
                  <a:pt x="225" y="2643"/>
                </a:lnTo>
                <a:lnTo>
                  <a:pt x="233" y="2644"/>
                </a:lnTo>
                <a:lnTo>
                  <a:pt x="236" y="2641"/>
                </a:lnTo>
                <a:lnTo>
                  <a:pt x="244" y="2646"/>
                </a:lnTo>
                <a:lnTo>
                  <a:pt x="256" y="2643"/>
                </a:lnTo>
                <a:lnTo>
                  <a:pt x="271" y="2648"/>
                </a:lnTo>
                <a:lnTo>
                  <a:pt x="271" y="2643"/>
                </a:lnTo>
                <a:lnTo>
                  <a:pt x="281" y="2643"/>
                </a:lnTo>
                <a:lnTo>
                  <a:pt x="289" y="2638"/>
                </a:lnTo>
                <a:lnTo>
                  <a:pt x="300" y="2640"/>
                </a:lnTo>
                <a:lnTo>
                  <a:pt x="309" y="2632"/>
                </a:lnTo>
                <a:lnTo>
                  <a:pt x="316" y="2638"/>
                </a:lnTo>
                <a:lnTo>
                  <a:pt x="327" y="2634"/>
                </a:lnTo>
                <a:lnTo>
                  <a:pt x="336" y="2639"/>
                </a:lnTo>
                <a:lnTo>
                  <a:pt x="343" y="2635"/>
                </a:lnTo>
                <a:lnTo>
                  <a:pt x="360" y="2642"/>
                </a:lnTo>
                <a:lnTo>
                  <a:pt x="363" y="2646"/>
                </a:lnTo>
                <a:lnTo>
                  <a:pt x="382" y="2645"/>
                </a:lnTo>
                <a:lnTo>
                  <a:pt x="390" y="2649"/>
                </a:lnTo>
                <a:lnTo>
                  <a:pt x="396" y="2647"/>
                </a:lnTo>
                <a:lnTo>
                  <a:pt x="395" y="2644"/>
                </a:lnTo>
                <a:lnTo>
                  <a:pt x="400" y="2641"/>
                </a:lnTo>
                <a:lnTo>
                  <a:pt x="408" y="2643"/>
                </a:lnTo>
                <a:lnTo>
                  <a:pt x="464" y="2662"/>
                </a:lnTo>
                <a:lnTo>
                  <a:pt x="477" y="2660"/>
                </a:lnTo>
                <a:lnTo>
                  <a:pt x="499" y="2666"/>
                </a:lnTo>
                <a:lnTo>
                  <a:pt x="536" y="2666"/>
                </a:lnTo>
                <a:lnTo>
                  <a:pt x="547" y="2668"/>
                </a:lnTo>
                <a:lnTo>
                  <a:pt x="550" y="2678"/>
                </a:lnTo>
                <a:lnTo>
                  <a:pt x="571" y="2679"/>
                </a:lnTo>
                <a:lnTo>
                  <a:pt x="575" y="2674"/>
                </a:lnTo>
                <a:lnTo>
                  <a:pt x="579" y="2676"/>
                </a:lnTo>
                <a:lnTo>
                  <a:pt x="583" y="2668"/>
                </a:lnTo>
                <a:lnTo>
                  <a:pt x="603" y="2667"/>
                </a:lnTo>
                <a:lnTo>
                  <a:pt x="603" y="2663"/>
                </a:lnTo>
                <a:lnTo>
                  <a:pt x="606" y="2662"/>
                </a:lnTo>
                <a:lnTo>
                  <a:pt x="609" y="2664"/>
                </a:lnTo>
                <a:lnTo>
                  <a:pt x="616" y="2660"/>
                </a:lnTo>
                <a:lnTo>
                  <a:pt x="619" y="2657"/>
                </a:lnTo>
                <a:lnTo>
                  <a:pt x="618" y="2649"/>
                </a:lnTo>
                <a:lnTo>
                  <a:pt x="623" y="2649"/>
                </a:lnTo>
                <a:lnTo>
                  <a:pt x="631" y="2657"/>
                </a:lnTo>
                <a:lnTo>
                  <a:pt x="632" y="2665"/>
                </a:lnTo>
                <a:lnTo>
                  <a:pt x="640" y="2663"/>
                </a:lnTo>
                <a:lnTo>
                  <a:pt x="654" y="2665"/>
                </a:lnTo>
                <a:lnTo>
                  <a:pt x="660" y="2659"/>
                </a:lnTo>
                <a:lnTo>
                  <a:pt x="668" y="2665"/>
                </a:lnTo>
                <a:lnTo>
                  <a:pt x="675" y="2662"/>
                </a:lnTo>
                <a:lnTo>
                  <a:pt x="685" y="2665"/>
                </a:lnTo>
                <a:lnTo>
                  <a:pt x="702" y="2648"/>
                </a:lnTo>
                <a:lnTo>
                  <a:pt x="710" y="2646"/>
                </a:lnTo>
                <a:lnTo>
                  <a:pt x="717" y="2650"/>
                </a:lnTo>
                <a:lnTo>
                  <a:pt x="724" y="2646"/>
                </a:lnTo>
                <a:lnTo>
                  <a:pt x="885" y="2587"/>
                </a:lnTo>
                <a:lnTo>
                  <a:pt x="943" y="2553"/>
                </a:lnTo>
                <a:lnTo>
                  <a:pt x="966" y="2543"/>
                </a:lnTo>
                <a:lnTo>
                  <a:pt x="973" y="2555"/>
                </a:lnTo>
                <a:lnTo>
                  <a:pt x="980" y="2557"/>
                </a:lnTo>
                <a:lnTo>
                  <a:pt x="992" y="2554"/>
                </a:lnTo>
                <a:lnTo>
                  <a:pt x="994" y="2558"/>
                </a:lnTo>
                <a:lnTo>
                  <a:pt x="1022" y="2546"/>
                </a:lnTo>
                <a:lnTo>
                  <a:pt x="1051" y="2537"/>
                </a:lnTo>
                <a:lnTo>
                  <a:pt x="1047" y="2520"/>
                </a:lnTo>
                <a:lnTo>
                  <a:pt x="1102" y="2504"/>
                </a:lnTo>
                <a:lnTo>
                  <a:pt x="1144" y="2485"/>
                </a:lnTo>
                <a:lnTo>
                  <a:pt x="1178" y="2458"/>
                </a:lnTo>
                <a:lnTo>
                  <a:pt x="1219" y="2408"/>
                </a:lnTo>
                <a:lnTo>
                  <a:pt x="1236" y="2391"/>
                </a:lnTo>
                <a:lnTo>
                  <a:pt x="1258" y="2377"/>
                </a:lnTo>
                <a:lnTo>
                  <a:pt x="1297" y="2361"/>
                </a:lnTo>
                <a:lnTo>
                  <a:pt x="1301" y="2370"/>
                </a:lnTo>
                <a:lnTo>
                  <a:pt x="1297" y="2383"/>
                </a:lnTo>
                <a:lnTo>
                  <a:pt x="1299" y="2388"/>
                </a:lnTo>
                <a:lnTo>
                  <a:pt x="1300" y="2409"/>
                </a:lnTo>
                <a:lnTo>
                  <a:pt x="1317" y="2403"/>
                </a:lnTo>
                <a:lnTo>
                  <a:pt x="1320" y="2417"/>
                </a:lnTo>
                <a:lnTo>
                  <a:pt x="1336" y="2422"/>
                </a:lnTo>
                <a:lnTo>
                  <a:pt x="1341" y="2417"/>
                </a:lnTo>
                <a:lnTo>
                  <a:pt x="1345" y="2466"/>
                </a:lnTo>
                <a:lnTo>
                  <a:pt x="1357" y="2471"/>
                </a:lnTo>
                <a:lnTo>
                  <a:pt x="1357" y="2487"/>
                </a:lnTo>
                <a:lnTo>
                  <a:pt x="1395" y="2484"/>
                </a:lnTo>
                <a:lnTo>
                  <a:pt x="1397" y="2488"/>
                </a:lnTo>
                <a:lnTo>
                  <a:pt x="1489" y="2435"/>
                </a:lnTo>
                <a:lnTo>
                  <a:pt x="1505" y="2462"/>
                </a:lnTo>
                <a:lnTo>
                  <a:pt x="1495" y="2469"/>
                </a:lnTo>
                <a:lnTo>
                  <a:pt x="1491" y="2481"/>
                </a:lnTo>
                <a:lnTo>
                  <a:pt x="1494" y="2499"/>
                </a:lnTo>
                <a:lnTo>
                  <a:pt x="1488" y="2512"/>
                </a:lnTo>
                <a:lnTo>
                  <a:pt x="1482" y="2518"/>
                </a:lnTo>
                <a:lnTo>
                  <a:pt x="1474" y="2552"/>
                </a:lnTo>
                <a:lnTo>
                  <a:pt x="1481" y="2553"/>
                </a:lnTo>
                <a:lnTo>
                  <a:pt x="1493" y="2542"/>
                </a:lnTo>
                <a:lnTo>
                  <a:pt x="1503" y="2559"/>
                </a:lnTo>
                <a:lnTo>
                  <a:pt x="1531" y="2560"/>
                </a:lnTo>
                <a:lnTo>
                  <a:pt x="1532" y="2564"/>
                </a:lnTo>
                <a:lnTo>
                  <a:pt x="1550" y="2567"/>
                </a:lnTo>
                <a:lnTo>
                  <a:pt x="1555" y="2560"/>
                </a:lnTo>
                <a:lnTo>
                  <a:pt x="1562" y="2572"/>
                </a:lnTo>
                <a:lnTo>
                  <a:pt x="1548" y="2593"/>
                </a:lnTo>
                <a:lnTo>
                  <a:pt x="1570" y="2612"/>
                </a:lnTo>
                <a:lnTo>
                  <a:pt x="1570" y="2624"/>
                </a:lnTo>
                <a:lnTo>
                  <a:pt x="1649" y="2620"/>
                </a:lnTo>
                <a:lnTo>
                  <a:pt x="1655" y="2664"/>
                </a:lnTo>
                <a:lnTo>
                  <a:pt x="1668" y="2660"/>
                </a:lnTo>
                <a:lnTo>
                  <a:pt x="1669" y="2681"/>
                </a:lnTo>
                <a:lnTo>
                  <a:pt x="1678" y="2714"/>
                </a:lnTo>
                <a:lnTo>
                  <a:pt x="1672" y="2744"/>
                </a:lnTo>
                <a:lnTo>
                  <a:pt x="1672" y="2767"/>
                </a:lnTo>
                <a:lnTo>
                  <a:pt x="1678" y="2771"/>
                </a:lnTo>
                <a:lnTo>
                  <a:pt x="1699" y="2767"/>
                </a:lnTo>
                <a:lnTo>
                  <a:pt x="1699" y="2771"/>
                </a:lnTo>
                <a:lnTo>
                  <a:pt x="1719" y="2767"/>
                </a:lnTo>
                <a:lnTo>
                  <a:pt x="1716" y="2770"/>
                </a:lnTo>
                <a:lnTo>
                  <a:pt x="1721" y="2792"/>
                </a:lnTo>
                <a:lnTo>
                  <a:pt x="1730" y="2789"/>
                </a:lnTo>
                <a:lnTo>
                  <a:pt x="1739" y="2800"/>
                </a:lnTo>
                <a:lnTo>
                  <a:pt x="1731" y="2809"/>
                </a:lnTo>
                <a:lnTo>
                  <a:pt x="1734" y="2817"/>
                </a:lnTo>
                <a:lnTo>
                  <a:pt x="1741" y="2820"/>
                </a:lnTo>
                <a:lnTo>
                  <a:pt x="1752" y="2816"/>
                </a:lnTo>
                <a:lnTo>
                  <a:pt x="1769" y="2830"/>
                </a:lnTo>
                <a:lnTo>
                  <a:pt x="1764" y="2854"/>
                </a:lnTo>
                <a:lnTo>
                  <a:pt x="1769" y="2876"/>
                </a:lnTo>
                <a:lnTo>
                  <a:pt x="1760" y="2894"/>
                </a:lnTo>
                <a:lnTo>
                  <a:pt x="1758" y="2924"/>
                </a:lnTo>
                <a:lnTo>
                  <a:pt x="1750" y="2933"/>
                </a:lnTo>
                <a:lnTo>
                  <a:pt x="1742" y="2934"/>
                </a:lnTo>
                <a:lnTo>
                  <a:pt x="1737" y="2938"/>
                </a:lnTo>
                <a:lnTo>
                  <a:pt x="1745" y="2950"/>
                </a:lnTo>
                <a:lnTo>
                  <a:pt x="1746" y="2964"/>
                </a:lnTo>
                <a:lnTo>
                  <a:pt x="1751" y="2978"/>
                </a:lnTo>
                <a:lnTo>
                  <a:pt x="1751" y="2978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863850" y="549275"/>
            <a:ext cx="3421063" cy="2822575"/>
          </a:xfrm>
          <a:custGeom>
            <a:avLst/>
            <a:gdLst>
              <a:gd name="T0" fmla="*/ 6496 w 17243"/>
              <a:gd name="T1" fmla="*/ 3245 h 14220"/>
              <a:gd name="T2" fmla="*/ 9231 w 17243"/>
              <a:gd name="T3" fmla="*/ 2300 h 14220"/>
              <a:gd name="T4" fmla="*/ 10800 w 17243"/>
              <a:gd name="T5" fmla="*/ 1378 h 14220"/>
              <a:gd name="T6" fmla="*/ 11932 w 17243"/>
              <a:gd name="T7" fmla="*/ 866 h 14220"/>
              <a:gd name="T8" fmla="*/ 14038 w 17243"/>
              <a:gd name="T9" fmla="*/ 1852 h 14220"/>
              <a:gd name="T10" fmla="*/ 14410 w 17243"/>
              <a:gd name="T11" fmla="*/ 2441 h 14220"/>
              <a:gd name="T12" fmla="*/ 13815 w 17243"/>
              <a:gd name="T13" fmla="*/ 3207 h 14220"/>
              <a:gd name="T14" fmla="*/ 13670 w 17243"/>
              <a:gd name="T15" fmla="*/ 3805 h 14220"/>
              <a:gd name="T16" fmla="*/ 13831 w 17243"/>
              <a:gd name="T17" fmla="*/ 4285 h 14220"/>
              <a:gd name="T18" fmla="*/ 14598 w 17243"/>
              <a:gd name="T19" fmla="*/ 4479 h 14220"/>
              <a:gd name="T20" fmla="*/ 14477 w 17243"/>
              <a:gd name="T21" fmla="*/ 4775 h 14220"/>
              <a:gd name="T22" fmla="*/ 13428 w 17243"/>
              <a:gd name="T23" fmla="*/ 5669 h 14220"/>
              <a:gd name="T24" fmla="*/ 14610 w 17243"/>
              <a:gd name="T25" fmla="*/ 6062 h 14220"/>
              <a:gd name="T26" fmla="*/ 15432 w 17243"/>
              <a:gd name="T27" fmla="*/ 6946 h 14220"/>
              <a:gd name="T28" fmla="*/ 15943 w 17243"/>
              <a:gd name="T29" fmla="*/ 8143 h 14220"/>
              <a:gd name="T30" fmla="*/ 15962 w 17243"/>
              <a:gd name="T31" fmla="*/ 8672 h 14220"/>
              <a:gd name="T32" fmla="*/ 16350 w 17243"/>
              <a:gd name="T33" fmla="*/ 9278 h 14220"/>
              <a:gd name="T34" fmla="*/ 16642 w 17243"/>
              <a:gd name="T35" fmla="*/ 10059 h 14220"/>
              <a:gd name="T36" fmla="*/ 17078 w 17243"/>
              <a:gd name="T37" fmla="*/ 10660 h 14220"/>
              <a:gd name="T38" fmla="*/ 16948 w 17243"/>
              <a:gd name="T39" fmla="*/ 11620 h 14220"/>
              <a:gd name="T40" fmla="*/ 16150 w 17243"/>
              <a:gd name="T41" fmla="*/ 11813 h 14220"/>
              <a:gd name="T42" fmla="*/ 16047 w 17243"/>
              <a:gd name="T43" fmla="*/ 11334 h 14220"/>
              <a:gd name="T44" fmla="*/ 15266 w 17243"/>
              <a:gd name="T45" fmla="*/ 11204 h 14220"/>
              <a:gd name="T46" fmla="*/ 14376 w 17243"/>
              <a:gd name="T47" fmla="*/ 10982 h 14220"/>
              <a:gd name="T48" fmla="*/ 14016 w 17243"/>
              <a:gd name="T49" fmla="*/ 11062 h 14220"/>
              <a:gd name="T50" fmla="*/ 13511 w 17243"/>
              <a:gd name="T51" fmla="*/ 11163 h 14220"/>
              <a:gd name="T52" fmla="*/ 12885 w 17243"/>
              <a:gd name="T53" fmla="*/ 10590 h 14220"/>
              <a:gd name="T54" fmla="*/ 12266 w 17243"/>
              <a:gd name="T55" fmla="*/ 10755 h 14220"/>
              <a:gd name="T56" fmla="*/ 11598 w 17243"/>
              <a:gd name="T57" fmla="*/ 10821 h 14220"/>
              <a:gd name="T58" fmla="*/ 10925 w 17243"/>
              <a:gd name="T59" fmla="*/ 10950 h 14220"/>
              <a:gd name="T60" fmla="*/ 10137 w 17243"/>
              <a:gd name="T61" fmla="*/ 11086 h 14220"/>
              <a:gd name="T62" fmla="*/ 9733 w 17243"/>
              <a:gd name="T63" fmla="*/ 10764 h 14220"/>
              <a:gd name="T64" fmla="*/ 9239 w 17243"/>
              <a:gd name="T65" fmla="*/ 11064 h 14220"/>
              <a:gd name="T66" fmla="*/ 9228 w 17243"/>
              <a:gd name="T67" fmla="*/ 11587 h 14220"/>
              <a:gd name="T68" fmla="*/ 9370 w 17243"/>
              <a:gd name="T69" fmla="*/ 11897 h 14220"/>
              <a:gd name="T70" fmla="*/ 9399 w 17243"/>
              <a:gd name="T71" fmla="*/ 12456 h 14220"/>
              <a:gd name="T72" fmla="*/ 8543 w 17243"/>
              <a:gd name="T73" fmla="*/ 12773 h 14220"/>
              <a:gd name="T74" fmla="*/ 8496 w 17243"/>
              <a:gd name="T75" fmla="*/ 13333 h 14220"/>
              <a:gd name="T76" fmla="*/ 8439 w 17243"/>
              <a:gd name="T77" fmla="*/ 13662 h 14220"/>
              <a:gd name="T78" fmla="*/ 7980 w 17243"/>
              <a:gd name="T79" fmla="*/ 13497 h 14220"/>
              <a:gd name="T80" fmla="*/ 7732 w 17243"/>
              <a:gd name="T81" fmla="*/ 12994 h 14220"/>
              <a:gd name="T82" fmla="*/ 6862 w 17243"/>
              <a:gd name="T83" fmla="*/ 13216 h 14220"/>
              <a:gd name="T84" fmla="*/ 6515 w 17243"/>
              <a:gd name="T85" fmla="*/ 13363 h 14220"/>
              <a:gd name="T86" fmla="*/ 5980 w 17243"/>
              <a:gd name="T87" fmla="*/ 14153 h 14220"/>
              <a:gd name="T88" fmla="*/ 5562 w 17243"/>
              <a:gd name="T89" fmla="*/ 13682 h 14220"/>
              <a:gd name="T90" fmla="*/ 4644 w 17243"/>
              <a:gd name="T91" fmla="*/ 13852 h 14220"/>
              <a:gd name="T92" fmla="*/ 4054 w 17243"/>
              <a:gd name="T93" fmla="*/ 12887 h 14220"/>
              <a:gd name="T94" fmla="*/ 3866 w 17243"/>
              <a:gd name="T95" fmla="*/ 12731 h 14220"/>
              <a:gd name="T96" fmla="*/ 4081 w 17243"/>
              <a:gd name="T97" fmla="*/ 12605 h 14220"/>
              <a:gd name="T98" fmla="*/ 4329 w 17243"/>
              <a:gd name="T99" fmla="*/ 11978 h 14220"/>
              <a:gd name="T100" fmla="*/ 4623 w 17243"/>
              <a:gd name="T101" fmla="*/ 11336 h 14220"/>
              <a:gd name="T102" fmla="*/ 3800 w 17243"/>
              <a:gd name="T103" fmla="*/ 10380 h 14220"/>
              <a:gd name="T104" fmla="*/ 3436 w 17243"/>
              <a:gd name="T105" fmla="*/ 10308 h 14220"/>
              <a:gd name="T106" fmla="*/ 2742 w 17243"/>
              <a:gd name="T107" fmla="*/ 9835 h 14220"/>
              <a:gd name="T108" fmla="*/ 1610 w 17243"/>
              <a:gd name="T109" fmla="*/ 9558 h 14220"/>
              <a:gd name="T110" fmla="*/ 449 w 17243"/>
              <a:gd name="T111" fmla="*/ 9388 h 14220"/>
              <a:gd name="T112" fmla="*/ 158 w 17243"/>
              <a:gd name="T113" fmla="*/ 8647 h 14220"/>
              <a:gd name="T114" fmla="*/ 329 w 17243"/>
              <a:gd name="T115" fmla="*/ 8481 h 14220"/>
              <a:gd name="T116" fmla="*/ 1118 w 17243"/>
              <a:gd name="T117" fmla="*/ 8444 h 14220"/>
              <a:gd name="T118" fmla="*/ 2359 w 17243"/>
              <a:gd name="T119" fmla="*/ 7962 h 14220"/>
              <a:gd name="T120" fmla="*/ 3698 w 17243"/>
              <a:gd name="T121" fmla="*/ 7494 h 14220"/>
              <a:gd name="T122" fmla="*/ 3344 w 17243"/>
              <a:gd name="T123" fmla="*/ 5393 h 14220"/>
              <a:gd name="T124" fmla="*/ 5060 w 17243"/>
              <a:gd name="T125" fmla="*/ 4116 h 14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243" h="14220">
                <a:moveTo>
                  <a:pt x="5168" y="4098"/>
                </a:moveTo>
                <a:lnTo>
                  <a:pt x="5216" y="4034"/>
                </a:lnTo>
                <a:lnTo>
                  <a:pt x="5225" y="4013"/>
                </a:lnTo>
                <a:lnTo>
                  <a:pt x="5272" y="3952"/>
                </a:lnTo>
                <a:lnTo>
                  <a:pt x="5269" y="3940"/>
                </a:lnTo>
                <a:lnTo>
                  <a:pt x="5272" y="3910"/>
                </a:lnTo>
                <a:lnTo>
                  <a:pt x="5288" y="3895"/>
                </a:lnTo>
                <a:lnTo>
                  <a:pt x="5292" y="3884"/>
                </a:lnTo>
                <a:lnTo>
                  <a:pt x="5318" y="3859"/>
                </a:lnTo>
                <a:lnTo>
                  <a:pt x="5351" y="3790"/>
                </a:lnTo>
                <a:lnTo>
                  <a:pt x="5380" y="3753"/>
                </a:lnTo>
                <a:lnTo>
                  <a:pt x="5401" y="3684"/>
                </a:lnTo>
                <a:lnTo>
                  <a:pt x="5422" y="3657"/>
                </a:lnTo>
                <a:lnTo>
                  <a:pt x="5433" y="3624"/>
                </a:lnTo>
                <a:lnTo>
                  <a:pt x="5435" y="3571"/>
                </a:lnTo>
                <a:lnTo>
                  <a:pt x="5444" y="3553"/>
                </a:lnTo>
                <a:lnTo>
                  <a:pt x="5446" y="3538"/>
                </a:lnTo>
                <a:lnTo>
                  <a:pt x="5460" y="3515"/>
                </a:lnTo>
                <a:lnTo>
                  <a:pt x="5478" y="3505"/>
                </a:lnTo>
                <a:lnTo>
                  <a:pt x="5479" y="3501"/>
                </a:lnTo>
                <a:lnTo>
                  <a:pt x="5486" y="3496"/>
                </a:lnTo>
                <a:lnTo>
                  <a:pt x="5489" y="3486"/>
                </a:lnTo>
                <a:lnTo>
                  <a:pt x="5485" y="3473"/>
                </a:lnTo>
                <a:lnTo>
                  <a:pt x="5488" y="3468"/>
                </a:lnTo>
                <a:lnTo>
                  <a:pt x="5491" y="3470"/>
                </a:lnTo>
                <a:lnTo>
                  <a:pt x="5501" y="3468"/>
                </a:lnTo>
                <a:lnTo>
                  <a:pt x="5527" y="3447"/>
                </a:lnTo>
                <a:lnTo>
                  <a:pt x="5547" y="3443"/>
                </a:lnTo>
                <a:lnTo>
                  <a:pt x="5568" y="3447"/>
                </a:lnTo>
                <a:lnTo>
                  <a:pt x="5591" y="3447"/>
                </a:lnTo>
                <a:lnTo>
                  <a:pt x="5650" y="3426"/>
                </a:lnTo>
                <a:lnTo>
                  <a:pt x="5719" y="3443"/>
                </a:lnTo>
                <a:lnTo>
                  <a:pt x="5723" y="3452"/>
                </a:lnTo>
                <a:lnTo>
                  <a:pt x="5731" y="3454"/>
                </a:lnTo>
                <a:lnTo>
                  <a:pt x="5729" y="3451"/>
                </a:lnTo>
                <a:lnTo>
                  <a:pt x="5733" y="3448"/>
                </a:lnTo>
                <a:lnTo>
                  <a:pt x="5748" y="3459"/>
                </a:lnTo>
                <a:lnTo>
                  <a:pt x="5775" y="3470"/>
                </a:lnTo>
                <a:lnTo>
                  <a:pt x="5788" y="3481"/>
                </a:lnTo>
                <a:lnTo>
                  <a:pt x="5798" y="3470"/>
                </a:lnTo>
                <a:lnTo>
                  <a:pt x="5852" y="3473"/>
                </a:lnTo>
                <a:lnTo>
                  <a:pt x="5963" y="3450"/>
                </a:lnTo>
                <a:lnTo>
                  <a:pt x="6163" y="3352"/>
                </a:lnTo>
                <a:lnTo>
                  <a:pt x="6206" y="3259"/>
                </a:lnTo>
                <a:lnTo>
                  <a:pt x="6496" y="3245"/>
                </a:lnTo>
                <a:lnTo>
                  <a:pt x="6502" y="3241"/>
                </a:lnTo>
                <a:lnTo>
                  <a:pt x="6520" y="3230"/>
                </a:lnTo>
                <a:lnTo>
                  <a:pt x="6532" y="3233"/>
                </a:lnTo>
                <a:lnTo>
                  <a:pt x="6556" y="3221"/>
                </a:lnTo>
                <a:lnTo>
                  <a:pt x="6557" y="3210"/>
                </a:lnTo>
                <a:lnTo>
                  <a:pt x="6592" y="3183"/>
                </a:lnTo>
                <a:lnTo>
                  <a:pt x="6596" y="3173"/>
                </a:lnTo>
                <a:lnTo>
                  <a:pt x="6595" y="3107"/>
                </a:lnTo>
                <a:lnTo>
                  <a:pt x="6629" y="3069"/>
                </a:lnTo>
                <a:lnTo>
                  <a:pt x="6630" y="3062"/>
                </a:lnTo>
                <a:lnTo>
                  <a:pt x="6637" y="3053"/>
                </a:lnTo>
                <a:lnTo>
                  <a:pt x="6655" y="3056"/>
                </a:lnTo>
                <a:lnTo>
                  <a:pt x="6690" y="3047"/>
                </a:lnTo>
                <a:lnTo>
                  <a:pt x="6696" y="3030"/>
                </a:lnTo>
                <a:lnTo>
                  <a:pt x="6702" y="3022"/>
                </a:lnTo>
                <a:lnTo>
                  <a:pt x="6705" y="2990"/>
                </a:lnTo>
                <a:lnTo>
                  <a:pt x="6703" y="2984"/>
                </a:lnTo>
                <a:lnTo>
                  <a:pt x="6708" y="2983"/>
                </a:lnTo>
                <a:lnTo>
                  <a:pt x="7013" y="2917"/>
                </a:lnTo>
                <a:lnTo>
                  <a:pt x="7565" y="2963"/>
                </a:lnTo>
                <a:lnTo>
                  <a:pt x="8073" y="2977"/>
                </a:lnTo>
                <a:lnTo>
                  <a:pt x="8124" y="2976"/>
                </a:lnTo>
                <a:lnTo>
                  <a:pt x="8131" y="2979"/>
                </a:lnTo>
                <a:lnTo>
                  <a:pt x="8242" y="2975"/>
                </a:lnTo>
                <a:lnTo>
                  <a:pt x="8268" y="2983"/>
                </a:lnTo>
                <a:lnTo>
                  <a:pt x="8446" y="2754"/>
                </a:lnTo>
                <a:lnTo>
                  <a:pt x="8554" y="2740"/>
                </a:lnTo>
                <a:lnTo>
                  <a:pt x="8702" y="2721"/>
                </a:lnTo>
                <a:lnTo>
                  <a:pt x="8840" y="2647"/>
                </a:lnTo>
                <a:lnTo>
                  <a:pt x="8877" y="2576"/>
                </a:lnTo>
                <a:lnTo>
                  <a:pt x="8928" y="2474"/>
                </a:lnTo>
                <a:lnTo>
                  <a:pt x="8986" y="2424"/>
                </a:lnTo>
                <a:lnTo>
                  <a:pt x="9064" y="2348"/>
                </a:lnTo>
                <a:lnTo>
                  <a:pt x="9087" y="2372"/>
                </a:lnTo>
                <a:lnTo>
                  <a:pt x="9105" y="2369"/>
                </a:lnTo>
                <a:lnTo>
                  <a:pt x="9120" y="2383"/>
                </a:lnTo>
                <a:lnTo>
                  <a:pt x="9133" y="2382"/>
                </a:lnTo>
                <a:lnTo>
                  <a:pt x="9163" y="2393"/>
                </a:lnTo>
                <a:lnTo>
                  <a:pt x="9185" y="2366"/>
                </a:lnTo>
                <a:lnTo>
                  <a:pt x="9182" y="2350"/>
                </a:lnTo>
                <a:lnTo>
                  <a:pt x="9192" y="2321"/>
                </a:lnTo>
                <a:lnTo>
                  <a:pt x="9211" y="2322"/>
                </a:lnTo>
                <a:lnTo>
                  <a:pt x="9218" y="2313"/>
                </a:lnTo>
                <a:lnTo>
                  <a:pt x="9218" y="2300"/>
                </a:lnTo>
                <a:lnTo>
                  <a:pt x="9231" y="2300"/>
                </a:lnTo>
                <a:lnTo>
                  <a:pt x="9259" y="2310"/>
                </a:lnTo>
                <a:lnTo>
                  <a:pt x="9298" y="2317"/>
                </a:lnTo>
                <a:lnTo>
                  <a:pt x="9420" y="2287"/>
                </a:lnTo>
                <a:lnTo>
                  <a:pt x="9456" y="2180"/>
                </a:lnTo>
                <a:lnTo>
                  <a:pt x="9530" y="2012"/>
                </a:lnTo>
                <a:lnTo>
                  <a:pt x="9750" y="1894"/>
                </a:lnTo>
                <a:lnTo>
                  <a:pt x="9902" y="1812"/>
                </a:lnTo>
                <a:lnTo>
                  <a:pt x="10136" y="1628"/>
                </a:lnTo>
                <a:lnTo>
                  <a:pt x="10143" y="1625"/>
                </a:lnTo>
                <a:lnTo>
                  <a:pt x="10195" y="1620"/>
                </a:lnTo>
                <a:lnTo>
                  <a:pt x="10268" y="1577"/>
                </a:lnTo>
                <a:lnTo>
                  <a:pt x="10297" y="1535"/>
                </a:lnTo>
                <a:lnTo>
                  <a:pt x="10344" y="1508"/>
                </a:lnTo>
                <a:lnTo>
                  <a:pt x="10396" y="1495"/>
                </a:lnTo>
                <a:lnTo>
                  <a:pt x="10436" y="1494"/>
                </a:lnTo>
                <a:lnTo>
                  <a:pt x="10455" y="1504"/>
                </a:lnTo>
                <a:lnTo>
                  <a:pt x="10468" y="1532"/>
                </a:lnTo>
                <a:lnTo>
                  <a:pt x="10530" y="1497"/>
                </a:lnTo>
                <a:lnTo>
                  <a:pt x="10545" y="1517"/>
                </a:lnTo>
                <a:lnTo>
                  <a:pt x="10564" y="1522"/>
                </a:lnTo>
                <a:lnTo>
                  <a:pt x="10595" y="1511"/>
                </a:lnTo>
                <a:lnTo>
                  <a:pt x="10619" y="1507"/>
                </a:lnTo>
                <a:lnTo>
                  <a:pt x="10644" y="1497"/>
                </a:lnTo>
                <a:lnTo>
                  <a:pt x="10654" y="1497"/>
                </a:lnTo>
                <a:lnTo>
                  <a:pt x="10665" y="1468"/>
                </a:lnTo>
                <a:lnTo>
                  <a:pt x="10653" y="1467"/>
                </a:lnTo>
                <a:lnTo>
                  <a:pt x="10644" y="1478"/>
                </a:lnTo>
                <a:lnTo>
                  <a:pt x="10619" y="1475"/>
                </a:lnTo>
                <a:lnTo>
                  <a:pt x="10722" y="1376"/>
                </a:lnTo>
                <a:lnTo>
                  <a:pt x="10730" y="1377"/>
                </a:lnTo>
                <a:lnTo>
                  <a:pt x="10738" y="1383"/>
                </a:lnTo>
                <a:lnTo>
                  <a:pt x="10736" y="1394"/>
                </a:lnTo>
                <a:lnTo>
                  <a:pt x="10760" y="1408"/>
                </a:lnTo>
                <a:lnTo>
                  <a:pt x="10751" y="1412"/>
                </a:lnTo>
                <a:lnTo>
                  <a:pt x="10752" y="1421"/>
                </a:lnTo>
                <a:lnTo>
                  <a:pt x="10756" y="1424"/>
                </a:lnTo>
                <a:lnTo>
                  <a:pt x="10771" y="1426"/>
                </a:lnTo>
                <a:lnTo>
                  <a:pt x="10779" y="1417"/>
                </a:lnTo>
                <a:lnTo>
                  <a:pt x="10789" y="1418"/>
                </a:lnTo>
                <a:lnTo>
                  <a:pt x="10803" y="1411"/>
                </a:lnTo>
                <a:lnTo>
                  <a:pt x="10813" y="1415"/>
                </a:lnTo>
                <a:lnTo>
                  <a:pt x="10815" y="1410"/>
                </a:lnTo>
                <a:lnTo>
                  <a:pt x="10814" y="1400"/>
                </a:lnTo>
                <a:lnTo>
                  <a:pt x="10807" y="1395"/>
                </a:lnTo>
                <a:lnTo>
                  <a:pt x="10800" y="1378"/>
                </a:lnTo>
                <a:lnTo>
                  <a:pt x="10787" y="1379"/>
                </a:lnTo>
                <a:lnTo>
                  <a:pt x="10732" y="1358"/>
                </a:lnTo>
                <a:lnTo>
                  <a:pt x="10820" y="1155"/>
                </a:lnTo>
                <a:lnTo>
                  <a:pt x="10816" y="1122"/>
                </a:lnTo>
                <a:lnTo>
                  <a:pt x="10819" y="1102"/>
                </a:lnTo>
                <a:lnTo>
                  <a:pt x="10827" y="1071"/>
                </a:lnTo>
                <a:lnTo>
                  <a:pt x="10836" y="1052"/>
                </a:lnTo>
                <a:lnTo>
                  <a:pt x="10829" y="1026"/>
                </a:lnTo>
                <a:lnTo>
                  <a:pt x="10874" y="980"/>
                </a:lnTo>
                <a:lnTo>
                  <a:pt x="10897" y="950"/>
                </a:lnTo>
                <a:lnTo>
                  <a:pt x="11007" y="872"/>
                </a:lnTo>
                <a:lnTo>
                  <a:pt x="11025" y="779"/>
                </a:lnTo>
                <a:lnTo>
                  <a:pt x="10943" y="749"/>
                </a:lnTo>
                <a:lnTo>
                  <a:pt x="10775" y="646"/>
                </a:lnTo>
                <a:lnTo>
                  <a:pt x="10674" y="609"/>
                </a:lnTo>
                <a:lnTo>
                  <a:pt x="10731" y="610"/>
                </a:lnTo>
                <a:lnTo>
                  <a:pt x="10775" y="492"/>
                </a:lnTo>
                <a:lnTo>
                  <a:pt x="10798" y="395"/>
                </a:lnTo>
                <a:lnTo>
                  <a:pt x="10846" y="286"/>
                </a:lnTo>
                <a:lnTo>
                  <a:pt x="10918" y="169"/>
                </a:lnTo>
                <a:lnTo>
                  <a:pt x="10926" y="147"/>
                </a:lnTo>
                <a:lnTo>
                  <a:pt x="11039" y="0"/>
                </a:lnTo>
                <a:lnTo>
                  <a:pt x="11081" y="16"/>
                </a:lnTo>
                <a:lnTo>
                  <a:pt x="11095" y="39"/>
                </a:lnTo>
                <a:lnTo>
                  <a:pt x="11122" y="22"/>
                </a:lnTo>
                <a:lnTo>
                  <a:pt x="11138" y="54"/>
                </a:lnTo>
                <a:lnTo>
                  <a:pt x="11141" y="50"/>
                </a:lnTo>
                <a:lnTo>
                  <a:pt x="11188" y="74"/>
                </a:lnTo>
                <a:lnTo>
                  <a:pt x="11195" y="86"/>
                </a:lnTo>
                <a:lnTo>
                  <a:pt x="11200" y="80"/>
                </a:lnTo>
                <a:lnTo>
                  <a:pt x="11276" y="104"/>
                </a:lnTo>
                <a:lnTo>
                  <a:pt x="11334" y="142"/>
                </a:lnTo>
                <a:lnTo>
                  <a:pt x="11419" y="183"/>
                </a:lnTo>
                <a:lnTo>
                  <a:pt x="11489" y="192"/>
                </a:lnTo>
                <a:lnTo>
                  <a:pt x="11477" y="217"/>
                </a:lnTo>
                <a:lnTo>
                  <a:pt x="11510" y="245"/>
                </a:lnTo>
                <a:lnTo>
                  <a:pt x="11527" y="244"/>
                </a:lnTo>
                <a:lnTo>
                  <a:pt x="11589" y="266"/>
                </a:lnTo>
                <a:lnTo>
                  <a:pt x="11649" y="267"/>
                </a:lnTo>
                <a:lnTo>
                  <a:pt x="11701" y="259"/>
                </a:lnTo>
                <a:lnTo>
                  <a:pt x="11728" y="261"/>
                </a:lnTo>
                <a:lnTo>
                  <a:pt x="11772" y="318"/>
                </a:lnTo>
                <a:lnTo>
                  <a:pt x="11846" y="467"/>
                </a:lnTo>
                <a:lnTo>
                  <a:pt x="11897" y="615"/>
                </a:lnTo>
                <a:lnTo>
                  <a:pt x="11932" y="866"/>
                </a:lnTo>
                <a:lnTo>
                  <a:pt x="11986" y="1084"/>
                </a:lnTo>
                <a:lnTo>
                  <a:pt x="12076" y="1096"/>
                </a:lnTo>
                <a:lnTo>
                  <a:pt x="12596" y="1404"/>
                </a:lnTo>
                <a:lnTo>
                  <a:pt x="12798" y="1523"/>
                </a:lnTo>
                <a:lnTo>
                  <a:pt x="12859" y="1531"/>
                </a:lnTo>
                <a:lnTo>
                  <a:pt x="13115" y="1565"/>
                </a:lnTo>
                <a:lnTo>
                  <a:pt x="13294" y="1484"/>
                </a:lnTo>
                <a:lnTo>
                  <a:pt x="13322" y="1465"/>
                </a:lnTo>
                <a:lnTo>
                  <a:pt x="13349" y="1451"/>
                </a:lnTo>
                <a:lnTo>
                  <a:pt x="13362" y="1447"/>
                </a:lnTo>
                <a:lnTo>
                  <a:pt x="13528" y="1436"/>
                </a:lnTo>
                <a:lnTo>
                  <a:pt x="13552" y="1404"/>
                </a:lnTo>
                <a:lnTo>
                  <a:pt x="13696" y="1520"/>
                </a:lnTo>
                <a:lnTo>
                  <a:pt x="13810" y="1622"/>
                </a:lnTo>
                <a:lnTo>
                  <a:pt x="13841" y="1637"/>
                </a:lnTo>
                <a:lnTo>
                  <a:pt x="13876" y="1647"/>
                </a:lnTo>
                <a:lnTo>
                  <a:pt x="13912" y="1644"/>
                </a:lnTo>
                <a:lnTo>
                  <a:pt x="13944" y="1634"/>
                </a:lnTo>
                <a:lnTo>
                  <a:pt x="13947" y="1637"/>
                </a:lnTo>
                <a:lnTo>
                  <a:pt x="13943" y="1667"/>
                </a:lnTo>
                <a:lnTo>
                  <a:pt x="13951" y="1673"/>
                </a:lnTo>
                <a:lnTo>
                  <a:pt x="13951" y="1687"/>
                </a:lnTo>
                <a:lnTo>
                  <a:pt x="13953" y="1690"/>
                </a:lnTo>
                <a:lnTo>
                  <a:pt x="13965" y="1689"/>
                </a:lnTo>
                <a:lnTo>
                  <a:pt x="13969" y="1692"/>
                </a:lnTo>
                <a:lnTo>
                  <a:pt x="13973" y="1709"/>
                </a:lnTo>
                <a:lnTo>
                  <a:pt x="13992" y="1712"/>
                </a:lnTo>
                <a:lnTo>
                  <a:pt x="13996" y="1717"/>
                </a:lnTo>
                <a:lnTo>
                  <a:pt x="13993" y="1735"/>
                </a:lnTo>
                <a:lnTo>
                  <a:pt x="13982" y="1742"/>
                </a:lnTo>
                <a:lnTo>
                  <a:pt x="13980" y="1748"/>
                </a:lnTo>
                <a:lnTo>
                  <a:pt x="13986" y="1758"/>
                </a:lnTo>
                <a:lnTo>
                  <a:pt x="14003" y="1770"/>
                </a:lnTo>
                <a:lnTo>
                  <a:pt x="14007" y="1777"/>
                </a:lnTo>
                <a:lnTo>
                  <a:pt x="13998" y="1788"/>
                </a:lnTo>
                <a:lnTo>
                  <a:pt x="14000" y="1798"/>
                </a:lnTo>
                <a:lnTo>
                  <a:pt x="13985" y="1817"/>
                </a:lnTo>
                <a:lnTo>
                  <a:pt x="13984" y="1843"/>
                </a:lnTo>
                <a:lnTo>
                  <a:pt x="13973" y="1858"/>
                </a:lnTo>
                <a:lnTo>
                  <a:pt x="13984" y="1879"/>
                </a:lnTo>
                <a:lnTo>
                  <a:pt x="13989" y="1885"/>
                </a:lnTo>
                <a:lnTo>
                  <a:pt x="13997" y="1886"/>
                </a:lnTo>
                <a:lnTo>
                  <a:pt x="14009" y="1878"/>
                </a:lnTo>
                <a:lnTo>
                  <a:pt x="14016" y="1866"/>
                </a:lnTo>
                <a:lnTo>
                  <a:pt x="14038" y="1852"/>
                </a:lnTo>
                <a:lnTo>
                  <a:pt x="14061" y="1875"/>
                </a:lnTo>
                <a:lnTo>
                  <a:pt x="14063" y="1883"/>
                </a:lnTo>
                <a:lnTo>
                  <a:pt x="14070" y="1881"/>
                </a:lnTo>
                <a:lnTo>
                  <a:pt x="14073" y="1873"/>
                </a:lnTo>
                <a:lnTo>
                  <a:pt x="14076" y="1870"/>
                </a:lnTo>
                <a:lnTo>
                  <a:pt x="14089" y="1892"/>
                </a:lnTo>
                <a:lnTo>
                  <a:pt x="14085" y="1900"/>
                </a:lnTo>
                <a:lnTo>
                  <a:pt x="14075" y="1910"/>
                </a:lnTo>
                <a:lnTo>
                  <a:pt x="14062" y="1912"/>
                </a:lnTo>
                <a:lnTo>
                  <a:pt x="14059" y="1915"/>
                </a:lnTo>
                <a:lnTo>
                  <a:pt x="14057" y="1935"/>
                </a:lnTo>
                <a:lnTo>
                  <a:pt x="14065" y="1968"/>
                </a:lnTo>
                <a:lnTo>
                  <a:pt x="14064" y="1988"/>
                </a:lnTo>
                <a:lnTo>
                  <a:pt x="14054" y="1999"/>
                </a:lnTo>
                <a:lnTo>
                  <a:pt x="14038" y="2008"/>
                </a:lnTo>
                <a:lnTo>
                  <a:pt x="14034" y="2016"/>
                </a:lnTo>
                <a:lnTo>
                  <a:pt x="14045" y="2073"/>
                </a:lnTo>
                <a:lnTo>
                  <a:pt x="14070" y="2106"/>
                </a:lnTo>
                <a:lnTo>
                  <a:pt x="14095" y="2109"/>
                </a:lnTo>
                <a:lnTo>
                  <a:pt x="14108" y="2126"/>
                </a:lnTo>
                <a:lnTo>
                  <a:pt x="14121" y="2137"/>
                </a:lnTo>
                <a:lnTo>
                  <a:pt x="14119" y="2155"/>
                </a:lnTo>
                <a:lnTo>
                  <a:pt x="14139" y="2200"/>
                </a:lnTo>
                <a:lnTo>
                  <a:pt x="14148" y="2204"/>
                </a:lnTo>
                <a:lnTo>
                  <a:pt x="14167" y="2202"/>
                </a:lnTo>
                <a:lnTo>
                  <a:pt x="14179" y="2213"/>
                </a:lnTo>
                <a:lnTo>
                  <a:pt x="14190" y="2229"/>
                </a:lnTo>
                <a:lnTo>
                  <a:pt x="14193" y="2242"/>
                </a:lnTo>
                <a:lnTo>
                  <a:pt x="14206" y="2261"/>
                </a:lnTo>
                <a:lnTo>
                  <a:pt x="14201" y="2285"/>
                </a:lnTo>
                <a:lnTo>
                  <a:pt x="14244" y="2320"/>
                </a:lnTo>
                <a:lnTo>
                  <a:pt x="14251" y="2338"/>
                </a:lnTo>
                <a:lnTo>
                  <a:pt x="14272" y="2350"/>
                </a:lnTo>
                <a:lnTo>
                  <a:pt x="14289" y="2370"/>
                </a:lnTo>
                <a:lnTo>
                  <a:pt x="14291" y="2378"/>
                </a:lnTo>
                <a:lnTo>
                  <a:pt x="14284" y="2392"/>
                </a:lnTo>
                <a:lnTo>
                  <a:pt x="14296" y="2409"/>
                </a:lnTo>
                <a:lnTo>
                  <a:pt x="14306" y="2411"/>
                </a:lnTo>
                <a:lnTo>
                  <a:pt x="14322" y="2419"/>
                </a:lnTo>
                <a:lnTo>
                  <a:pt x="14330" y="2431"/>
                </a:lnTo>
                <a:lnTo>
                  <a:pt x="14364" y="2427"/>
                </a:lnTo>
                <a:lnTo>
                  <a:pt x="14377" y="2429"/>
                </a:lnTo>
                <a:lnTo>
                  <a:pt x="14379" y="2434"/>
                </a:lnTo>
                <a:lnTo>
                  <a:pt x="14394" y="2442"/>
                </a:lnTo>
                <a:lnTo>
                  <a:pt x="14410" y="2441"/>
                </a:lnTo>
                <a:lnTo>
                  <a:pt x="14411" y="2466"/>
                </a:lnTo>
                <a:lnTo>
                  <a:pt x="14414" y="2473"/>
                </a:lnTo>
                <a:lnTo>
                  <a:pt x="14397" y="2527"/>
                </a:lnTo>
                <a:lnTo>
                  <a:pt x="14359" y="2525"/>
                </a:lnTo>
                <a:lnTo>
                  <a:pt x="14119" y="2495"/>
                </a:lnTo>
                <a:lnTo>
                  <a:pt x="14042" y="2494"/>
                </a:lnTo>
                <a:lnTo>
                  <a:pt x="13965" y="2531"/>
                </a:lnTo>
                <a:lnTo>
                  <a:pt x="13914" y="2540"/>
                </a:lnTo>
                <a:lnTo>
                  <a:pt x="13912" y="2547"/>
                </a:lnTo>
                <a:lnTo>
                  <a:pt x="13892" y="2545"/>
                </a:lnTo>
                <a:lnTo>
                  <a:pt x="13895" y="2575"/>
                </a:lnTo>
                <a:lnTo>
                  <a:pt x="13886" y="2594"/>
                </a:lnTo>
                <a:lnTo>
                  <a:pt x="13896" y="2620"/>
                </a:lnTo>
                <a:lnTo>
                  <a:pt x="13894" y="2644"/>
                </a:lnTo>
                <a:lnTo>
                  <a:pt x="13892" y="2650"/>
                </a:lnTo>
                <a:lnTo>
                  <a:pt x="13869" y="2669"/>
                </a:lnTo>
                <a:lnTo>
                  <a:pt x="13870" y="2677"/>
                </a:lnTo>
                <a:lnTo>
                  <a:pt x="13867" y="2680"/>
                </a:lnTo>
                <a:lnTo>
                  <a:pt x="13883" y="2689"/>
                </a:lnTo>
                <a:lnTo>
                  <a:pt x="13885" y="2696"/>
                </a:lnTo>
                <a:lnTo>
                  <a:pt x="13882" y="2720"/>
                </a:lnTo>
                <a:lnTo>
                  <a:pt x="13886" y="2720"/>
                </a:lnTo>
                <a:lnTo>
                  <a:pt x="13888" y="2743"/>
                </a:lnTo>
                <a:lnTo>
                  <a:pt x="13878" y="2767"/>
                </a:lnTo>
                <a:lnTo>
                  <a:pt x="13914" y="2778"/>
                </a:lnTo>
                <a:lnTo>
                  <a:pt x="13999" y="2858"/>
                </a:lnTo>
                <a:lnTo>
                  <a:pt x="14106" y="2967"/>
                </a:lnTo>
                <a:lnTo>
                  <a:pt x="14091" y="2982"/>
                </a:lnTo>
                <a:lnTo>
                  <a:pt x="14064" y="3020"/>
                </a:lnTo>
                <a:lnTo>
                  <a:pt x="14048" y="3031"/>
                </a:lnTo>
                <a:lnTo>
                  <a:pt x="14042" y="3043"/>
                </a:lnTo>
                <a:lnTo>
                  <a:pt x="14028" y="3051"/>
                </a:lnTo>
                <a:lnTo>
                  <a:pt x="14008" y="3071"/>
                </a:lnTo>
                <a:lnTo>
                  <a:pt x="13978" y="3079"/>
                </a:lnTo>
                <a:lnTo>
                  <a:pt x="13951" y="3071"/>
                </a:lnTo>
                <a:lnTo>
                  <a:pt x="13916" y="3071"/>
                </a:lnTo>
                <a:lnTo>
                  <a:pt x="13873" y="3064"/>
                </a:lnTo>
                <a:lnTo>
                  <a:pt x="13860" y="3065"/>
                </a:lnTo>
                <a:lnTo>
                  <a:pt x="13840" y="3076"/>
                </a:lnTo>
                <a:lnTo>
                  <a:pt x="13832" y="3094"/>
                </a:lnTo>
                <a:lnTo>
                  <a:pt x="13813" y="3113"/>
                </a:lnTo>
                <a:lnTo>
                  <a:pt x="13810" y="3125"/>
                </a:lnTo>
                <a:lnTo>
                  <a:pt x="13820" y="3163"/>
                </a:lnTo>
                <a:lnTo>
                  <a:pt x="13820" y="3189"/>
                </a:lnTo>
                <a:lnTo>
                  <a:pt x="13815" y="3207"/>
                </a:lnTo>
                <a:lnTo>
                  <a:pt x="13795" y="3238"/>
                </a:lnTo>
                <a:lnTo>
                  <a:pt x="13793" y="3262"/>
                </a:lnTo>
                <a:lnTo>
                  <a:pt x="13801" y="3274"/>
                </a:lnTo>
                <a:lnTo>
                  <a:pt x="13798" y="3286"/>
                </a:lnTo>
                <a:lnTo>
                  <a:pt x="13799" y="3313"/>
                </a:lnTo>
                <a:lnTo>
                  <a:pt x="13837" y="3369"/>
                </a:lnTo>
                <a:lnTo>
                  <a:pt x="13843" y="3387"/>
                </a:lnTo>
                <a:lnTo>
                  <a:pt x="13841" y="3402"/>
                </a:lnTo>
                <a:lnTo>
                  <a:pt x="13845" y="3422"/>
                </a:lnTo>
                <a:lnTo>
                  <a:pt x="13829" y="3451"/>
                </a:lnTo>
                <a:lnTo>
                  <a:pt x="13828" y="3461"/>
                </a:lnTo>
                <a:lnTo>
                  <a:pt x="13838" y="3486"/>
                </a:lnTo>
                <a:lnTo>
                  <a:pt x="13838" y="3495"/>
                </a:lnTo>
                <a:lnTo>
                  <a:pt x="13825" y="3531"/>
                </a:lnTo>
                <a:lnTo>
                  <a:pt x="13821" y="3542"/>
                </a:lnTo>
                <a:lnTo>
                  <a:pt x="13821" y="3553"/>
                </a:lnTo>
                <a:lnTo>
                  <a:pt x="13829" y="3562"/>
                </a:lnTo>
                <a:lnTo>
                  <a:pt x="13839" y="3549"/>
                </a:lnTo>
                <a:lnTo>
                  <a:pt x="13839" y="3561"/>
                </a:lnTo>
                <a:lnTo>
                  <a:pt x="13834" y="3569"/>
                </a:lnTo>
                <a:lnTo>
                  <a:pt x="13834" y="3590"/>
                </a:lnTo>
                <a:lnTo>
                  <a:pt x="13821" y="3611"/>
                </a:lnTo>
                <a:lnTo>
                  <a:pt x="13820" y="3648"/>
                </a:lnTo>
                <a:lnTo>
                  <a:pt x="13808" y="3647"/>
                </a:lnTo>
                <a:lnTo>
                  <a:pt x="13808" y="3653"/>
                </a:lnTo>
                <a:lnTo>
                  <a:pt x="13796" y="3674"/>
                </a:lnTo>
                <a:lnTo>
                  <a:pt x="13789" y="3671"/>
                </a:lnTo>
                <a:lnTo>
                  <a:pt x="13764" y="3699"/>
                </a:lnTo>
                <a:lnTo>
                  <a:pt x="13752" y="3702"/>
                </a:lnTo>
                <a:lnTo>
                  <a:pt x="13745" y="3697"/>
                </a:lnTo>
                <a:lnTo>
                  <a:pt x="13750" y="3684"/>
                </a:lnTo>
                <a:lnTo>
                  <a:pt x="13743" y="3679"/>
                </a:lnTo>
                <a:lnTo>
                  <a:pt x="13728" y="3691"/>
                </a:lnTo>
                <a:lnTo>
                  <a:pt x="13723" y="3687"/>
                </a:lnTo>
                <a:lnTo>
                  <a:pt x="13725" y="3683"/>
                </a:lnTo>
                <a:lnTo>
                  <a:pt x="13719" y="3681"/>
                </a:lnTo>
                <a:lnTo>
                  <a:pt x="13710" y="3702"/>
                </a:lnTo>
                <a:lnTo>
                  <a:pt x="13712" y="3706"/>
                </a:lnTo>
                <a:lnTo>
                  <a:pt x="13706" y="3713"/>
                </a:lnTo>
                <a:lnTo>
                  <a:pt x="13713" y="3718"/>
                </a:lnTo>
                <a:lnTo>
                  <a:pt x="13716" y="3728"/>
                </a:lnTo>
                <a:lnTo>
                  <a:pt x="13699" y="3759"/>
                </a:lnTo>
                <a:lnTo>
                  <a:pt x="13686" y="3760"/>
                </a:lnTo>
                <a:lnTo>
                  <a:pt x="13682" y="3795"/>
                </a:lnTo>
                <a:lnTo>
                  <a:pt x="13670" y="3805"/>
                </a:lnTo>
                <a:lnTo>
                  <a:pt x="13650" y="3790"/>
                </a:lnTo>
                <a:lnTo>
                  <a:pt x="13645" y="3792"/>
                </a:lnTo>
                <a:lnTo>
                  <a:pt x="13633" y="3813"/>
                </a:lnTo>
                <a:lnTo>
                  <a:pt x="13632" y="3818"/>
                </a:lnTo>
                <a:lnTo>
                  <a:pt x="13638" y="3824"/>
                </a:lnTo>
                <a:lnTo>
                  <a:pt x="13634" y="3862"/>
                </a:lnTo>
                <a:lnTo>
                  <a:pt x="13640" y="3870"/>
                </a:lnTo>
                <a:lnTo>
                  <a:pt x="13643" y="3886"/>
                </a:lnTo>
                <a:lnTo>
                  <a:pt x="13637" y="3897"/>
                </a:lnTo>
                <a:lnTo>
                  <a:pt x="13599" y="3885"/>
                </a:lnTo>
                <a:lnTo>
                  <a:pt x="13590" y="3887"/>
                </a:lnTo>
                <a:lnTo>
                  <a:pt x="13585" y="3893"/>
                </a:lnTo>
                <a:lnTo>
                  <a:pt x="13583" y="3911"/>
                </a:lnTo>
                <a:lnTo>
                  <a:pt x="13604" y="3958"/>
                </a:lnTo>
                <a:lnTo>
                  <a:pt x="13623" y="3961"/>
                </a:lnTo>
                <a:lnTo>
                  <a:pt x="13639" y="3970"/>
                </a:lnTo>
                <a:lnTo>
                  <a:pt x="13631" y="3984"/>
                </a:lnTo>
                <a:lnTo>
                  <a:pt x="13615" y="4022"/>
                </a:lnTo>
                <a:lnTo>
                  <a:pt x="13603" y="4016"/>
                </a:lnTo>
                <a:lnTo>
                  <a:pt x="13598" y="4019"/>
                </a:lnTo>
                <a:lnTo>
                  <a:pt x="13605" y="4026"/>
                </a:lnTo>
                <a:lnTo>
                  <a:pt x="13616" y="4029"/>
                </a:lnTo>
                <a:lnTo>
                  <a:pt x="13639" y="4050"/>
                </a:lnTo>
                <a:lnTo>
                  <a:pt x="13662" y="4078"/>
                </a:lnTo>
                <a:lnTo>
                  <a:pt x="13661" y="4098"/>
                </a:lnTo>
                <a:lnTo>
                  <a:pt x="13664" y="4109"/>
                </a:lnTo>
                <a:lnTo>
                  <a:pt x="13651" y="4124"/>
                </a:lnTo>
                <a:lnTo>
                  <a:pt x="13662" y="4134"/>
                </a:lnTo>
                <a:lnTo>
                  <a:pt x="13658" y="4137"/>
                </a:lnTo>
                <a:lnTo>
                  <a:pt x="13653" y="4155"/>
                </a:lnTo>
                <a:lnTo>
                  <a:pt x="13668" y="4163"/>
                </a:lnTo>
                <a:lnTo>
                  <a:pt x="13689" y="4186"/>
                </a:lnTo>
                <a:lnTo>
                  <a:pt x="13705" y="4184"/>
                </a:lnTo>
                <a:lnTo>
                  <a:pt x="13708" y="4193"/>
                </a:lnTo>
                <a:lnTo>
                  <a:pt x="13695" y="4208"/>
                </a:lnTo>
                <a:lnTo>
                  <a:pt x="13696" y="4224"/>
                </a:lnTo>
                <a:lnTo>
                  <a:pt x="13707" y="4218"/>
                </a:lnTo>
                <a:lnTo>
                  <a:pt x="13712" y="4211"/>
                </a:lnTo>
                <a:lnTo>
                  <a:pt x="13720" y="4214"/>
                </a:lnTo>
                <a:lnTo>
                  <a:pt x="13725" y="4227"/>
                </a:lnTo>
                <a:lnTo>
                  <a:pt x="13745" y="4248"/>
                </a:lnTo>
                <a:lnTo>
                  <a:pt x="13758" y="4256"/>
                </a:lnTo>
                <a:lnTo>
                  <a:pt x="13782" y="4264"/>
                </a:lnTo>
                <a:lnTo>
                  <a:pt x="13791" y="4281"/>
                </a:lnTo>
                <a:lnTo>
                  <a:pt x="13831" y="4285"/>
                </a:lnTo>
                <a:lnTo>
                  <a:pt x="13835" y="4289"/>
                </a:lnTo>
                <a:lnTo>
                  <a:pt x="13834" y="4295"/>
                </a:lnTo>
                <a:lnTo>
                  <a:pt x="13839" y="4297"/>
                </a:lnTo>
                <a:lnTo>
                  <a:pt x="13840" y="4302"/>
                </a:lnTo>
                <a:lnTo>
                  <a:pt x="13873" y="4325"/>
                </a:lnTo>
                <a:lnTo>
                  <a:pt x="13861" y="4339"/>
                </a:lnTo>
                <a:lnTo>
                  <a:pt x="13873" y="4347"/>
                </a:lnTo>
                <a:lnTo>
                  <a:pt x="13885" y="4342"/>
                </a:lnTo>
                <a:lnTo>
                  <a:pt x="13907" y="4347"/>
                </a:lnTo>
                <a:lnTo>
                  <a:pt x="13918" y="4362"/>
                </a:lnTo>
                <a:lnTo>
                  <a:pt x="13921" y="4355"/>
                </a:lnTo>
                <a:lnTo>
                  <a:pt x="13976" y="4355"/>
                </a:lnTo>
                <a:lnTo>
                  <a:pt x="13981" y="4354"/>
                </a:lnTo>
                <a:lnTo>
                  <a:pt x="13980" y="4347"/>
                </a:lnTo>
                <a:lnTo>
                  <a:pt x="13989" y="4348"/>
                </a:lnTo>
                <a:lnTo>
                  <a:pt x="13992" y="4354"/>
                </a:lnTo>
                <a:lnTo>
                  <a:pt x="14063" y="4349"/>
                </a:lnTo>
                <a:lnTo>
                  <a:pt x="14068" y="4331"/>
                </a:lnTo>
                <a:lnTo>
                  <a:pt x="14085" y="4332"/>
                </a:lnTo>
                <a:lnTo>
                  <a:pt x="14087" y="4354"/>
                </a:lnTo>
                <a:lnTo>
                  <a:pt x="14129" y="4365"/>
                </a:lnTo>
                <a:lnTo>
                  <a:pt x="14134" y="4360"/>
                </a:lnTo>
                <a:lnTo>
                  <a:pt x="14168" y="4383"/>
                </a:lnTo>
                <a:lnTo>
                  <a:pt x="14207" y="4403"/>
                </a:lnTo>
                <a:lnTo>
                  <a:pt x="14220" y="4425"/>
                </a:lnTo>
                <a:lnTo>
                  <a:pt x="14231" y="4433"/>
                </a:lnTo>
                <a:lnTo>
                  <a:pt x="14256" y="4425"/>
                </a:lnTo>
                <a:lnTo>
                  <a:pt x="14259" y="4429"/>
                </a:lnTo>
                <a:lnTo>
                  <a:pt x="14279" y="4428"/>
                </a:lnTo>
                <a:lnTo>
                  <a:pt x="14295" y="4423"/>
                </a:lnTo>
                <a:lnTo>
                  <a:pt x="14302" y="4420"/>
                </a:lnTo>
                <a:lnTo>
                  <a:pt x="14316" y="4393"/>
                </a:lnTo>
                <a:lnTo>
                  <a:pt x="14336" y="4396"/>
                </a:lnTo>
                <a:lnTo>
                  <a:pt x="14340" y="4388"/>
                </a:lnTo>
                <a:lnTo>
                  <a:pt x="14356" y="4388"/>
                </a:lnTo>
                <a:lnTo>
                  <a:pt x="14366" y="4379"/>
                </a:lnTo>
                <a:lnTo>
                  <a:pt x="14382" y="4381"/>
                </a:lnTo>
                <a:lnTo>
                  <a:pt x="14383" y="4384"/>
                </a:lnTo>
                <a:lnTo>
                  <a:pt x="14425" y="4369"/>
                </a:lnTo>
                <a:lnTo>
                  <a:pt x="14483" y="4372"/>
                </a:lnTo>
                <a:lnTo>
                  <a:pt x="14526" y="4365"/>
                </a:lnTo>
                <a:lnTo>
                  <a:pt x="14553" y="4377"/>
                </a:lnTo>
                <a:lnTo>
                  <a:pt x="14615" y="4424"/>
                </a:lnTo>
                <a:lnTo>
                  <a:pt x="14616" y="4429"/>
                </a:lnTo>
                <a:lnTo>
                  <a:pt x="14598" y="4479"/>
                </a:lnTo>
                <a:lnTo>
                  <a:pt x="14629" y="4491"/>
                </a:lnTo>
                <a:lnTo>
                  <a:pt x="14624" y="4510"/>
                </a:lnTo>
                <a:lnTo>
                  <a:pt x="14661" y="4520"/>
                </a:lnTo>
                <a:lnTo>
                  <a:pt x="14669" y="4528"/>
                </a:lnTo>
                <a:lnTo>
                  <a:pt x="14672" y="4536"/>
                </a:lnTo>
                <a:lnTo>
                  <a:pt x="14687" y="4547"/>
                </a:lnTo>
                <a:lnTo>
                  <a:pt x="14686" y="4552"/>
                </a:lnTo>
                <a:lnTo>
                  <a:pt x="14681" y="4552"/>
                </a:lnTo>
                <a:lnTo>
                  <a:pt x="14676" y="4562"/>
                </a:lnTo>
                <a:lnTo>
                  <a:pt x="14667" y="4598"/>
                </a:lnTo>
                <a:lnTo>
                  <a:pt x="14649" y="4595"/>
                </a:lnTo>
                <a:lnTo>
                  <a:pt x="14647" y="4610"/>
                </a:lnTo>
                <a:lnTo>
                  <a:pt x="14639" y="4613"/>
                </a:lnTo>
                <a:lnTo>
                  <a:pt x="14620" y="4612"/>
                </a:lnTo>
                <a:lnTo>
                  <a:pt x="14617" y="4609"/>
                </a:lnTo>
                <a:lnTo>
                  <a:pt x="14620" y="4593"/>
                </a:lnTo>
                <a:lnTo>
                  <a:pt x="14598" y="4591"/>
                </a:lnTo>
                <a:lnTo>
                  <a:pt x="14601" y="4579"/>
                </a:lnTo>
                <a:lnTo>
                  <a:pt x="14567" y="4570"/>
                </a:lnTo>
                <a:lnTo>
                  <a:pt x="14566" y="4587"/>
                </a:lnTo>
                <a:lnTo>
                  <a:pt x="14571" y="4588"/>
                </a:lnTo>
                <a:lnTo>
                  <a:pt x="14570" y="4610"/>
                </a:lnTo>
                <a:lnTo>
                  <a:pt x="14544" y="4611"/>
                </a:lnTo>
                <a:lnTo>
                  <a:pt x="14539" y="4602"/>
                </a:lnTo>
                <a:lnTo>
                  <a:pt x="14483" y="4596"/>
                </a:lnTo>
                <a:lnTo>
                  <a:pt x="14479" y="4601"/>
                </a:lnTo>
                <a:lnTo>
                  <a:pt x="14476" y="4617"/>
                </a:lnTo>
                <a:lnTo>
                  <a:pt x="14465" y="4636"/>
                </a:lnTo>
                <a:lnTo>
                  <a:pt x="14483" y="4650"/>
                </a:lnTo>
                <a:lnTo>
                  <a:pt x="14488" y="4660"/>
                </a:lnTo>
                <a:lnTo>
                  <a:pt x="14483" y="4676"/>
                </a:lnTo>
                <a:lnTo>
                  <a:pt x="14457" y="4678"/>
                </a:lnTo>
                <a:lnTo>
                  <a:pt x="14451" y="4681"/>
                </a:lnTo>
                <a:lnTo>
                  <a:pt x="14452" y="4677"/>
                </a:lnTo>
                <a:lnTo>
                  <a:pt x="14448" y="4675"/>
                </a:lnTo>
                <a:lnTo>
                  <a:pt x="14440" y="4676"/>
                </a:lnTo>
                <a:lnTo>
                  <a:pt x="14437" y="4680"/>
                </a:lnTo>
                <a:lnTo>
                  <a:pt x="14440" y="4694"/>
                </a:lnTo>
                <a:lnTo>
                  <a:pt x="14460" y="4691"/>
                </a:lnTo>
                <a:lnTo>
                  <a:pt x="14462" y="4695"/>
                </a:lnTo>
                <a:lnTo>
                  <a:pt x="14447" y="4718"/>
                </a:lnTo>
                <a:lnTo>
                  <a:pt x="14438" y="4737"/>
                </a:lnTo>
                <a:lnTo>
                  <a:pt x="14485" y="4750"/>
                </a:lnTo>
                <a:lnTo>
                  <a:pt x="14486" y="4764"/>
                </a:lnTo>
                <a:lnTo>
                  <a:pt x="14477" y="4775"/>
                </a:lnTo>
                <a:lnTo>
                  <a:pt x="14476" y="4784"/>
                </a:lnTo>
                <a:lnTo>
                  <a:pt x="14482" y="4788"/>
                </a:lnTo>
                <a:lnTo>
                  <a:pt x="14481" y="4823"/>
                </a:lnTo>
                <a:lnTo>
                  <a:pt x="14497" y="4824"/>
                </a:lnTo>
                <a:lnTo>
                  <a:pt x="14496" y="4843"/>
                </a:lnTo>
                <a:lnTo>
                  <a:pt x="14482" y="4922"/>
                </a:lnTo>
                <a:lnTo>
                  <a:pt x="14499" y="4931"/>
                </a:lnTo>
                <a:lnTo>
                  <a:pt x="14523" y="5240"/>
                </a:lnTo>
                <a:lnTo>
                  <a:pt x="14412" y="5238"/>
                </a:lnTo>
                <a:lnTo>
                  <a:pt x="14355" y="5224"/>
                </a:lnTo>
                <a:lnTo>
                  <a:pt x="14354" y="5234"/>
                </a:lnTo>
                <a:lnTo>
                  <a:pt x="14204" y="5227"/>
                </a:lnTo>
                <a:lnTo>
                  <a:pt x="14185" y="5252"/>
                </a:lnTo>
                <a:lnTo>
                  <a:pt x="14176" y="5246"/>
                </a:lnTo>
                <a:lnTo>
                  <a:pt x="14171" y="5252"/>
                </a:lnTo>
                <a:lnTo>
                  <a:pt x="14169" y="5246"/>
                </a:lnTo>
                <a:lnTo>
                  <a:pt x="14147" y="5273"/>
                </a:lnTo>
                <a:lnTo>
                  <a:pt x="14151" y="5276"/>
                </a:lnTo>
                <a:lnTo>
                  <a:pt x="14111" y="5326"/>
                </a:lnTo>
                <a:lnTo>
                  <a:pt x="14099" y="5358"/>
                </a:lnTo>
                <a:lnTo>
                  <a:pt x="14078" y="5385"/>
                </a:lnTo>
                <a:lnTo>
                  <a:pt x="14065" y="5384"/>
                </a:lnTo>
                <a:lnTo>
                  <a:pt x="14046" y="5393"/>
                </a:lnTo>
                <a:lnTo>
                  <a:pt x="14010" y="5418"/>
                </a:lnTo>
                <a:lnTo>
                  <a:pt x="13995" y="5424"/>
                </a:lnTo>
                <a:lnTo>
                  <a:pt x="13981" y="5423"/>
                </a:lnTo>
                <a:lnTo>
                  <a:pt x="13975" y="5439"/>
                </a:lnTo>
                <a:lnTo>
                  <a:pt x="13965" y="5445"/>
                </a:lnTo>
                <a:lnTo>
                  <a:pt x="13938" y="5447"/>
                </a:lnTo>
                <a:lnTo>
                  <a:pt x="13920" y="5459"/>
                </a:lnTo>
                <a:lnTo>
                  <a:pt x="13916" y="5453"/>
                </a:lnTo>
                <a:lnTo>
                  <a:pt x="13907" y="5447"/>
                </a:lnTo>
                <a:lnTo>
                  <a:pt x="13904" y="5452"/>
                </a:lnTo>
                <a:lnTo>
                  <a:pt x="13888" y="5461"/>
                </a:lnTo>
                <a:lnTo>
                  <a:pt x="13878" y="5451"/>
                </a:lnTo>
                <a:lnTo>
                  <a:pt x="13846" y="5470"/>
                </a:lnTo>
                <a:lnTo>
                  <a:pt x="13709" y="5516"/>
                </a:lnTo>
                <a:lnTo>
                  <a:pt x="13707" y="5521"/>
                </a:lnTo>
                <a:lnTo>
                  <a:pt x="13711" y="5532"/>
                </a:lnTo>
                <a:lnTo>
                  <a:pt x="13697" y="5539"/>
                </a:lnTo>
                <a:lnTo>
                  <a:pt x="13560" y="5567"/>
                </a:lnTo>
                <a:lnTo>
                  <a:pt x="13484" y="5627"/>
                </a:lnTo>
                <a:lnTo>
                  <a:pt x="13455" y="5653"/>
                </a:lnTo>
                <a:lnTo>
                  <a:pt x="13437" y="5658"/>
                </a:lnTo>
                <a:lnTo>
                  <a:pt x="13428" y="5669"/>
                </a:lnTo>
                <a:lnTo>
                  <a:pt x="13424" y="5687"/>
                </a:lnTo>
                <a:lnTo>
                  <a:pt x="13458" y="5684"/>
                </a:lnTo>
                <a:lnTo>
                  <a:pt x="13495" y="5731"/>
                </a:lnTo>
                <a:lnTo>
                  <a:pt x="13537" y="5803"/>
                </a:lnTo>
                <a:lnTo>
                  <a:pt x="13576" y="5860"/>
                </a:lnTo>
                <a:lnTo>
                  <a:pt x="13594" y="5893"/>
                </a:lnTo>
                <a:lnTo>
                  <a:pt x="13637" y="5944"/>
                </a:lnTo>
                <a:lnTo>
                  <a:pt x="13647" y="5969"/>
                </a:lnTo>
                <a:lnTo>
                  <a:pt x="13656" y="5981"/>
                </a:lnTo>
                <a:lnTo>
                  <a:pt x="13658" y="5992"/>
                </a:lnTo>
                <a:lnTo>
                  <a:pt x="13695" y="6029"/>
                </a:lnTo>
                <a:lnTo>
                  <a:pt x="13739" y="6057"/>
                </a:lnTo>
                <a:lnTo>
                  <a:pt x="13701" y="6144"/>
                </a:lnTo>
                <a:lnTo>
                  <a:pt x="13752" y="6170"/>
                </a:lnTo>
                <a:lnTo>
                  <a:pt x="13783" y="6178"/>
                </a:lnTo>
                <a:lnTo>
                  <a:pt x="13783" y="6186"/>
                </a:lnTo>
                <a:lnTo>
                  <a:pt x="13799" y="6194"/>
                </a:lnTo>
                <a:lnTo>
                  <a:pt x="13803" y="6194"/>
                </a:lnTo>
                <a:lnTo>
                  <a:pt x="13812" y="6183"/>
                </a:lnTo>
                <a:lnTo>
                  <a:pt x="13850" y="6197"/>
                </a:lnTo>
                <a:lnTo>
                  <a:pt x="13855" y="6201"/>
                </a:lnTo>
                <a:lnTo>
                  <a:pt x="13843" y="6218"/>
                </a:lnTo>
                <a:lnTo>
                  <a:pt x="13850" y="6223"/>
                </a:lnTo>
                <a:lnTo>
                  <a:pt x="14036" y="6296"/>
                </a:lnTo>
                <a:lnTo>
                  <a:pt x="14190" y="6346"/>
                </a:lnTo>
                <a:lnTo>
                  <a:pt x="14200" y="6359"/>
                </a:lnTo>
                <a:lnTo>
                  <a:pt x="14228" y="6372"/>
                </a:lnTo>
                <a:lnTo>
                  <a:pt x="14246" y="6374"/>
                </a:lnTo>
                <a:lnTo>
                  <a:pt x="14269" y="6383"/>
                </a:lnTo>
                <a:lnTo>
                  <a:pt x="14278" y="6367"/>
                </a:lnTo>
                <a:lnTo>
                  <a:pt x="14314" y="6341"/>
                </a:lnTo>
                <a:lnTo>
                  <a:pt x="14324" y="6328"/>
                </a:lnTo>
                <a:lnTo>
                  <a:pt x="14329" y="6309"/>
                </a:lnTo>
                <a:lnTo>
                  <a:pt x="14329" y="6280"/>
                </a:lnTo>
                <a:lnTo>
                  <a:pt x="14333" y="6269"/>
                </a:lnTo>
                <a:lnTo>
                  <a:pt x="14343" y="6255"/>
                </a:lnTo>
                <a:lnTo>
                  <a:pt x="14365" y="6238"/>
                </a:lnTo>
                <a:lnTo>
                  <a:pt x="14374" y="6205"/>
                </a:lnTo>
                <a:lnTo>
                  <a:pt x="14386" y="6185"/>
                </a:lnTo>
                <a:lnTo>
                  <a:pt x="14438" y="6152"/>
                </a:lnTo>
                <a:lnTo>
                  <a:pt x="14459" y="6128"/>
                </a:lnTo>
                <a:lnTo>
                  <a:pt x="14474" y="6117"/>
                </a:lnTo>
                <a:lnTo>
                  <a:pt x="14489" y="6112"/>
                </a:lnTo>
                <a:lnTo>
                  <a:pt x="14547" y="6103"/>
                </a:lnTo>
                <a:lnTo>
                  <a:pt x="14610" y="6062"/>
                </a:lnTo>
                <a:lnTo>
                  <a:pt x="14606" y="6031"/>
                </a:lnTo>
                <a:lnTo>
                  <a:pt x="14608" y="6015"/>
                </a:lnTo>
                <a:lnTo>
                  <a:pt x="14613" y="6008"/>
                </a:lnTo>
                <a:lnTo>
                  <a:pt x="14656" y="5991"/>
                </a:lnTo>
                <a:lnTo>
                  <a:pt x="14660" y="5984"/>
                </a:lnTo>
                <a:lnTo>
                  <a:pt x="14681" y="5972"/>
                </a:lnTo>
                <a:lnTo>
                  <a:pt x="14710" y="5935"/>
                </a:lnTo>
                <a:lnTo>
                  <a:pt x="14738" y="5922"/>
                </a:lnTo>
                <a:lnTo>
                  <a:pt x="14751" y="5929"/>
                </a:lnTo>
                <a:lnTo>
                  <a:pt x="14760" y="5940"/>
                </a:lnTo>
                <a:lnTo>
                  <a:pt x="14759" y="5945"/>
                </a:lnTo>
                <a:lnTo>
                  <a:pt x="14767" y="5950"/>
                </a:lnTo>
                <a:lnTo>
                  <a:pt x="14755" y="5975"/>
                </a:lnTo>
                <a:lnTo>
                  <a:pt x="14757" y="5982"/>
                </a:lnTo>
                <a:lnTo>
                  <a:pt x="14787" y="5992"/>
                </a:lnTo>
                <a:lnTo>
                  <a:pt x="14819" y="5992"/>
                </a:lnTo>
                <a:lnTo>
                  <a:pt x="14822" y="5996"/>
                </a:lnTo>
                <a:lnTo>
                  <a:pt x="14829" y="5998"/>
                </a:lnTo>
                <a:lnTo>
                  <a:pt x="14871" y="6002"/>
                </a:lnTo>
                <a:lnTo>
                  <a:pt x="14920" y="5985"/>
                </a:lnTo>
                <a:lnTo>
                  <a:pt x="14936" y="5984"/>
                </a:lnTo>
                <a:lnTo>
                  <a:pt x="14938" y="5966"/>
                </a:lnTo>
                <a:lnTo>
                  <a:pt x="14946" y="5936"/>
                </a:lnTo>
                <a:lnTo>
                  <a:pt x="14959" y="5940"/>
                </a:lnTo>
                <a:lnTo>
                  <a:pt x="14991" y="5940"/>
                </a:lnTo>
                <a:lnTo>
                  <a:pt x="15019" y="5936"/>
                </a:lnTo>
                <a:lnTo>
                  <a:pt x="15036" y="5928"/>
                </a:lnTo>
                <a:lnTo>
                  <a:pt x="15043" y="5942"/>
                </a:lnTo>
                <a:lnTo>
                  <a:pt x="15052" y="5943"/>
                </a:lnTo>
                <a:lnTo>
                  <a:pt x="15054" y="5961"/>
                </a:lnTo>
                <a:lnTo>
                  <a:pt x="15074" y="5954"/>
                </a:lnTo>
                <a:lnTo>
                  <a:pt x="15085" y="5954"/>
                </a:lnTo>
                <a:lnTo>
                  <a:pt x="15218" y="5983"/>
                </a:lnTo>
                <a:lnTo>
                  <a:pt x="15216" y="5988"/>
                </a:lnTo>
                <a:lnTo>
                  <a:pt x="15266" y="5998"/>
                </a:lnTo>
                <a:lnTo>
                  <a:pt x="15287" y="6075"/>
                </a:lnTo>
                <a:lnTo>
                  <a:pt x="15299" y="6089"/>
                </a:lnTo>
                <a:lnTo>
                  <a:pt x="15144" y="6612"/>
                </a:lnTo>
                <a:lnTo>
                  <a:pt x="15126" y="6727"/>
                </a:lnTo>
                <a:lnTo>
                  <a:pt x="15105" y="6756"/>
                </a:lnTo>
                <a:lnTo>
                  <a:pt x="15233" y="6937"/>
                </a:lnTo>
                <a:lnTo>
                  <a:pt x="15239" y="6953"/>
                </a:lnTo>
                <a:lnTo>
                  <a:pt x="15374" y="6919"/>
                </a:lnTo>
                <a:lnTo>
                  <a:pt x="15419" y="6900"/>
                </a:lnTo>
                <a:lnTo>
                  <a:pt x="15432" y="6946"/>
                </a:lnTo>
                <a:lnTo>
                  <a:pt x="15423" y="6946"/>
                </a:lnTo>
                <a:lnTo>
                  <a:pt x="15417" y="6970"/>
                </a:lnTo>
                <a:lnTo>
                  <a:pt x="15404" y="6970"/>
                </a:lnTo>
                <a:lnTo>
                  <a:pt x="15384" y="7018"/>
                </a:lnTo>
                <a:lnTo>
                  <a:pt x="15385" y="7044"/>
                </a:lnTo>
                <a:lnTo>
                  <a:pt x="15390" y="7087"/>
                </a:lnTo>
                <a:lnTo>
                  <a:pt x="15435" y="7250"/>
                </a:lnTo>
                <a:lnTo>
                  <a:pt x="15443" y="7321"/>
                </a:lnTo>
                <a:lnTo>
                  <a:pt x="15440" y="7323"/>
                </a:lnTo>
                <a:lnTo>
                  <a:pt x="15388" y="7322"/>
                </a:lnTo>
                <a:lnTo>
                  <a:pt x="15383" y="7329"/>
                </a:lnTo>
                <a:lnTo>
                  <a:pt x="15383" y="7361"/>
                </a:lnTo>
                <a:lnTo>
                  <a:pt x="15365" y="7367"/>
                </a:lnTo>
                <a:lnTo>
                  <a:pt x="15367" y="7388"/>
                </a:lnTo>
                <a:lnTo>
                  <a:pt x="15394" y="7390"/>
                </a:lnTo>
                <a:lnTo>
                  <a:pt x="15398" y="7393"/>
                </a:lnTo>
                <a:lnTo>
                  <a:pt x="15397" y="7421"/>
                </a:lnTo>
                <a:lnTo>
                  <a:pt x="15412" y="7423"/>
                </a:lnTo>
                <a:lnTo>
                  <a:pt x="15413" y="7429"/>
                </a:lnTo>
                <a:lnTo>
                  <a:pt x="15430" y="7441"/>
                </a:lnTo>
                <a:lnTo>
                  <a:pt x="15428" y="7550"/>
                </a:lnTo>
                <a:lnTo>
                  <a:pt x="15452" y="7561"/>
                </a:lnTo>
                <a:lnTo>
                  <a:pt x="15456" y="7550"/>
                </a:lnTo>
                <a:lnTo>
                  <a:pt x="15481" y="7556"/>
                </a:lnTo>
                <a:lnTo>
                  <a:pt x="15497" y="7575"/>
                </a:lnTo>
                <a:lnTo>
                  <a:pt x="15537" y="7590"/>
                </a:lnTo>
                <a:lnTo>
                  <a:pt x="15548" y="7601"/>
                </a:lnTo>
                <a:lnTo>
                  <a:pt x="15572" y="7611"/>
                </a:lnTo>
                <a:lnTo>
                  <a:pt x="15580" y="7628"/>
                </a:lnTo>
                <a:lnTo>
                  <a:pt x="15593" y="7645"/>
                </a:lnTo>
                <a:lnTo>
                  <a:pt x="15643" y="7692"/>
                </a:lnTo>
                <a:lnTo>
                  <a:pt x="15747" y="7805"/>
                </a:lnTo>
                <a:lnTo>
                  <a:pt x="15795" y="7834"/>
                </a:lnTo>
                <a:lnTo>
                  <a:pt x="15864" y="7890"/>
                </a:lnTo>
                <a:lnTo>
                  <a:pt x="15917" y="7960"/>
                </a:lnTo>
                <a:lnTo>
                  <a:pt x="15926" y="7982"/>
                </a:lnTo>
                <a:lnTo>
                  <a:pt x="15894" y="8024"/>
                </a:lnTo>
                <a:lnTo>
                  <a:pt x="15924" y="8034"/>
                </a:lnTo>
                <a:lnTo>
                  <a:pt x="15915" y="8048"/>
                </a:lnTo>
                <a:lnTo>
                  <a:pt x="15962" y="8078"/>
                </a:lnTo>
                <a:lnTo>
                  <a:pt x="15953" y="8106"/>
                </a:lnTo>
                <a:lnTo>
                  <a:pt x="15943" y="8106"/>
                </a:lnTo>
                <a:lnTo>
                  <a:pt x="15953" y="8127"/>
                </a:lnTo>
                <a:lnTo>
                  <a:pt x="15952" y="8140"/>
                </a:lnTo>
                <a:lnTo>
                  <a:pt x="15943" y="8143"/>
                </a:lnTo>
                <a:lnTo>
                  <a:pt x="15943" y="8147"/>
                </a:lnTo>
                <a:lnTo>
                  <a:pt x="15937" y="8146"/>
                </a:lnTo>
                <a:lnTo>
                  <a:pt x="15941" y="8159"/>
                </a:lnTo>
                <a:lnTo>
                  <a:pt x="15919" y="8191"/>
                </a:lnTo>
                <a:lnTo>
                  <a:pt x="15931" y="8201"/>
                </a:lnTo>
                <a:lnTo>
                  <a:pt x="15912" y="8232"/>
                </a:lnTo>
                <a:lnTo>
                  <a:pt x="15898" y="8247"/>
                </a:lnTo>
                <a:lnTo>
                  <a:pt x="15900" y="8257"/>
                </a:lnTo>
                <a:lnTo>
                  <a:pt x="15878" y="8246"/>
                </a:lnTo>
                <a:lnTo>
                  <a:pt x="15861" y="8280"/>
                </a:lnTo>
                <a:lnTo>
                  <a:pt x="15864" y="8286"/>
                </a:lnTo>
                <a:lnTo>
                  <a:pt x="15858" y="8291"/>
                </a:lnTo>
                <a:lnTo>
                  <a:pt x="15823" y="8310"/>
                </a:lnTo>
                <a:lnTo>
                  <a:pt x="15791" y="8338"/>
                </a:lnTo>
                <a:lnTo>
                  <a:pt x="15803" y="8351"/>
                </a:lnTo>
                <a:lnTo>
                  <a:pt x="15766" y="8363"/>
                </a:lnTo>
                <a:lnTo>
                  <a:pt x="15753" y="8380"/>
                </a:lnTo>
                <a:lnTo>
                  <a:pt x="15755" y="8392"/>
                </a:lnTo>
                <a:lnTo>
                  <a:pt x="15854" y="8365"/>
                </a:lnTo>
                <a:lnTo>
                  <a:pt x="15858" y="8381"/>
                </a:lnTo>
                <a:lnTo>
                  <a:pt x="15855" y="8384"/>
                </a:lnTo>
                <a:lnTo>
                  <a:pt x="15842" y="8388"/>
                </a:lnTo>
                <a:lnTo>
                  <a:pt x="15843" y="8395"/>
                </a:lnTo>
                <a:lnTo>
                  <a:pt x="15840" y="8397"/>
                </a:lnTo>
                <a:lnTo>
                  <a:pt x="15817" y="8402"/>
                </a:lnTo>
                <a:lnTo>
                  <a:pt x="15828" y="8445"/>
                </a:lnTo>
                <a:lnTo>
                  <a:pt x="15834" y="8443"/>
                </a:lnTo>
                <a:lnTo>
                  <a:pt x="15841" y="8468"/>
                </a:lnTo>
                <a:lnTo>
                  <a:pt x="15828" y="8471"/>
                </a:lnTo>
                <a:lnTo>
                  <a:pt x="15827" y="8490"/>
                </a:lnTo>
                <a:lnTo>
                  <a:pt x="15881" y="8515"/>
                </a:lnTo>
                <a:lnTo>
                  <a:pt x="15901" y="8535"/>
                </a:lnTo>
                <a:lnTo>
                  <a:pt x="15926" y="8514"/>
                </a:lnTo>
                <a:lnTo>
                  <a:pt x="15948" y="8532"/>
                </a:lnTo>
                <a:lnTo>
                  <a:pt x="15937" y="8543"/>
                </a:lnTo>
                <a:lnTo>
                  <a:pt x="15944" y="8550"/>
                </a:lnTo>
                <a:lnTo>
                  <a:pt x="15939" y="8555"/>
                </a:lnTo>
                <a:lnTo>
                  <a:pt x="15953" y="8567"/>
                </a:lnTo>
                <a:lnTo>
                  <a:pt x="15939" y="8583"/>
                </a:lnTo>
                <a:lnTo>
                  <a:pt x="15963" y="8603"/>
                </a:lnTo>
                <a:lnTo>
                  <a:pt x="15960" y="8609"/>
                </a:lnTo>
                <a:lnTo>
                  <a:pt x="15974" y="8611"/>
                </a:lnTo>
                <a:lnTo>
                  <a:pt x="15974" y="8637"/>
                </a:lnTo>
                <a:lnTo>
                  <a:pt x="15982" y="8642"/>
                </a:lnTo>
                <a:lnTo>
                  <a:pt x="15962" y="8672"/>
                </a:lnTo>
                <a:lnTo>
                  <a:pt x="15977" y="8700"/>
                </a:lnTo>
                <a:lnTo>
                  <a:pt x="15971" y="8727"/>
                </a:lnTo>
                <a:lnTo>
                  <a:pt x="16003" y="8723"/>
                </a:lnTo>
                <a:lnTo>
                  <a:pt x="16023" y="8725"/>
                </a:lnTo>
                <a:lnTo>
                  <a:pt x="16021" y="8755"/>
                </a:lnTo>
                <a:lnTo>
                  <a:pt x="16036" y="8754"/>
                </a:lnTo>
                <a:lnTo>
                  <a:pt x="16032" y="8778"/>
                </a:lnTo>
                <a:lnTo>
                  <a:pt x="16016" y="8819"/>
                </a:lnTo>
                <a:lnTo>
                  <a:pt x="16025" y="8823"/>
                </a:lnTo>
                <a:lnTo>
                  <a:pt x="16025" y="8835"/>
                </a:lnTo>
                <a:lnTo>
                  <a:pt x="16039" y="8828"/>
                </a:lnTo>
                <a:lnTo>
                  <a:pt x="16032" y="8850"/>
                </a:lnTo>
                <a:lnTo>
                  <a:pt x="16045" y="8854"/>
                </a:lnTo>
                <a:lnTo>
                  <a:pt x="16043" y="8864"/>
                </a:lnTo>
                <a:lnTo>
                  <a:pt x="16052" y="8866"/>
                </a:lnTo>
                <a:lnTo>
                  <a:pt x="16048" y="8887"/>
                </a:lnTo>
                <a:lnTo>
                  <a:pt x="16053" y="8905"/>
                </a:lnTo>
                <a:lnTo>
                  <a:pt x="16094" y="8893"/>
                </a:lnTo>
                <a:lnTo>
                  <a:pt x="16165" y="8900"/>
                </a:lnTo>
                <a:lnTo>
                  <a:pt x="16194" y="8907"/>
                </a:lnTo>
                <a:lnTo>
                  <a:pt x="16205" y="8919"/>
                </a:lnTo>
                <a:lnTo>
                  <a:pt x="16193" y="8927"/>
                </a:lnTo>
                <a:lnTo>
                  <a:pt x="16189" y="8947"/>
                </a:lnTo>
                <a:lnTo>
                  <a:pt x="16225" y="8947"/>
                </a:lnTo>
                <a:lnTo>
                  <a:pt x="16218" y="8961"/>
                </a:lnTo>
                <a:lnTo>
                  <a:pt x="16244" y="8972"/>
                </a:lnTo>
                <a:lnTo>
                  <a:pt x="16238" y="8994"/>
                </a:lnTo>
                <a:lnTo>
                  <a:pt x="16251" y="9003"/>
                </a:lnTo>
                <a:lnTo>
                  <a:pt x="16258" y="9017"/>
                </a:lnTo>
                <a:lnTo>
                  <a:pt x="16253" y="9034"/>
                </a:lnTo>
                <a:lnTo>
                  <a:pt x="16265" y="9040"/>
                </a:lnTo>
                <a:lnTo>
                  <a:pt x="16267" y="9036"/>
                </a:lnTo>
                <a:lnTo>
                  <a:pt x="16281" y="9053"/>
                </a:lnTo>
                <a:lnTo>
                  <a:pt x="16298" y="9042"/>
                </a:lnTo>
                <a:lnTo>
                  <a:pt x="16304" y="9051"/>
                </a:lnTo>
                <a:lnTo>
                  <a:pt x="16316" y="9043"/>
                </a:lnTo>
                <a:lnTo>
                  <a:pt x="16309" y="9097"/>
                </a:lnTo>
                <a:lnTo>
                  <a:pt x="16313" y="9108"/>
                </a:lnTo>
                <a:lnTo>
                  <a:pt x="16322" y="9116"/>
                </a:lnTo>
                <a:lnTo>
                  <a:pt x="16350" y="9136"/>
                </a:lnTo>
                <a:lnTo>
                  <a:pt x="16364" y="9188"/>
                </a:lnTo>
                <a:lnTo>
                  <a:pt x="16345" y="9199"/>
                </a:lnTo>
                <a:lnTo>
                  <a:pt x="16337" y="9232"/>
                </a:lnTo>
                <a:lnTo>
                  <a:pt x="16340" y="9266"/>
                </a:lnTo>
                <a:lnTo>
                  <a:pt x="16350" y="9278"/>
                </a:lnTo>
                <a:lnTo>
                  <a:pt x="16348" y="9282"/>
                </a:lnTo>
                <a:lnTo>
                  <a:pt x="16318" y="9305"/>
                </a:lnTo>
                <a:lnTo>
                  <a:pt x="16315" y="9317"/>
                </a:lnTo>
                <a:lnTo>
                  <a:pt x="16252" y="9295"/>
                </a:lnTo>
                <a:lnTo>
                  <a:pt x="16232" y="9282"/>
                </a:lnTo>
                <a:lnTo>
                  <a:pt x="16225" y="9366"/>
                </a:lnTo>
                <a:lnTo>
                  <a:pt x="16180" y="9395"/>
                </a:lnTo>
                <a:lnTo>
                  <a:pt x="16187" y="9408"/>
                </a:lnTo>
                <a:lnTo>
                  <a:pt x="16202" y="9419"/>
                </a:lnTo>
                <a:lnTo>
                  <a:pt x="16211" y="9442"/>
                </a:lnTo>
                <a:lnTo>
                  <a:pt x="16234" y="9461"/>
                </a:lnTo>
                <a:lnTo>
                  <a:pt x="16254" y="9470"/>
                </a:lnTo>
                <a:lnTo>
                  <a:pt x="16271" y="9468"/>
                </a:lnTo>
                <a:lnTo>
                  <a:pt x="16292" y="9472"/>
                </a:lnTo>
                <a:lnTo>
                  <a:pt x="16314" y="9489"/>
                </a:lnTo>
                <a:lnTo>
                  <a:pt x="16355" y="9481"/>
                </a:lnTo>
                <a:lnTo>
                  <a:pt x="16356" y="9471"/>
                </a:lnTo>
                <a:lnTo>
                  <a:pt x="16363" y="9464"/>
                </a:lnTo>
                <a:lnTo>
                  <a:pt x="16398" y="9480"/>
                </a:lnTo>
                <a:lnTo>
                  <a:pt x="16400" y="9475"/>
                </a:lnTo>
                <a:lnTo>
                  <a:pt x="16404" y="9474"/>
                </a:lnTo>
                <a:lnTo>
                  <a:pt x="16425" y="9480"/>
                </a:lnTo>
                <a:lnTo>
                  <a:pt x="16460" y="9472"/>
                </a:lnTo>
                <a:lnTo>
                  <a:pt x="16468" y="9475"/>
                </a:lnTo>
                <a:lnTo>
                  <a:pt x="16485" y="9491"/>
                </a:lnTo>
                <a:lnTo>
                  <a:pt x="16492" y="9500"/>
                </a:lnTo>
                <a:lnTo>
                  <a:pt x="16508" y="9566"/>
                </a:lnTo>
                <a:lnTo>
                  <a:pt x="16526" y="9613"/>
                </a:lnTo>
                <a:lnTo>
                  <a:pt x="16526" y="9644"/>
                </a:lnTo>
                <a:lnTo>
                  <a:pt x="16546" y="9680"/>
                </a:lnTo>
                <a:lnTo>
                  <a:pt x="16629" y="9737"/>
                </a:lnTo>
                <a:lnTo>
                  <a:pt x="16647" y="9753"/>
                </a:lnTo>
                <a:lnTo>
                  <a:pt x="16656" y="9773"/>
                </a:lnTo>
                <a:lnTo>
                  <a:pt x="16693" y="9769"/>
                </a:lnTo>
                <a:lnTo>
                  <a:pt x="16703" y="9857"/>
                </a:lnTo>
                <a:lnTo>
                  <a:pt x="16714" y="9885"/>
                </a:lnTo>
                <a:lnTo>
                  <a:pt x="16710" y="9946"/>
                </a:lnTo>
                <a:lnTo>
                  <a:pt x="16686" y="9946"/>
                </a:lnTo>
                <a:lnTo>
                  <a:pt x="16681" y="9952"/>
                </a:lnTo>
                <a:lnTo>
                  <a:pt x="16675" y="9983"/>
                </a:lnTo>
                <a:lnTo>
                  <a:pt x="16659" y="9985"/>
                </a:lnTo>
                <a:lnTo>
                  <a:pt x="16653" y="9992"/>
                </a:lnTo>
                <a:lnTo>
                  <a:pt x="16647" y="10008"/>
                </a:lnTo>
                <a:lnTo>
                  <a:pt x="16642" y="10031"/>
                </a:lnTo>
                <a:lnTo>
                  <a:pt x="16642" y="10059"/>
                </a:lnTo>
                <a:lnTo>
                  <a:pt x="16672" y="10070"/>
                </a:lnTo>
                <a:lnTo>
                  <a:pt x="16652" y="10124"/>
                </a:lnTo>
                <a:lnTo>
                  <a:pt x="16647" y="10151"/>
                </a:lnTo>
                <a:lnTo>
                  <a:pt x="16673" y="10147"/>
                </a:lnTo>
                <a:lnTo>
                  <a:pt x="16661" y="10188"/>
                </a:lnTo>
                <a:lnTo>
                  <a:pt x="16664" y="10196"/>
                </a:lnTo>
                <a:lnTo>
                  <a:pt x="16682" y="10197"/>
                </a:lnTo>
                <a:lnTo>
                  <a:pt x="16695" y="10190"/>
                </a:lnTo>
                <a:lnTo>
                  <a:pt x="16716" y="10189"/>
                </a:lnTo>
                <a:lnTo>
                  <a:pt x="16735" y="10195"/>
                </a:lnTo>
                <a:lnTo>
                  <a:pt x="16745" y="10209"/>
                </a:lnTo>
                <a:lnTo>
                  <a:pt x="16761" y="10206"/>
                </a:lnTo>
                <a:lnTo>
                  <a:pt x="16775" y="10209"/>
                </a:lnTo>
                <a:lnTo>
                  <a:pt x="16771" y="10235"/>
                </a:lnTo>
                <a:lnTo>
                  <a:pt x="16789" y="10239"/>
                </a:lnTo>
                <a:lnTo>
                  <a:pt x="16795" y="10216"/>
                </a:lnTo>
                <a:lnTo>
                  <a:pt x="16801" y="10216"/>
                </a:lnTo>
                <a:lnTo>
                  <a:pt x="16847" y="10227"/>
                </a:lnTo>
                <a:lnTo>
                  <a:pt x="16855" y="10245"/>
                </a:lnTo>
                <a:lnTo>
                  <a:pt x="16862" y="10243"/>
                </a:lnTo>
                <a:lnTo>
                  <a:pt x="16884" y="10249"/>
                </a:lnTo>
                <a:lnTo>
                  <a:pt x="16876" y="10289"/>
                </a:lnTo>
                <a:lnTo>
                  <a:pt x="16886" y="10302"/>
                </a:lnTo>
                <a:lnTo>
                  <a:pt x="16920" y="10323"/>
                </a:lnTo>
                <a:lnTo>
                  <a:pt x="16933" y="10341"/>
                </a:lnTo>
                <a:lnTo>
                  <a:pt x="16964" y="10342"/>
                </a:lnTo>
                <a:lnTo>
                  <a:pt x="16982" y="10403"/>
                </a:lnTo>
                <a:lnTo>
                  <a:pt x="16985" y="10435"/>
                </a:lnTo>
                <a:lnTo>
                  <a:pt x="16989" y="10432"/>
                </a:lnTo>
                <a:lnTo>
                  <a:pt x="16995" y="10461"/>
                </a:lnTo>
                <a:lnTo>
                  <a:pt x="17001" y="10460"/>
                </a:lnTo>
                <a:lnTo>
                  <a:pt x="17005" y="10492"/>
                </a:lnTo>
                <a:lnTo>
                  <a:pt x="17051" y="10480"/>
                </a:lnTo>
                <a:lnTo>
                  <a:pt x="17081" y="10477"/>
                </a:lnTo>
                <a:lnTo>
                  <a:pt x="17084" y="10490"/>
                </a:lnTo>
                <a:lnTo>
                  <a:pt x="17083" y="10514"/>
                </a:lnTo>
                <a:lnTo>
                  <a:pt x="17093" y="10514"/>
                </a:lnTo>
                <a:lnTo>
                  <a:pt x="17097" y="10527"/>
                </a:lnTo>
                <a:lnTo>
                  <a:pt x="17106" y="10528"/>
                </a:lnTo>
                <a:lnTo>
                  <a:pt x="17114" y="10532"/>
                </a:lnTo>
                <a:lnTo>
                  <a:pt x="17116" y="10562"/>
                </a:lnTo>
                <a:lnTo>
                  <a:pt x="17122" y="10597"/>
                </a:lnTo>
                <a:lnTo>
                  <a:pt x="17077" y="10603"/>
                </a:lnTo>
                <a:lnTo>
                  <a:pt x="17073" y="10611"/>
                </a:lnTo>
                <a:lnTo>
                  <a:pt x="17078" y="10660"/>
                </a:lnTo>
                <a:lnTo>
                  <a:pt x="17149" y="10655"/>
                </a:lnTo>
                <a:lnTo>
                  <a:pt x="17150" y="10667"/>
                </a:lnTo>
                <a:lnTo>
                  <a:pt x="17163" y="10664"/>
                </a:lnTo>
                <a:lnTo>
                  <a:pt x="17166" y="10731"/>
                </a:lnTo>
                <a:lnTo>
                  <a:pt x="17157" y="10762"/>
                </a:lnTo>
                <a:lnTo>
                  <a:pt x="17190" y="10773"/>
                </a:lnTo>
                <a:lnTo>
                  <a:pt x="17189" y="10822"/>
                </a:lnTo>
                <a:lnTo>
                  <a:pt x="17199" y="10856"/>
                </a:lnTo>
                <a:lnTo>
                  <a:pt x="17215" y="10854"/>
                </a:lnTo>
                <a:lnTo>
                  <a:pt x="17215" y="10848"/>
                </a:lnTo>
                <a:lnTo>
                  <a:pt x="17229" y="10849"/>
                </a:lnTo>
                <a:lnTo>
                  <a:pt x="17243" y="10888"/>
                </a:lnTo>
                <a:lnTo>
                  <a:pt x="17231" y="10903"/>
                </a:lnTo>
                <a:lnTo>
                  <a:pt x="17237" y="10908"/>
                </a:lnTo>
                <a:lnTo>
                  <a:pt x="17225" y="10934"/>
                </a:lnTo>
                <a:lnTo>
                  <a:pt x="17190" y="10979"/>
                </a:lnTo>
                <a:lnTo>
                  <a:pt x="17151" y="10970"/>
                </a:lnTo>
                <a:lnTo>
                  <a:pt x="17144" y="11024"/>
                </a:lnTo>
                <a:lnTo>
                  <a:pt x="17145" y="11034"/>
                </a:lnTo>
                <a:lnTo>
                  <a:pt x="17150" y="11045"/>
                </a:lnTo>
                <a:lnTo>
                  <a:pt x="17139" y="11063"/>
                </a:lnTo>
                <a:lnTo>
                  <a:pt x="17129" y="11104"/>
                </a:lnTo>
                <a:lnTo>
                  <a:pt x="17109" y="11134"/>
                </a:lnTo>
                <a:lnTo>
                  <a:pt x="17105" y="11134"/>
                </a:lnTo>
                <a:lnTo>
                  <a:pt x="17092" y="11161"/>
                </a:lnTo>
                <a:lnTo>
                  <a:pt x="17071" y="11220"/>
                </a:lnTo>
                <a:lnTo>
                  <a:pt x="17067" y="11273"/>
                </a:lnTo>
                <a:lnTo>
                  <a:pt x="17038" y="11307"/>
                </a:lnTo>
                <a:lnTo>
                  <a:pt x="17024" y="11334"/>
                </a:lnTo>
                <a:lnTo>
                  <a:pt x="17020" y="11360"/>
                </a:lnTo>
                <a:lnTo>
                  <a:pt x="17025" y="11416"/>
                </a:lnTo>
                <a:lnTo>
                  <a:pt x="17021" y="11450"/>
                </a:lnTo>
                <a:lnTo>
                  <a:pt x="16995" y="11437"/>
                </a:lnTo>
                <a:lnTo>
                  <a:pt x="16991" y="11441"/>
                </a:lnTo>
                <a:lnTo>
                  <a:pt x="17016" y="11486"/>
                </a:lnTo>
                <a:lnTo>
                  <a:pt x="17028" y="11489"/>
                </a:lnTo>
                <a:lnTo>
                  <a:pt x="17019" y="11517"/>
                </a:lnTo>
                <a:lnTo>
                  <a:pt x="17027" y="11547"/>
                </a:lnTo>
                <a:lnTo>
                  <a:pt x="17016" y="11588"/>
                </a:lnTo>
                <a:lnTo>
                  <a:pt x="17011" y="11595"/>
                </a:lnTo>
                <a:lnTo>
                  <a:pt x="16987" y="11600"/>
                </a:lnTo>
                <a:lnTo>
                  <a:pt x="16971" y="11624"/>
                </a:lnTo>
                <a:lnTo>
                  <a:pt x="16964" y="11624"/>
                </a:lnTo>
                <a:lnTo>
                  <a:pt x="16957" y="11617"/>
                </a:lnTo>
                <a:lnTo>
                  <a:pt x="16948" y="11620"/>
                </a:lnTo>
                <a:lnTo>
                  <a:pt x="16920" y="11647"/>
                </a:lnTo>
                <a:lnTo>
                  <a:pt x="16823" y="11715"/>
                </a:lnTo>
                <a:lnTo>
                  <a:pt x="16772" y="11758"/>
                </a:lnTo>
                <a:lnTo>
                  <a:pt x="16759" y="11776"/>
                </a:lnTo>
                <a:lnTo>
                  <a:pt x="16751" y="11777"/>
                </a:lnTo>
                <a:lnTo>
                  <a:pt x="16738" y="11763"/>
                </a:lnTo>
                <a:lnTo>
                  <a:pt x="16730" y="11761"/>
                </a:lnTo>
                <a:lnTo>
                  <a:pt x="16712" y="11784"/>
                </a:lnTo>
                <a:lnTo>
                  <a:pt x="16680" y="11803"/>
                </a:lnTo>
                <a:lnTo>
                  <a:pt x="16668" y="11800"/>
                </a:lnTo>
                <a:lnTo>
                  <a:pt x="16656" y="11787"/>
                </a:lnTo>
                <a:lnTo>
                  <a:pt x="16647" y="11788"/>
                </a:lnTo>
                <a:lnTo>
                  <a:pt x="16640" y="11794"/>
                </a:lnTo>
                <a:lnTo>
                  <a:pt x="16625" y="11821"/>
                </a:lnTo>
                <a:lnTo>
                  <a:pt x="16610" y="11828"/>
                </a:lnTo>
                <a:lnTo>
                  <a:pt x="16583" y="11828"/>
                </a:lnTo>
                <a:lnTo>
                  <a:pt x="16559" y="11801"/>
                </a:lnTo>
                <a:lnTo>
                  <a:pt x="16547" y="11804"/>
                </a:lnTo>
                <a:lnTo>
                  <a:pt x="16539" y="11813"/>
                </a:lnTo>
                <a:lnTo>
                  <a:pt x="16523" y="11807"/>
                </a:lnTo>
                <a:lnTo>
                  <a:pt x="16510" y="11807"/>
                </a:lnTo>
                <a:lnTo>
                  <a:pt x="16496" y="11797"/>
                </a:lnTo>
                <a:lnTo>
                  <a:pt x="16466" y="11804"/>
                </a:lnTo>
                <a:lnTo>
                  <a:pt x="16441" y="11790"/>
                </a:lnTo>
                <a:lnTo>
                  <a:pt x="16433" y="11792"/>
                </a:lnTo>
                <a:lnTo>
                  <a:pt x="16418" y="11814"/>
                </a:lnTo>
                <a:lnTo>
                  <a:pt x="16411" y="11818"/>
                </a:lnTo>
                <a:lnTo>
                  <a:pt x="16403" y="11814"/>
                </a:lnTo>
                <a:lnTo>
                  <a:pt x="16390" y="11798"/>
                </a:lnTo>
                <a:lnTo>
                  <a:pt x="16382" y="11796"/>
                </a:lnTo>
                <a:lnTo>
                  <a:pt x="16369" y="11798"/>
                </a:lnTo>
                <a:lnTo>
                  <a:pt x="16362" y="11808"/>
                </a:lnTo>
                <a:lnTo>
                  <a:pt x="16360" y="11829"/>
                </a:lnTo>
                <a:lnTo>
                  <a:pt x="16345" y="11837"/>
                </a:lnTo>
                <a:lnTo>
                  <a:pt x="16329" y="11852"/>
                </a:lnTo>
                <a:lnTo>
                  <a:pt x="16325" y="11852"/>
                </a:lnTo>
                <a:lnTo>
                  <a:pt x="16279" y="11845"/>
                </a:lnTo>
                <a:lnTo>
                  <a:pt x="16230" y="11832"/>
                </a:lnTo>
                <a:lnTo>
                  <a:pt x="16222" y="11834"/>
                </a:lnTo>
                <a:lnTo>
                  <a:pt x="16205" y="11846"/>
                </a:lnTo>
                <a:lnTo>
                  <a:pt x="16198" y="11840"/>
                </a:lnTo>
                <a:lnTo>
                  <a:pt x="16199" y="11822"/>
                </a:lnTo>
                <a:lnTo>
                  <a:pt x="16196" y="11819"/>
                </a:lnTo>
                <a:lnTo>
                  <a:pt x="16178" y="11814"/>
                </a:lnTo>
                <a:lnTo>
                  <a:pt x="16150" y="11813"/>
                </a:lnTo>
                <a:lnTo>
                  <a:pt x="16131" y="11817"/>
                </a:lnTo>
                <a:lnTo>
                  <a:pt x="16108" y="11802"/>
                </a:lnTo>
                <a:lnTo>
                  <a:pt x="16117" y="11772"/>
                </a:lnTo>
                <a:lnTo>
                  <a:pt x="16120" y="11770"/>
                </a:lnTo>
                <a:lnTo>
                  <a:pt x="16121" y="11749"/>
                </a:lnTo>
                <a:lnTo>
                  <a:pt x="16138" y="11741"/>
                </a:lnTo>
                <a:lnTo>
                  <a:pt x="16153" y="11748"/>
                </a:lnTo>
                <a:lnTo>
                  <a:pt x="16172" y="11732"/>
                </a:lnTo>
                <a:lnTo>
                  <a:pt x="16169" y="11715"/>
                </a:lnTo>
                <a:lnTo>
                  <a:pt x="16157" y="11709"/>
                </a:lnTo>
                <a:lnTo>
                  <a:pt x="16155" y="11698"/>
                </a:lnTo>
                <a:lnTo>
                  <a:pt x="16166" y="11694"/>
                </a:lnTo>
                <a:lnTo>
                  <a:pt x="16178" y="11682"/>
                </a:lnTo>
                <a:lnTo>
                  <a:pt x="16199" y="11672"/>
                </a:lnTo>
                <a:lnTo>
                  <a:pt x="16193" y="11630"/>
                </a:lnTo>
                <a:lnTo>
                  <a:pt x="16184" y="11609"/>
                </a:lnTo>
                <a:lnTo>
                  <a:pt x="16182" y="11572"/>
                </a:lnTo>
                <a:lnTo>
                  <a:pt x="16178" y="11565"/>
                </a:lnTo>
                <a:lnTo>
                  <a:pt x="16174" y="11569"/>
                </a:lnTo>
                <a:lnTo>
                  <a:pt x="16169" y="11513"/>
                </a:lnTo>
                <a:lnTo>
                  <a:pt x="16163" y="11516"/>
                </a:lnTo>
                <a:lnTo>
                  <a:pt x="16158" y="11498"/>
                </a:lnTo>
                <a:lnTo>
                  <a:pt x="16158" y="11485"/>
                </a:lnTo>
                <a:lnTo>
                  <a:pt x="16193" y="11475"/>
                </a:lnTo>
                <a:lnTo>
                  <a:pt x="16193" y="11452"/>
                </a:lnTo>
                <a:lnTo>
                  <a:pt x="16217" y="11452"/>
                </a:lnTo>
                <a:lnTo>
                  <a:pt x="16221" y="11433"/>
                </a:lnTo>
                <a:lnTo>
                  <a:pt x="16221" y="11407"/>
                </a:lnTo>
                <a:lnTo>
                  <a:pt x="16249" y="11406"/>
                </a:lnTo>
                <a:lnTo>
                  <a:pt x="16262" y="11401"/>
                </a:lnTo>
                <a:lnTo>
                  <a:pt x="16267" y="11353"/>
                </a:lnTo>
                <a:lnTo>
                  <a:pt x="16265" y="11315"/>
                </a:lnTo>
                <a:lnTo>
                  <a:pt x="16269" y="11314"/>
                </a:lnTo>
                <a:lnTo>
                  <a:pt x="16264" y="11275"/>
                </a:lnTo>
                <a:lnTo>
                  <a:pt x="16241" y="11271"/>
                </a:lnTo>
                <a:lnTo>
                  <a:pt x="16240" y="11276"/>
                </a:lnTo>
                <a:lnTo>
                  <a:pt x="16225" y="11283"/>
                </a:lnTo>
                <a:lnTo>
                  <a:pt x="16212" y="11297"/>
                </a:lnTo>
                <a:lnTo>
                  <a:pt x="16188" y="11297"/>
                </a:lnTo>
                <a:lnTo>
                  <a:pt x="16165" y="11303"/>
                </a:lnTo>
                <a:lnTo>
                  <a:pt x="16137" y="11303"/>
                </a:lnTo>
                <a:lnTo>
                  <a:pt x="16104" y="11313"/>
                </a:lnTo>
                <a:lnTo>
                  <a:pt x="16086" y="11316"/>
                </a:lnTo>
                <a:lnTo>
                  <a:pt x="16060" y="11332"/>
                </a:lnTo>
                <a:lnTo>
                  <a:pt x="16047" y="11334"/>
                </a:lnTo>
                <a:lnTo>
                  <a:pt x="16019" y="11333"/>
                </a:lnTo>
                <a:lnTo>
                  <a:pt x="15997" y="11282"/>
                </a:lnTo>
                <a:lnTo>
                  <a:pt x="15976" y="11249"/>
                </a:lnTo>
                <a:lnTo>
                  <a:pt x="15979" y="11224"/>
                </a:lnTo>
                <a:lnTo>
                  <a:pt x="15968" y="11220"/>
                </a:lnTo>
                <a:lnTo>
                  <a:pt x="15963" y="11236"/>
                </a:lnTo>
                <a:lnTo>
                  <a:pt x="15950" y="11240"/>
                </a:lnTo>
                <a:lnTo>
                  <a:pt x="15940" y="11239"/>
                </a:lnTo>
                <a:lnTo>
                  <a:pt x="15936" y="11210"/>
                </a:lnTo>
                <a:lnTo>
                  <a:pt x="15911" y="11211"/>
                </a:lnTo>
                <a:lnTo>
                  <a:pt x="15910" y="11196"/>
                </a:lnTo>
                <a:lnTo>
                  <a:pt x="15899" y="11197"/>
                </a:lnTo>
                <a:lnTo>
                  <a:pt x="15895" y="11172"/>
                </a:lnTo>
                <a:lnTo>
                  <a:pt x="15854" y="11174"/>
                </a:lnTo>
                <a:lnTo>
                  <a:pt x="15855" y="11152"/>
                </a:lnTo>
                <a:lnTo>
                  <a:pt x="15765" y="11145"/>
                </a:lnTo>
                <a:lnTo>
                  <a:pt x="15780" y="11087"/>
                </a:lnTo>
                <a:lnTo>
                  <a:pt x="15761" y="11091"/>
                </a:lnTo>
                <a:lnTo>
                  <a:pt x="15759" y="11074"/>
                </a:lnTo>
                <a:lnTo>
                  <a:pt x="15709" y="11062"/>
                </a:lnTo>
                <a:lnTo>
                  <a:pt x="15708" y="11050"/>
                </a:lnTo>
                <a:lnTo>
                  <a:pt x="15642" y="11031"/>
                </a:lnTo>
                <a:lnTo>
                  <a:pt x="15623" y="11044"/>
                </a:lnTo>
                <a:lnTo>
                  <a:pt x="15589" y="11015"/>
                </a:lnTo>
                <a:lnTo>
                  <a:pt x="15545" y="11015"/>
                </a:lnTo>
                <a:lnTo>
                  <a:pt x="15543" y="11058"/>
                </a:lnTo>
                <a:lnTo>
                  <a:pt x="15504" y="11050"/>
                </a:lnTo>
                <a:lnTo>
                  <a:pt x="15515" y="11023"/>
                </a:lnTo>
                <a:lnTo>
                  <a:pt x="15513" y="11020"/>
                </a:lnTo>
                <a:lnTo>
                  <a:pt x="15503" y="11019"/>
                </a:lnTo>
                <a:lnTo>
                  <a:pt x="15482" y="11007"/>
                </a:lnTo>
                <a:lnTo>
                  <a:pt x="15484" y="11001"/>
                </a:lnTo>
                <a:lnTo>
                  <a:pt x="15473" y="10998"/>
                </a:lnTo>
                <a:lnTo>
                  <a:pt x="15475" y="10990"/>
                </a:lnTo>
                <a:lnTo>
                  <a:pt x="15442" y="10979"/>
                </a:lnTo>
                <a:lnTo>
                  <a:pt x="15421" y="10984"/>
                </a:lnTo>
                <a:lnTo>
                  <a:pt x="15414" y="10979"/>
                </a:lnTo>
                <a:lnTo>
                  <a:pt x="15397" y="11006"/>
                </a:lnTo>
                <a:lnTo>
                  <a:pt x="15380" y="10993"/>
                </a:lnTo>
                <a:lnTo>
                  <a:pt x="15369" y="11011"/>
                </a:lnTo>
                <a:lnTo>
                  <a:pt x="15360" y="11017"/>
                </a:lnTo>
                <a:lnTo>
                  <a:pt x="15356" y="11035"/>
                </a:lnTo>
                <a:lnTo>
                  <a:pt x="15340" y="11069"/>
                </a:lnTo>
                <a:lnTo>
                  <a:pt x="15290" y="11154"/>
                </a:lnTo>
                <a:lnTo>
                  <a:pt x="15266" y="11204"/>
                </a:lnTo>
                <a:lnTo>
                  <a:pt x="15254" y="11200"/>
                </a:lnTo>
                <a:lnTo>
                  <a:pt x="15256" y="11210"/>
                </a:lnTo>
                <a:lnTo>
                  <a:pt x="15192" y="11190"/>
                </a:lnTo>
                <a:lnTo>
                  <a:pt x="15194" y="11160"/>
                </a:lnTo>
                <a:lnTo>
                  <a:pt x="15199" y="11139"/>
                </a:lnTo>
                <a:lnTo>
                  <a:pt x="15196" y="11137"/>
                </a:lnTo>
                <a:lnTo>
                  <a:pt x="15173" y="11129"/>
                </a:lnTo>
                <a:lnTo>
                  <a:pt x="15131" y="11125"/>
                </a:lnTo>
                <a:lnTo>
                  <a:pt x="15126" y="11135"/>
                </a:lnTo>
                <a:lnTo>
                  <a:pt x="15096" y="11136"/>
                </a:lnTo>
                <a:lnTo>
                  <a:pt x="15037" y="11124"/>
                </a:lnTo>
                <a:lnTo>
                  <a:pt x="15011" y="11110"/>
                </a:lnTo>
                <a:lnTo>
                  <a:pt x="15015" y="11102"/>
                </a:lnTo>
                <a:lnTo>
                  <a:pt x="15001" y="11096"/>
                </a:lnTo>
                <a:lnTo>
                  <a:pt x="14988" y="11049"/>
                </a:lnTo>
                <a:lnTo>
                  <a:pt x="14933" y="11070"/>
                </a:lnTo>
                <a:lnTo>
                  <a:pt x="14893" y="11039"/>
                </a:lnTo>
                <a:lnTo>
                  <a:pt x="14886" y="11017"/>
                </a:lnTo>
                <a:lnTo>
                  <a:pt x="14876" y="11003"/>
                </a:lnTo>
                <a:lnTo>
                  <a:pt x="14878" y="10995"/>
                </a:lnTo>
                <a:lnTo>
                  <a:pt x="14836" y="10987"/>
                </a:lnTo>
                <a:lnTo>
                  <a:pt x="14804" y="10995"/>
                </a:lnTo>
                <a:lnTo>
                  <a:pt x="14781" y="10995"/>
                </a:lnTo>
                <a:lnTo>
                  <a:pt x="14774" y="10999"/>
                </a:lnTo>
                <a:lnTo>
                  <a:pt x="14716" y="11011"/>
                </a:lnTo>
                <a:lnTo>
                  <a:pt x="14709" y="11010"/>
                </a:lnTo>
                <a:lnTo>
                  <a:pt x="14712" y="10997"/>
                </a:lnTo>
                <a:lnTo>
                  <a:pt x="14632" y="10984"/>
                </a:lnTo>
                <a:lnTo>
                  <a:pt x="14636" y="11011"/>
                </a:lnTo>
                <a:lnTo>
                  <a:pt x="14595" y="11007"/>
                </a:lnTo>
                <a:lnTo>
                  <a:pt x="14544" y="11026"/>
                </a:lnTo>
                <a:lnTo>
                  <a:pt x="14530" y="11018"/>
                </a:lnTo>
                <a:lnTo>
                  <a:pt x="14519" y="11021"/>
                </a:lnTo>
                <a:lnTo>
                  <a:pt x="14509" y="11030"/>
                </a:lnTo>
                <a:lnTo>
                  <a:pt x="14490" y="11038"/>
                </a:lnTo>
                <a:lnTo>
                  <a:pt x="14475" y="11056"/>
                </a:lnTo>
                <a:lnTo>
                  <a:pt x="14460" y="11060"/>
                </a:lnTo>
                <a:lnTo>
                  <a:pt x="14455" y="11074"/>
                </a:lnTo>
                <a:lnTo>
                  <a:pt x="14437" y="11078"/>
                </a:lnTo>
                <a:lnTo>
                  <a:pt x="14440" y="11058"/>
                </a:lnTo>
                <a:lnTo>
                  <a:pt x="14416" y="11046"/>
                </a:lnTo>
                <a:lnTo>
                  <a:pt x="14420" y="11028"/>
                </a:lnTo>
                <a:lnTo>
                  <a:pt x="14408" y="11022"/>
                </a:lnTo>
                <a:lnTo>
                  <a:pt x="14410" y="10989"/>
                </a:lnTo>
                <a:lnTo>
                  <a:pt x="14376" y="10982"/>
                </a:lnTo>
                <a:lnTo>
                  <a:pt x="14370" y="10983"/>
                </a:lnTo>
                <a:lnTo>
                  <a:pt x="14363" y="10991"/>
                </a:lnTo>
                <a:lnTo>
                  <a:pt x="14360" y="10969"/>
                </a:lnTo>
                <a:lnTo>
                  <a:pt x="14298" y="10978"/>
                </a:lnTo>
                <a:lnTo>
                  <a:pt x="14296" y="10974"/>
                </a:lnTo>
                <a:lnTo>
                  <a:pt x="14282" y="10973"/>
                </a:lnTo>
                <a:lnTo>
                  <a:pt x="14278" y="10966"/>
                </a:lnTo>
                <a:lnTo>
                  <a:pt x="14274" y="10968"/>
                </a:lnTo>
                <a:lnTo>
                  <a:pt x="14266" y="10966"/>
                </a:lnTo>
                <a:lnTo>
                  <a:pt x="14262" y="10964"/>
                </a:lnTo>
                <a:lnTo>
                  <a:pt x="14259" y="10951"/>
                </a:lnTo>
                <a:lnTo>
                  <a:pt x="14255" y="10949"/>
                </a:lnTo>
                <a:lnTo>
                  <a:pt x="14246" y="10952"/>
                </a:lnTo>
                <a:lnTo>
                  <a:pt x="14248" y="10931"/>
                </a:lnTo>
                <a:lnTo>
                  <a:pt x="14235" y="10929"/>
                </a:lnTo>
                <a:lnTo>
                  <a:pt x="14223" y="10933"/>
                </a:lnTo>
                <a:lnTo>
                  <a:pt x="14221" y="10914"/>
                </a:lnTo>
                <a:lnTo>
                  <a:pt x="14200" y="10913"/>
                </a:lnTo>
                <a:lnTo>
                  <a:pt x="14196" y="10918"/>
                </a:lnTo>
                <a:lnTo>
                  <a:pt x="14194" y="10931"/>
                </a:lnTo>
                <a:lnTo>
                  <a:pt x="14191" y="10934"/>
                </a:lnTo>
                <a:lnTo>
                  <a:pt x="14186" y="10932"/>
                </a:lnTo>
                <a:lnTo>
                  <a:pt x="14189" y="10904"/>
                </a:lnTo>
                <a:lnTo>
                  <a:pt x="14171" y="10900"/>
                </a:lnTo>
                <a:lnTo>
                  <a:pt x="14163" y="10898"/>
                </a:lnTo>
                <a:lnTo>
                  <a:pt x="14162" y="10892"/>
                </a:lnTo>
                <a:lnTo>
                  <a:pt x="14150" y="10890"/>
                </a:lnTo>
                <a:lnTo>
                  <a:pt x="14140" y="10891"/>
                </a:lnTo>
                <a:lnTo>
                  <a:pt x="14129" y="10896"/>
                </a:lnTo>
                <a:lnTo>
                  <a:pt x="14115" y="10915"/>
                </a:lnTo>
                <a:lnTo>
                  <a:pt x="14108" y="10920"/>
                </a:lnTo>
                <a:lnTo>
                  <a:pt x="14083" y="10904"/>
                </a:lnTo>
                <a:lnTo>
                  <a:pt x="14053" y="10922"/>
                </a:lnTo>
                <a:lnTo>
                  <a:pt x="14050" y="10933"/>
                </a:lnTo>
                <a:lnTo>
                  <a:pt x="14039" y="10937"/>
                </a:lnTo>
                <a:lnTo>
                  <a:pt x="14024" y="10949"/>
                </a:lnTo>
                <a:lnTo>
                  <a:pt x="14009" y="10980"/>
                </a:lnTo>
                <a:lnTo>
                  <a:pt x="13994" y="10989"/>
                </a:lnTo>
                <a:lnTo>
                  <a:pt x="13991" y="10998"/>
                </a:lnTo>
                <a:lnTo>
                  <a:pt x="13992" y="11006"/>
                </a:lnTo>
                <a:lnTo>
                  <a:pt x="13989" y="11007"/>
                </a:lnTo>
                <a:lnTo>
                  <a:pt x="13990" y="11019"/>
                </a:lnTo>
                <a:lnTo>
                  <a:pt x="13997" y="11035"/>
                </a:lnTo>
                <a:lnTo>
                  <a:pt x="14008" y="11045"/>
                </a:lnTo>
                <a:lnTo>
                  <a:pt x="14016" y="11062"/>
                </a:lnTo>
                <a:lnTo>
                  <a:pt x="14012" y="11094"/>
                </a:lnTo>
                <a:lnTo>
                  <a:pt x="14021" y="11099"/>
                </a:lnTo>
                <a:lnTo>
                  <a:pt x="13995" y="11166"/>
                </a:lnTo>
                <a:lnTo>
                  <a:pt x="13990" y="11170"/>
                </a:lnTo>
                <a:lnTo>
                  <a:pt x="13971" y="11164"/>
                </a:lnTo>
                <a:lnTo>
                  <a:pt x="13958" y="11182"/>
                </a:lnTo>
                <a:lnTo>
                  <a:pt x="13956" y="11194"/>
                </a:lnTo>
                <a:lnTo>
                  <a:pt x="13934" y="11209"/>
                </a:lnTo>
                <a:lnTo>
                  <a:pt x="13913" y="11211"/>
                </a:lnTo>
                <a:lnTo>
                  <a:pt x="13885" y="11202"/>
                </a:lnTo>
                <a:lnTo>
                  <a:pt x="13879" y="11211"/>
                </a:lnTo>
                <a:lnTo>
                  <a:pt x="13861" y="11215"/>
                </a:lnTo>
                <a:lnTo>
                  <a:pt x="13848" y="11201"/>
                </a:lnTo>
                <a:lnTo>
                  <a:pt x="13840" y="11200"/>
                </a:lnTo>
                <a:lnTo>
                  <a:pt x="13828" y="11206"/>
                </a:lnTo>
                <a:lnTo>
                  <a:pt x="13809" y="11200"/>
                </a:lnTo>
                <a:lnTo>
                  <a:pt x="13805" y="11189"/>
                </a:lnTo>
                <a:lnTo>
                  <a:pt x="13828" y="11173"/>
                </a:lnTo>
                <a:lnTo>
                  <a:pt x="13830" y="11170"/>
                </a:lnTo>
                <a:lnTo>
                  <a:pt x="13825" y="11162"/>
                </a:lnTo>
                <a:lnTo>
                  <a:pt x="13817" y="11161"/>
                </a:lnTo>
                <a:lnTo>
                  <a:pt x="13785" y="11174"/>
                </a:lnTo>
                <a:lnTo>
                  <a:pt x="13780" y="11168"/>
                </a:lnTo>
                <a:lnTo>
                  <a:pt x="13776" y="11150"/>
                </a:lnTo>
                <a:lnTo>
                  <a:pt x="13773" y="11150"/>
                </a:lnTo>
                <a:lnTo>
                  <a:pt x="13760" y="11158"/>
                </a:lnTo>
                <a:lnTo>
                  <a:pt x="13752" y="11167"/>
                </a:lnTo>
                <a:lnTo>
                  <a:pt x="13741" y="11167"/>
                </a:lnTo>
                <a:lnTo>
                  <a:pt x="13727" y="11159"/>
                </a:lnTo>
                <a:lnTo>
                  <a:pt x="13723" y="11139"/>
                </a:lnTo>
                <a:lnTo>
                  <a:pt x="13719" y="11138"/>
                </a:lnTo>
                <a:lnTo>
                  <a:pt x="13708" y="11150"/>
                </a:lnTo>
                <a:lnTo>
                  <a:pt x="13700" y="11153"/>
                </a:lnTo>
                <a:lnTo>
                  <a:pt x="13679" y="11147"/>
                </a:lnTo>
                <a:lnTo>
                  <a:pt x="13680" y="11128"/>
                </a:lnTo>
                <a:lnTo>
                  <a:pt x="13663" y="11123"/>
                </a:lnTo>
                <a:lnTo>
                  <a:pt x="13631" y="11132"/>
                </a:lnTo>
                <a:lnTo>
                  <a:pt x="13619" y="11124"/>
                </a:lnTo>
                <a:lnTo>
                  <a:pt x="13595" y="11122"/>
                </a:lnTo>
                <a:lnTo>
                  <a:pt x="13590" y="11135"/>
                </a:lnTo>
                <a:lnTo>
                  <a:pt x="13593" y="11149"/>
                </a:lnTo>
                <a:lnTo>
                  <a:pt x="13534" y="11146"/>
                </a:lnTo>
                <a:lnTo>
                  <a:pt x="13527" y="11166"/>
                </a:lnTo>
                <a:lnTo>
                  <a:pt x="13521" y="11170"/>
                </a:lnTo>
                <a:lnTo>
                  <a:pt x="13511" y="11163"/>
                </a:lnTo>
                <a:lnTo>
                  <a:pt x="13502" y="11139"/>
                </a:lnTo>
                <a:lnTo>
                  <a:pt x="13453" y="11148"/>
                </a:lnTo>
                <a:lnTo>
                  <a:pt x="13439" y="11134"/>
                </a:lnTo>
                <a:lnTo>
                  <a:pt x="13420" y="11145"/>
                </a:lnTo>
                <a:lnTo>
                  <a:pt x="13402" y="11148"/>
                </a:lnTo>
                <a:lnTo>
                  <a:pt x="13392" y="11167"/>
                </a:lnTo>
                <a:lnTo>
                  <a:pt x="13382" y="11171"/>
                </a:lnTo>
                <a:lnTo>
                  <a:pt x="13379" y="11162"/>
                </a:lnTo>
                <a:lnTo>
                  <a:pt x="13385" y="11160"/>
                </a:lnTo>
                <a:lnTo>
                  <a:pt x="13385" y="11147"/>
                </a:lnTo>
                <a:lnTo>
                  <a:pt x="13378" y="11140"/>
                </a:lnTo>
                <a:lnTo>
                  <a:pt x="13373" y="11140"/>
                </a:lnTo>
                <a:lnTo>
                  <a:pt x="13378" y="11076"/>
                </a:lnTo>
                <a:lnTo>
                  <a:pt x="13378" y="11056"/>
                </a:lnTo>
                <a:lnTo>
                  <a:pt x="13374" y="11055"/>
                </a:lnTo>
                <a:lnTo>
                  <a:pt x="13376" y="11013"/>
                </a:lnTo>
                <a:lnTo>
                  <a:pt x="13382" y="11008"/>
                </a:lnTo>
                <a:lnTo>
                  <a:pt x="13373" y="10950"/>
                </a:lnTo>
                <a:lnTo>
                  <a:pt x="13366" y="10953"/>
                </a:lnTo>
                <a:lnTo>
                  <a:pt x="13364" y="10940"/>
                </a:lnTo>
                <a:lnTo>
                  <a:pt x="13347" y="10945"/>
                </a:lnTo>
                <a:lnTo>
                  <a:pt x="13343" y="10929"/>
                </a:lnTo>
                <a:lnTo>
                  <a:pt x="13329" y="10927"/>
                </a:lnTo>
                <a:lnTo>
                  <a:pt x="13324" y="10905"/>
                </a:lnTo>
                <a:lnTo>
                  <a:pt x="13300" y="10908"/>
                </a:lnTo>
                <a:lnTo>
                  <a:pt x="13299" y="10884"/>
                </a:lnTo>
                <a:lnTo>
                  <a:pt x="13283" y="10827"/>
                </a:lnTo>
                <a:lnTo>
                  <a:pt x="13267" y="10803"/>
                </a:lnTo>
                <a:lnTo>
                  <a:pt x="13233" y="10770"/>
                </a:lnTo>
                <a:lnTo>
                  <a:pt x="13155" y="10844"/>
                </a:lnTo>
                <a:lnTo>
                  <a:pt x="13147" y="10847"/>
                </a:lnTo>
                <a:lnTo>
                  <a:pt x="13114" y="10851"/>
                </a:lnTo>
                <a:lnTo>
                  <a:pt x="13107" y="10835"/>
                </a:lnTo>
                <a:lnTo>
                  <a:pt x="13111" y="10822"/>
                </a:lnTo>
                <a:lnTo>
                  <a:pt x="12980" y="10803"/>
                </a:lnTo>
                <a:lnTo>
                  <a:pt x="12901" y="10763"/>
                </a:lnTo>
                <a:lnTo>
                  <a:pt x="12906" y="10758"/>
                </a:lnTo>
                <a:lnTo>
                  <a:pt x="12902" y="10755"/>
                </a:lnTo>
                <a:lnTo>
                  <a:pt x="12906" y="10749"/>
                </a:lnTo>
                <a:lnTo>
                  <a:pt x="12895" y="10732"/>
                </a:lnTo>
                <a:lnTo>
                  <a:pt x="12898" y="10729"/>
                </a:lnTo>
                <a:lnTo>
                  <a:pt x="12889" y="10712"/>
                </a:lnTo>
                <a:lnTo>
                  <a:pt x="12878" y="10704"/>
                </a:lnTo>
                <a:lnTo>
                  <a:pt x="12888" y="10606"/>
                </a:lnTo>
                <a:lnTo>
                  <a:pt x="12885" y="10590"/>
                </a:lnTo>
                <a:lnTo>
                  <a:pt x="12869" y="10560"/>
                </a:lnTo>
                <a:lnTo>
                  <a:pt x="12846" y="10562"/>
                </a:lnTo>
                <a:lnTo>
                  <a:pt x="12822" y="10559"/>
                </a:lnTo>
                <a:lnTo>
                  <a:pt x="12799" y="10569"/>
                </a:lnTo>
                <a:lnTo>
                  <a:pt x="12799" y="10587"/>
                </a:lnTo>
                <a:lnTo>
                  <a:pt x="12770" y="10637"/>
                </a:lnTo>
                <a:lnTo>
                  <a:pt x="12706" y="10626"/>
                </a:lnTo>
                <a:lnTo>
                  <a:pt x="12701" y="10652"/>
                </a:lnTo>
                <a:lnTo>
                  <a:pt x="12704" y="10658"/>
                </a:lnTo>
                <a:lnTo>
                  <a:pt x="12687" y="10658"/>
                </a:lnTo>
                <a:lnTo>
                  <a:pt x="12663" y="10664"/>
                </a:lnTo>
                <a:lnTo>
                  <a:pt x="12659" y="10669"/>
                </a:lnTo>
                <a:lnTo>
                  <a:pt x="12662" y="10684"/>
                </a:lnTo>
                <a:lnTo>
                  <a:pt x="12623" y="10702"/>
                </a:lnTo>
                <a:lnTo>
                  <a:pt x="12621" y="10696"/>
                </a:lnTo>
                <a:lnTo>
                  <a:pt x="12603" y="10702"/>
                </a:lnTo>
                <a:lnTo>
                  <a:pt x="12610" y="10724"/>
                </a:lnTo>
                <a:lnTo>
                  <a:pt x="12619" y="10725"/>
                </a:lnTo>
                <a:lnTo>
                  <a:pt x="12623" y="10740"/>
                </a:lnTo>
                <a:lnTo>
                  <a:pt x="12556" y="10733"/>
                </a:lnTo>
                <a:lnTo>
                  <a:pt x="12549" y="10756"/>
                </a:lnTo>
                <a:lnTo>
                  <a:pt x="12513" y="10743"/>
                </a:lnTo>
                <a:lnTo>
                  <a:pt x="12512" y="10731"/>
                </a:lnTo>
                <a:lnTo>
                  <a:pt x="12507" y="10731"/>
                </a:lnTo>
                <a:lnTo>
                  <a:pt x="12504" y="10745"/>
                </a:lnTo>
                <a:lnTo>
                  <a:pt x="12506" y="10768"/>
                </a:lnTo>
                <a:lnTo>
                  <a:pt x="12449" y="10791"/>
                </a:lnTo>
                <a:lnTo>
                  <a:pt x="12443" y="10768"/>
                </a:lnTo>
                <a:lnTo>
                  <a:pt x="12417" y="10786"/>
                </a:lnTo>
                <a:lnTo>
                  <a:pt x="12415" y="10800"/>
                </a:lnTo>
                <a:lnTo>
                  <a:pt x="12410" y="10802"/>
                </a:lnTo>
                <a:lnTo>
                  <a:pt x="12402" y="10805"/>
                </a:lnTo>
                <a:lnTo>
                  <a:pt x="12365" y="10803"/>
                </a:lnTo>
                <a:lnTo>
                  <a:pt x="12340" y="10807"/>
                </a:lnTo>
                <a:lnTo>
                  <a:pt x="12337" y="10810"/>
                </a:lnTo>
                <a:lnTo>
                  <a:pt x="12339" y="10823"/>
                </a:lnTo>
                <a:lnTo>
                  <a:pt x="12333" y="10829"/>
                </a:lnTo>
                <a:lnTo>
                  <a:pt x="12332" y="10842"/>
                </a:lnTo>
                <a:lnTo>
                  <a:pt x="12311" y="10848"/>
                </a:lnTo>
                <a:lnTo>
                  <a:pt x="12309" y="10824"/>
                </a:lnTo>
                <a:lnTo>
                  <a:pt x="12303" y="10802"/>
                </a:lnTo>
                <a:lnTo>
                  <a:pt x="12281" y="10805"/>
                </a:lnTo>
                <a:lnTo>
                  <a:pt x="12278" y="10802"/>
                </a:lnTo>
                <a:lnTo>
                  <a:pt x="12273" y="10772"/>
                </a:lnTo>
                <a:lnTo>
                  <a:pt x="12266" y="10755"/>
                </a:lnTo>
                <a:lnTo>
                  <a:pt x="12224" y="10763"/>
                </a:lnTo>
                <a:lnTo>
                  <a:pt x="12209" y="10713"/>
                </a:lnTo>
                <a:lnTo>
                  <a:pt x="12190" y="10714"/>
                </a:lnTo>
                <a:lnTo>
                  <a:pt x="12183" y="10706"/>
                </a:lnTo>
                <a:lnTo>
                  <a:pt x="12174" y="10693"/>
                </a:lnTo>
                <a:lnTo>
                  <a:pt x="12162" y="10655"/>
                </a:lnTo>
                <a:lnTo>
                  <a:pt x="12156" y="10624"/>
                </a:lnTo>
                <a:lnTo>
                  <a:pt x="12049" y="10642"/>
                </a:lnTo>
                <a:lnTo>
                  <a:pt x="12025" y="10641"/>
                </a:lnTo>
                <a:lnTo>
                  <a:pt x="12023" y="10732"/>
                </a:lnTo>
                <a:lnTo>
                  <a:pt x="12020" y="10746"/>
                </a:lnTo>
                <a:lnTo>
                  <a:pt x="12006" y="10751"/>
                </a:lnTo>
                <a:lnTo>
                  <a:pt x="11980" y="10748"/>
                </a:lnTo>
                <a:lnTo>
                  <a:pt x="11951" y="10753"/>
                </a:lnTo>
                <a:lnTo>
                  <a:pt x="11922" y="10766"/>
                </a:lnTo>
                <a:lnTo>
                  <a:pt x="11924" y="10773"/>
                </a:lnTo>
                <a:lnTo>
                  <a:pt x="11921" y="10775"/>
                </a:lnTo>
                <a:lnTo>
                  <a:pt x="11901" y="10785"/>
                </a:lnTo>
                <a:lnTo>
                  <a:pt x="11906" y="10829"/>
                </a:lnTo>
                <a:lnTo>
                  <a:pt x="11870" y="10838"/>
                </a:lnTo>
                <a:lnTo>
                  <a:pt x="11889" y="10859"/>
                </a:lnTo>
                <a:lnTo>
                  <a:pt x="11848" y="10865"/>
                </a:lnTo>
                <a:lnTo>
                  <a:pt x="11855" y="10919"/>
                </a:lnTo>
                <a:lnTo>
                  <a:pt x="11850" y="10920"/>
                </a:lnTo>
                <a:lnTo>
                  <a:pt x="11846" y="10913"/>
                </a:lnTo>
                <a:lnTo>
                  <a:pt x="11819" y="10898"/>
                </a:lnTo>
                <a:lnTo>
                  <a:pt x="11825" y="10932"/>
                </a:lnTo>
                <a:lnTo>
                  <a:pt x="11809" y="10940"/>
                </a:lnTo>
                <a:lnTo>
                  <a:pt x="11777" y="10949"/>
                </a:lnTo>
                <a:lnTo>
                  <a:pt x="11753" y="10960"/>
                </a:lnTo>
                <a:lnTo>
                  <a:pt x="11759" y="10974"/>
                </a:lnTo>
                <a:lnTo>
                  <a:pt x="11725" y="10993"/>
                </a:lnTo>
                <a:lnTo>
                  <a:pt x="11716" y="10980"/>
                </a:lnTo>
                <a:lnTo>
                  <a:pt x="11703" y="10990"/>
                </a:lnTo>
                <a:lnTo>
                  <a:pt x="11698" y="10991"/>
                </a:lnTo>
                <a:lnTo>
                  <a:pt x="11701" y="11004"/>
                </a:lnTo>
                <a:lnTo>
                  <a:pt x="11692" y="11005"/>
                </a:lnTo>
                <a:lnTo>
                  <a:pt x="11688" y="10998"/>
                </a:lnTo>
                <a:lnTo>
                  <a:pt x="11664" y="10987"/>
                </a:lnTo>
                <a:lnTo>
                  <a:pt x="11654" y="10995"/>
                </a:lnTo>
                <a:lnTo>
                  <a:pt x="11617" y="10929"/>
                </a:lnTo>
                <a:lnTo>
                  <a:pt x="11634" y="10910"/>
                </a:lnTo>
                <a:lnTo>
                  <a:pt x="11606" y="10883"/>
                </a:lnTo>
                <a:lnTo>
                  <a:pt x="11611" y="10876"/>
                </a:lnTo>
                <a:lnTo>
                  <a:pt x="11598" y="10821"/>
                </a:lnTo>
                <a:lnTo>
                  <a:pt x="11599" y="10816"/>
                </a:lnTo>
                <a:lnTo>
                  <a:pt x="11577" y="10765"/>
                </a:lnTo>
                <a:lnTo>
                  <a:pt x="11516" y="10792"/>
                </a:lnTo>
                <a:lnTo>
                  <a:pt x="11494" y="10806"/>
                </a:lnTo>
                <a:lnTo>
                  <a:pt x="11490" y="10807"/>
                </a:lnTo>
                <a:lnTo>
                  <a:pt x="11488" y="10801"/>
                </a:lnTo>
                <a:lnTo>
                  <a:pt x="11441" y="10834"/>
                </a:lnTo>
                <a:lnTo>
                  <a:pt x="11415" y="10842"/>
                </a:lnTo>
                <a:lnTo>
                  <a:pt x="11437" y="10878"/>
                </a:lnTo>
                <a:lnTo>
                  <a:pt x="11406" y="10886"/>
                </a:lnTo>
                <a:lnTo>
                  <a:pt x="11397" y="10897"/>
                </a:lnTo>
                <a:lnTo>
                  <a:pt x="11388" y="10897"/>
                </a:lnTo>
                <a:lnTo>
                  <a:pt x="11409" y="10931"/>
                </a:lnTo>
                <a:lnTo>
                  <a:pt x="11340" y="10990"/>
                </a:lnTo>
                <a:lnTo>
                  <a:pt x="11318" y="10975"/>
                </a:lnTo>
                <a:lnTo>
                  <a:pt x="11308" y="10977"/>
                </a:lnTo>
                <a:lnTo>
                  <a:pt x="11308" y="10982"/>
                </a:lnTo>
                <a:lnTo>
                  <a:pt x="11278" y="10986"/>
                </a:lnTo>
                <a:lnTo>
                  <a:pt x="11292" y="11053"/>
                </a:lnTo>
                <a:lnTo>
                  <a:pt x="11299" y="11060"/>
                </a:lnTo>
                <a:lnTo>
                  <a:pt x="11297" y="11068"/>
                </a:lnTo>
                <a:lnTo>
                  <a:pt x="11282" y="11077"/>
                </a:lnTo>
                <a:lnTo>
                  <a:pt x="11268" y="11078"/>
                </a:lnTo>
                <a:lnTo>
                  <a:pt x="11253" y="11094"/>
                </a:lnTo>
                <a:lnTo>
                  <a:pt x="11247" y="11093"/>
                </a:lnTo>
                <a:lnTo>
                  <a:pt x="11249" y="11082"/>
                </a:lnTo>
                <a:lnTo>
                  <a:pt x="11240" y="11068"/>
                </a:lnTo>
                <a:lnTo>
                  <a:pt x="11213" y="11048"/>
                </a:lnTo>
                <a:lnTo>
                  <a:pt x="11194" y="11003"/>
                </a:lnTo>
                <a:lnTo>
                  <a:pt x="11172" y="10981"/>
                </a:lnTo>
                <a:lnTo>
                  <a:pt x="11133" y="10981"/>
                </a:lnTo>
                <a:lnTo>
                  <a:pt x="11104" y="10988"/>
                </a:lnTo>
                <a:lnTo>
                  <a:pt x="11075" y="11012"/>
                </a:lnTo>
                <a:lnTo>
                  <a:pt x="11060" y="11019"/>
                </a:lnTo>
                <a:lnTo>
                  <a:pt x="11054" y="11029"/>
                </a:lnTo>
                <a:lnTo>
                  <a:pt x="11051" y="11028"/>
                </a:lnTo>
                <a:lnTo>
                  <a:pt x="11041" y="11035"/>
                </a:lnTo>
                <a:lnTo>
                  <a:pt x="11037" y="11033"/>
                </a:lnTo>
                <a:lnTo>
                  <a:pt x="11027" y="10973"/>
                </a:lnTo>
                <a:lnTo>
                  <a:pt x="11003" y="10974"/>
                </a:lnTo>
                <a:lnTo>
                  <a:pt x="10998" y="10962"/>
                </a:lnTo>
                <a:lnTo>
                  <a:pt x="10978" y="10972"/>
                </a:lnTo>
                <a:lnTo>
                  <a:pt x="10972" y="10954"/>
                </a:lnTo>
                <a:lnTo>
                  <a:pt x="10949" y="10957"/>
                </a:lnTo>
                <a:lnTo>
                  <a:pt x="10925" y="10950"/>
                </a:lnTo>
                <a:lnTo>
                  <a:pt x="10920" y="10943"/>
                </a:lnTo>
                <a:lnTo>
                  <a:pt x="10915" y="10942"/>
                </a:lnTo>
                <a:lnTo>
                  <a:pt x="10920" y="11001"/>
                </a:lnTo>
                <a:lnTo>
                  <a:pt x="10900" y="11001"/>
                </a:lnTo>
                <a:lnTo>
                  <a:pt x="10877" y="11014"/>
                </a:lnTo>
                <a:lnTo>
                  <a:pt x="10844" y="11023"/>
                </a:lnTo>
                <a:lnTo>
                  <a:pt x="10837" y="11073"/>
                </a:lnTo>
                <a:lnTo>
                  <a:pt x="10801" y="11078"/>
                </a:lnTo>
                <a:lnTo>
                  <a:pt x="10797" y="11071"/>
                </a:lnTo>
                <a:lnTo>
                  <a:pt x="10739" y="11096"/>
                </a:lnTo>
                <a:lnTo>
                  <a:pt x="10720" y="11116"/>
                </a:lnTo>
                <a:lnTo>
                  <a:pt x="10674" y="11143"/>
                </a:lnTo>
                <a:lnTo>
                  <a:pt x="10680" y="11160"/>
                </a:lnTo>
                <a:lnTo>
                  <a:pt x="10550" y="11170"/>
                </a:lnTo>
                <a:lnTo>
                  <a:pt x="10493" y="11185"/>
                </a:lnTo>
                <a:lnTo>
                  <a:pt x="10477" y="11224"/>
                </a:lnTo>
                <a:lnTo>
                  <a:pt x="10370" y="11265"/>
                </a:lnTo>
                <a:lnTo>
                  <a:pt x="10359" y="11271"/>
                </a:lnTo>
                <a:lnTo>
                  <a:pt x="10355" y="11305"/>
                </a:lnTo>
                <a:lnTo>
                  <a:pt x="10349" y="11316"/>
                </a:lnTo>
                <a:lnTo>
                  <a:pt x="10343" y="11324"/>
                </a:lnTo>
                <a:lnTo>
                  <a:pt x="10323" y="11333"/>
                </a:lnTo>
                <a:lnTo>
                  <a:pt x="10297" y="11358"/>
                </a:lnTo>
                <a:lnTo>
                  <a:pt x="10277" y="11371"/>
                </a:lnTo>
                <a:lnTo>
                  <a:pt x="10263" y="11375"/>
                </a:lnTo>
                <a:lnTo>
                  <a:pt x="10231" y="11340"/>
                </a:lnTo>
                <a:lnTo>
                  <a:pt x="10233" y="11326"/>
                </a:lnTo>
                <a:lnTo>
                  <a:pt x="10258" y="11305"/>
                </a:lnTo>
                <a:lnTo>
                  <a:pt x="10282" y="11292"/>
                </a:lnTo>
                <a:lnTo>
                  <a:pt x="10269" y="11280"/>
                </a:lnTo>
                <a:lnTo>
                  <a:pt x="10242" y="11260"/>
                </a:lnTo>
                <a:lnTo>
                  <a:pt x="10218" y="11265"/>
                </a:lnTo>
                <a:lnTo>
                  <a:pt x="10214" y="11263"/>
                </a:lnTo>
                <a:lnTo>
                  <a:pt x="10187" y="11259"/>
                </a:lnTo>
                <a:lnTo>
                  <a:pt x="10186" y="11219"/>
                </a:lnTo>
                <a:lnTo>
                  <a:pt x="10181" y="11224"/>
                </a:lnTo>
                <a:lnTo>
                  <a:pt x="10172" y="11208"/>
                </a:lnTo>
                <a:lnTo>
                  <a:pt x="10160" y="11207"/>
                </a:lnTo>
                <a:lnTo>
                  <a:pt x="10153" y="11168"/>
                </a:lnTo>
                <a:lnTo>
                  <a:pt x="10144" y="11140"/>
                </a:lnTo>
                <a:lnTo>
                  <a:pt x="10149" y="11136"/>
                </a:lnTo>
                <a:lnTo>
                  <a:pt x="10161" y="11107"/>
                </a:lnTo>
                <a:lnTo>
                  <a:pt x="10157" y="11099"/>
                </a:lnTo>
                <a:lnTo>
                  <a:pt x="10159" y="11096"/>
                </a:lnTo>
                <a:lnTo>
                  <a:pt x="10137" y="11086"/>
                </a:lnTo>
                <a:lnTo>
                  <a:pt x="10137" y="11081"/>
                </a:lnTo>
                <a:lnTo>
                  <a:pt x="10129" y="11077"/>
                </a:lnTo>
                <a:lnTo>
                  <a:pt x="10119" y="11078"/>
                </a:lnTo>
                <a:lnTo>
                  <a:pt x="10110" y="11073"/>
                </a:lnTo>
                <a:lnTo>
                  <a:pt x="10074" y="11068"/>
                </a:lnTo>
                <a:lnTo>
                  <a:pt x="10074" y="11056"/>
                </a:lnTo>
                <a:lnTo>
                  <a:pt x="10066" y="11056"/>
                </a:lnTo>
                <a:lnTo>
                  <a:pt x="10057" y="11064"/>
                </a:lnTo>
                <a:lnTo>
                  <a:pt x="10045" y="11048"/>
                </a:lnTo>
                <a:lnTo>
                  <a:pt x="10052" y="11034"/>
                </a:lnTo>
                <a:lnTo>
                  <a:pt x="10056" y="10987"/>
                </a:lnTo>
                <a:lnTo>
                  <a:pt x="10050" y="10899"/>
                </a:lnTo>
                <a:lnTo>
                  <a:pt x="10043" y="10897"/>
                </a:lnTo>
                <a:lnTo>
                  <a:pt x="10052" y="10843"/>
                </a:lnTo>
                <a:lnTo>
                  <a:pt x="10037" y="10842"/>
                </a:lnTo>
                <a:lnTo>
                  <a:pt x="10027" y="10833"/>
                </a:lnTo>
                <a:lnTo>
                  <a:pt x="10018" y="10835"/>
                </a:lnTo>
                <a:lnTo>
                  <a:pt x="9985" y="10828"/>
                </a:lnTo>
                <a:lnTo>
                  <a:pt x="9950" y="10825"/>
                </a:lnTo>
                <a:lnTo>
                  <a:pt x="9944" y="10828"/>
                </a:lnTo>
                <a:lnTo>
                  <a:pt x="9926" y="10824"/>
                </a:lnTo>
                <a:lnTo>
                  <a:pt x="9903" y="10828"/>
                </a:lnTo>
                <a:lnTo>
                  <a:pt x="9899" y="10845"/>
                </a:lnTo>
                <a:lnTo>
                  <a:pt x="9865" y="10853"/>
                </a:lnTo>
                <a:lnTo>
                  <a:pt x="9853" y="10853"/>
                </a:lnTo>
                <a:lnTo>
                  <a:pt x="9852" y="10849"/>
                </a:lnTo>
                <a:lnTo>
                  <a:pt x="9838" y="10848"/>
                </a:lnTo>
                <a:lnTo>
                  <a:pt x="9825" y="10854"/>
                </a:lnTo>
                <a:lnTo>
                  <a:pt x="9825" y="10860"/>
                </a:lnTo>
                <a:lnTo>
                  <a:pt x="9811" y="10864"/>
                </a:lnTo>
                <a:lnTo>
                  <a:pt x="9790" y="10887"/>
                </a:lnTo>
                <a:lnTo>
                  <a:pt x="9785" y="10901"/>
                </a:lnTo>
                <a:lnTo>
                  <a:pt x="9776" y="10911"/>
                </a:lnTo>
                <a:lnTo>
                  <a:pt x="9766" y="10932"/>
                </a:lnTo>
                <a:lnTo>
                  <a:pt x="9754" y="10938"/>
                </a:lnTo>
                <a:lnTo>
                  <a:pt x="9752" y="10884"/>
                </a:lnTo>
                <a:lnTo>
                  <a:pt x="9746" y="10880"/>
                </a:lnTo>
                <a:lnTo>
                  <a:pt x="9738" y="10865"/>
                </a:lnTo>
                <a:lnTo>
                  <a:pt x="9724" y="10859"/>
                </a:lnTo>
                <a:lnTo>
                  <a:pt x="9712" y="10860"/>
                </a:lnTo>
                <a:lnTo>
                  <a:pt x="9709" y="10856"/>
                </a:lnTo>
                <a:lnTo>
                  <a:pt x="9693" y="10813"/>
                </a:lnTo>
                <a:lnTo>
                  <a:pt x="9712" y="10805"/>
                </a:lnTo>
                <a:lnTo>
                  <a:pt x="9728" y="10793"/>
                </a:lnTo>
                <a:lnTo>
                  <a:pt x="9733" y="10764"/>
                </a:lnTo>
                <a:lnTo>
                  <a:pt x="9747" y="10725"/>
                </a:lnTo>
                <a:lnTo>
                  <a:pt x="9733" y="10719"/>
                </a:lnTo>
                <a:lnTo>
                  <a:pt x="9694" y="10731"/>
                </a:lnTo>
                <a:lnTo>
                  <a:pt x="9685" y="10711"/>
                </a:lnTo>
                <a:lnTo>
                  <a:pt x="9680" y="10712"/>
                </a:lnTo>
                <a:lnTo>
                  <a:pt x="9675" y="10691"/>
                </a:lnTo>
                <a:lnTo>
                  <a:pt x="9661" y="10685"/>
                </a:lnTo>
                <a:lnTo>
                  <a:pt x="9663" y="10658"/>
                </a:lnTo>
                <a:lnTo>
                  <a:pt x="9657" y="10650"/>
                </a:lnTo>
                <a:lnTo>
                  <a:pt x="9658" y="10638"/>
                </a:lnTo>
                <a:lnTo>
                  <a:pt x="9630" y="10631"/>
                </a:lnTo>
                <a:lnTo>
                  <a:pt x="9615" y="10620"/>
                </a:lnTo>
                <a:lnTo>
                  <a:pt x="9608" y="10620"/>
                </a:lnTo>
                <a:lnTo>
                  <a:pt x="9604" y="10623"/>
                </a:lnTo>
                <a:lnTo>
                  <a:pt x="9603" y="10630"/>
                </a:lnTo>
                <a:lnTo>
                  <a:pt x="9604" y="10638"/>
                </a:lnTo>
                <a:lnTo>
                  <a:pt x="9593" y="10644"/>
                </a:lnTo>
                <a:lnTo>
                  <a:pt x="9589" y="10638"/>
                </a:lnTo>
                <a:lnTo>
                  <a:pt x="9585" y="10638"/>
                </a:lnTo>
                <a:lnTo>
                  <a:pt x="9571" y="10665"/>
                </a:lnTo>
                <a:lnTo>
                  <a:pt x="9558" y="10677"/>
                </a:lnTo>
                <a:lnTo>
                  <a:pt x="9540" y="10683"/>
                </a:lnTo>
                <a:lnTo>
                  <a:pt x="9515" y="10685"/>
                </a:lnTo>
                <a:lnTo>
                  <a:pt x="9497" y="10695"/>
                </a:lnTo>
                <a:lnTo>
                  <a:pt x="9438" y="10779"/>
                </a:lnTo>
                <a:lnTo>
                  <a:pt x="9370" y="10797"/>
                </a:lnTo>
                <a:lnTo>
                  <a:pt x="9336" y="10799"/>
                </a:lnTo>
                <a:lnTo>
                  <a:pt x="9317" y="10813"/>
                </a:lnTo>
                <a:lnTo>
                  <a:pt x="9307" y="10824"/>
                </a:lnTo>
                <a:lnTo>
                  <a:pt x="9293" y="10839"/>
                </a:lnTo>
                <a:lnTo>
                  <a:pt x="9261" y="10867"/>
                </a:lnTo>
                <a:lnTo>
                  <a:pt x="9242" y="10888"/>
                </a:lnTo>
                <a:lnTo>
                  <a:pt x="9217" y="10904"/>
                </a:lnTo>
                <a:lnTo>
                  <a:pt x="9219" y="10918"/>
                </a:lnTo>
                <a:lnTo>
                  <a:pt x="9211" y="10918"/>
                </a:lnTo>
                <a:lnTo>
                  <a:pt x="9216" y="10931"/>
                </a:lnTo>
                <a:lnTo>
                  <a:pt x="9212" y="10934"/>
                </a:lnTo>
                <a:lnTo>
                  <a:pt x="9224" y="10944"/>
                </a:lnTo>
                <a:lnTo>
                  <a:pt x="9203" y="10963"/>
                </a:lnTo>
                <a:lnTo>
                  <a:pt x="9228" y="10990"/>
                </a:lnTo>
                <a:lnTo>
                  <a:pt x="9219" y="10999"/>
                </a:lnTo>
                <a:lnTo>
                  <a:pt x="9205" y="11007"/>
                </a:lnTo>
                <a:lnTo>
                  <a:pt x="9216" y="11042"/>
                </a:lnTo>
                <a:lnTo>
                  <a:pt x="9229" y="11051"/>
                </a:lnTo>
                <a:lnTo>
                  <a:pt x="9239" y="11064"/>
                </a:lnTo>
                <a:lnTo>
                  <a:pt x="9261" y="11070"/>
                </a:lnTo>
                <a:lnTo>
                  <a:pt x="9279" y="11070"/>
                </a:lnTo>
                <a:lnTo>
                  <a:pt x="9290" y="11067"/>
                </a:lnTo>
                <a:lnTo>
                  <a:pt x="9314" y="11071"/>
                </a:lnTo>
                <a:lnTo>
                  <a:pt x="9334" y="11078"/>
                </a:lnTo>
                <a:lnTo>
                  <a:pt x="9337" y="11102"/>
                </a:lnTo>
                <a:lnTo>
                  <a:pt x="9347" y="11121"/>
                </a:lnTo>
                <a:lnTo>
                  <a:pt x="9367" y="11134"/>
                </a:lnTo>
                <a:lnTo>
                  <a:pt x="9375" y="11149"/>
                </a:lnTo>
                <a:lnTo>
                  <a:pt x="9365" y="11167"/>
                </a:lnTo>
                <a:lnTo>
                  <a:pt x="9369" y="11183"/>
                </a:lnTo>
                <a:lnTo>
                  <a:pt x="9383" y="11201"/>
                </a:lnTo>
                <a:lnTo>
                  <a:pt x="9401" y="11209"/>
                </a:lnTo>
                <a:lnTo>
                  <a:pt x="9417" y="11224"/>
                </a:lnTo>
                <a:lnTo>
                  <a:pt x="9432" y="11233"/>
                </a:lnTo>
                <a:lnTo>
                  <a:pt x="9436" y="11241"/>
                </a:lnTo>
                <a:lnTo>
                  <a:pt x="9434" y="11266"/>
                </a:lnTo>
                <a:lnTo>
                  <a:pt x="9439" y="11274"/>
                </a:lnTo>
                <a:lnTo>
                  <a:pt x="9454" y="11286"/>
                </a:lnTo>
                <a:lnTo>
                  <a:pt x="9454" y="11298"/>
                </a:lnTo>
                <a:lnTo>
                  <a:pt x="9444" y="11298"/>
                </a:lnTo>
                <a:lnTo>
                  <a:pt x="9431" y="11309"/>
                </a:lnTo>
                <a:lnTo>
                  <a:pt x="9425" y="11325"/>
                </a:lnTo>
                <a:lnTo>
                  <a:pt x="9425" y="11334"/>
                </a:lnTo>
                <a:lnTo>
                  <a:pt x="9417" y="11343"/>
                </a:lnTo>
                <a:lnTo>
                  <a:pt x="9435" y="11364"/>
                </a:lnTo>
                <a:lnTo>
                  <a:pt x="9425" y="11364"/>
                </a:lnTo>
                <a:lnTo>
                  <a:pt x="9426" y="11377"/>
                </a:lnTo>
                <a:lnTo>
                  <a:pt x="9445" y="11385"/>
                </a:lnTo>
                <a:lnTo>
                  <a:pt x="9443" y="11407"/>
                </a:lnTo>
                <a:lnTo>
                  <a:pt x="9421" y="11479"/>
                </a:lnTo>
                <a:lnTo>
                  <a:pt x="9390" y="11478"/>
                </a:lnTo>
                <a:lnTo>
                  <a:pt x="9385" y="11503"/>
                </a:lnTo>
                <a:lnTo>
                  <a:pt x="9345" y="11499"/>
                </a:lnTo>
                <a:lnTo>
                  <a:pt x="9331" y="11520"/>
                </a:lnTo>
                <a:lnTo>
                  <a:pt x="9310" y="11541"/>
                </a:lnTo>
                <a:lnTo>
                  <a:pt x="9309" y="11569"/>
                </a:lnTo>
                <a:lnTo>
                  <a:pt x="9302" y="11570"/>
                </a:lnTo>
                <a:lnTo>
                  <a:pt x="9301" y="11580"/>
                </a:lnTo>
                <a:lnTo>
                  <a:pt x="9283" y="11574"/>
                </a:lnTo>
                <a:lnTo>
                  <a:pt x="9278" y="11588"/>
                </a:lnTo>
                <a:lnTo>
                  <a:pt x="9267" y="11586"/>
                </a:lnTo>
                <a:lnTo>
                  <a:pt x="9265" y="11583"/>
                </a:lnTo>
                <a:lnTo>
                  <a:pt x="9249" y="11598"/>
                </a:lnTo>
                <a:lnTo>
                  <a:pt x="9228" y="11587"/>
                </a:lnTo>
                <a:lnTo>
                  <a:pt x="9226" y="11576"/>
                </a:lnTo>
                <a:lnTo>
                  <a:pt x="9208" y="11560"/>
                </a:lnTo>
                <a:lnTo>
                  <a:pt x="9186" y="11561"/>
                </a:lnTo>
                <a:lnTo>
                  <a:pt x="9164" y="11555"/>
                </a:lnTo>
                <a:lnTo>
                  <a:pt x="9151" y="11560"/>
                </a:lnTo>
                <a:lnTo>
                  <a:pt x="9147" y="11557"/>
                </a:lnTo>
                <a:lnTo>
                  <a:pt x="9128" y="11557"/>
                </a:lnTo>
                <a:lnTo>
                  <a:pt x="9109" y="11551"/>
                </a:lnTo>
                <a:lnTo>
                  <a:pt x="9088" y="11550"/>
                </a:lnTo>
                <a:lnTo>
                  <a:pt x="9081" y="11547"/>
                </a:lnTo>
                <a:lnTo>
                  <a:pt x="9069" y="11554"/>
                </a:lnTo>
                <a:lnTo>
                  <a:pt x="9064" y="11581"/>
                </a:lnTo>
                <a:lnTo>
                  <a:pt x="9070" y="11594"/>
                </a:lnTo>
                <a:lnTo>
                  <a:pt x="9074" y="11620"/>
                </a:lnTo>
                <a:lnTo>
                  <a:pt x="9063" y="11638"/>
                </a:lnTo>
                <a:lnTo>
                  <a:pt x="9102" y="11672"/>
                </a:lnTo>
                <a:lnTo>
                  <a:pt x="9117" y="11679"/>
                </a:lnTo>
                <a:lnTo>
                  <a:pt x="9137" y="11683"/>
                </a:lnTo>
                <a:lnTo>
                  <a:pt x="9151" y="11680"/>
                </a:lnTo>
                <a:lnTo>
                  <a:pt x="9167" y="11669"/>
                </a:lnTo>
                <a:lnTo>
                  <a:pt x="9193" y="11670"/>
                </a:lnTo>
                <a:lnTo>
                  <a:pt x="9209" y="11683"/>
                </a:lnTo>
                <a:lnTo>
                  <a:pt x="9218" y="11686"/>
                </a:lnTo>
                <a:lnTo>
                  <a:pt x="9231" y="11684"/>
                </a:lnTo>
                <a:lnTo>
                  <a:pt x="9247" y="11674"/>
                </a:lnTo>
                <a:lnTo>
                  <a:pt x="9269" y="11676"/>
                </a:lnTo>
                <a:lnTo>
                  <a:pt x="9308" y="11690"/>
                </a:lnTo>
                <a:lnTo>
                  <a:pt x="9333" y="11693"/>
                </a:lnTo>
                <a:lnTo>
                  <a:pt x="9372" y="11717"/>
                </a:lnTo>
                <a:lnTo>
                  <a:pt x="9417" y="11797"/>
                </a:lnTo>
                <a:lnTo>
                  <a:pt x="9408" y="11808"/>
                </a:lnTo>
                <a:lnTo>
                  <a:pt x="9399" y="11804"/>
                </a:lnTo>
                <a:lnTo>
                  <a:pt x="9385" y="11787"/>
                </a:lnTo>
                <a:lnTo>
                  <a:pt x="9376" y="11784"/>
                </a:lnTo>
                <a:lnTo>
                  <a:pt x="9369" y="11788"/>
                </a:lnTo>
                <a:lnTo>
                  <a:pt x="9371" y="11796"/>
                </a:lnTo>
                <a:lnTo>
                  <a:pt x="9390" y="11810"/>
                </a:lnTo>
                <a:lnTo>
                  <a:pt x="9388" y="11819"/>
                </a:lnTo>
                <a:lnTo>
                  <a:pt x="9363" y="11823"/>
                </a:lnTo>
                <a:lnTo>
                  <a:pt x="9354" y="11832"/>
                </a:lnTo>
                <a:lnTo>
                  <a:pt x="9359" y="11847"/>
                </a:lnTo>
                <a:lnTo>
                  <a:pt x="9371" y="11860"/>
                </a:lnTo>
                <a:lnTo>
                  <a:pt x="9374" y="11868"/>
                </a:lnTo>
                <a:lnTo>
                  <a:pt x="9369" y="11888"/>
                </a:lnTo>
                <a:lnTo>
                  <a:pt x="9370" y="11897"/>
                </a:lnTo>
                <a:lnTo>
                  <a:pt x="9379" y="11906"/>
                </a:lnTo>
                <a:lnTo>
                  <a:pt x="9400" y="11902"/>
                </a:lnTo>
                <a:lnTo>
                  <a:pt x="9417" y="11906"/>
                </a:lnTo>
                <a:lnTo>
                  <a:pt x="9437" y="11933"/>
                </a:lnTo>
                <a:lnTo>
                  <a:pt x="9436" y="11959"/>
                </a:lnTo>
                <a:lnTo>
                  <a:pt x="9439" y="11968"/>
                </a:lnTo>
                <a:lnTo>
                  <a:pt x="9470" y="11968"/>
                </a:lnTo>
                <a:lnTo>
                  <a:pt x="9483" y="11978"/>
                </a:lnTo>
                <a:lnTo>
                  <a:pt x="9487" y="11986"/>
                </a:lnTo>
                <a:lnTo>
                  <a:pt x="9486" y="11992"/>
                </a:lnTo>
                <a:lnTo>
                  <a:pt x="9481" y="11998"/>
                </a:lnTo>
                <a:lnTo>
                  <a:pt x="9460" y="12005"/>
                </a:lnTo>
                <a:lnTo>
                  <a:pt x="9454" y="12017"/>
                </a:lnTo>
                <a:lnTo>
                  <a:pt x="9455" y="12025"/>
                </a:lnTo>
                <a:lnTo>
                  <a:pt x="9469" y="12036"/>
                </a:lnTo>
                <a:lnTo>
                  <a:pt x="9492" y="12048"/>
                </a:lnTo>
                <a:lnTo>
                  <a:pt x="9500" y="12049"/>
                </a:lnTo>
                <a:lnTo>
                  <a:pt x="9525" y="12024"/>
                </a:lnTo>
                <a:lnTo>
                  <a:pt x="9532" y="12024"/>
                </a:lnTo>
                <a:lnTo>
                  <a:pt x="9534" y="12045"/>
                </a:lnTo>
                <a:lnTo>
                  <a:pt x="9515" y="12063"/>
                </a:lnTo>
                <a:lnTo>
                  <a:pt x="9512" y="12080"/>
                </a:lnTo>
                <a:lnTo>
                  <a:pt x="9537" y="12131"/>
                </a:lnTo>
                <a:lnTo>
                  <a:pt x="9555" y="12144"/>
                </a:lnTo>
                <a:lnTo>
                  <a:pt x="9557" y="12153"/>
                </a:lnTo>
                <a:lnTo>
                  <a:pt x="9552" y="12171"/>
                </a:lnTo>
                <a:lnTo>
                  <a:pt x="9540" y="12186"/>
                </a:lnTo>
                <a:lnTo>
                  <a:pt x="9540" y="12202"/>
                </a:lnTo>
                <a:lnTo>
                  <a:pt x="9526" y="12213"/>
                </a:lnTo>
                <a:lnTo>
                  <a:pt x="9502" y="12221"/>
                </a:lnTo>
                <a:lnTo>
                  <a:pt x="9492" y="12231"/>
                </a:lnTo>
                <a:lnTo>
                  <a:pt x="9498" y="12245"/>
                </a:lnTo>
                <a:lnTo>
                  <a:pt x="9500" y="12287"/>
                </a:lnTo>
                <a:lnTo>
                  <a:pt x="9506" y="12297"/>
                </a:lnTo>
                <a:lnTo>
                  <a:pt x="9515" y="12326"/>
                </a:lnTo>
                <a:lnTo>
                  <a:pt x="9491" y="12385"/>
                </a:lnTo>
                <a:lnTo>
                  <a:pt x="9469" y="12397"/>
                </a:lnTo>
                <a:lnTo>
                  <a:pt x="9472" y="12407"/>
                </a:lnTo>
                <a:lnTo>
                  <a:pt x="9447" y="12416"/>
                </a:lnTo>
                <a:lnTo>
                  <a:pt x="9434" y="12426"/>
                </a:lnTo>
                <a:lnTo>
                  <a:pt x="9430" y="12426"/>
                </a:lnTo>
                <a:lnTo>
                  <a:pt x="9426" y="12442"/>
                </a:lnTo>
                <a:lnTo>
                  <a:pt x="9418" y="12445"/>
                </a:lnTo>
                <a:lnTo>
                  <a:pt x="9404" y="12466"/>
                </a:lnTo>
                <a:lnTo>
                  <a:pt x="9399" y="12456"/>
                </a:lnTo>
                <a:lnTo>
                  <a:pt x="9380" y="12458"/>
                </a:lnTo>
                <a:lnTo>
                  <a:pt x="9355" y="12455"/>
                </a:lnTo>
                <a:lnTo>
                  <a:pt x="9349" y="12474"/>
                </a:lnTo>
                <a:lnTo>
                  <a:pt x="9332" y="12496"/>
                </a:lnTo>
                <a:lnTo>
                  <a:pt x="9317" y="12493"/>
                </a:lnTo>
                <a:lnTo>
                  <a:pt x="9308" y="12487"/>
                </a:lnTo>
                <a:lnTo>
                  <a:pt x="9301" y="12474"/>
                </a:lnTo>
                <a:lnTo>
                  <a:pt x="9294" y="12471"/>
                </a:lnTo>
                <a:lnTo>
                  <a:pt x="9289" y="12479"/>
                </a:lnTo>
                <a:lnTo>
                  <a:pt x="9285" y="12477"/>
                </a:lnTo>
                <a:lnTo>
                  <a:pt x="9277" y="12483"/>
                </a:lnTo>
                <a:lnTo>
                  <a:pt x="9256" y="12515"/>
                </a:lnTo>
                <a:lnTo>
                  <a:pt x="9197" y="12530"/>
                </a:lnTo>
                <a:lnTo>
                  <a:pt x="9132" y="12572"/>
                </a:lnTo>
                <a:lnTo>
                  <a:pt x="9094" y="12601"/>
                </a:lnTo>
                <a:lnTo>
                  <a:pt x="9090" y="12613"/>
                </a:lnTo>
                <a:lnTo>
                  <a:pt x="9078" y="12627"/>
                </a:lnTo>
                <a:lnTo>
                  <a:pt x="9016" y="12654"/>
                </a:lnTo>
                <a:lnTo>
                  <a:pt x="8976" y="12661"/>
                </a:lnTo>
                <a:lnTo>
                  <a:pt x="8961" y="12668"/>
                </a:lnTo>
                <a:lnTo>
                  <a:pt x="8956" y="12684"/>
                </a:lnTo>
                <a:lnTo>
                  <a:pt x="8956" y="12698"/>
                </a:lnTo>
                <a:lnTo>
                  <a:pt x="8944" y="12729"/>
                </a:lnTo>
                <a:lnTo>
                  <a:pt x="8932" y="12744"/>
                </a:lnTo>
                <a:lnTo>
                  <a:pt x="8918" y="12752"/>
                </a:lnTo>
                <a:lnTo>
                  <a:pt x="8888" y="12746"/>
                </a:lnTo>
                <a:lnTo>
                  <a:pt x="8878" y="12750"/>
                </a:lnTo>
                <a:lnTo>
                  <a:pt x="8877" y="12754"/>
                </a:lnTo>
                <a:lnTo>
                  <a:pt x="8861" y="12753"/>
                </a:lnTo>
                <a:lnTo>
                  <a:pt x="8813" y="12737"/>
                </a:lnTo>
                <a:lnTo>
                  <a:pt x="8795" y="12734"/>
                </a:lnTo>
                <a:lnTo>
                  <a:pt x="8778" y="12736"/>
                </a:lnTo>
                <a:lnTo>
                  <a:pt x="8766" y="12726"/>
                </a:lnTo>
                <a:lnTo>
                  <a:pt x="8749" y="12720"/>
                </a:lnTo>
                <a:lnTo>
                  <a:pt x="8706" y="12695"/>
                </a:lnTo>
                <a:lnTo>
                  <a:pt x="8706" y="12711"/>
                </a:lnTo>
                <a:lnTo>
                  <a:pt x="8671" y="12815"/>
                </a:lnTo>
                <a:lnTo>
                  <a:pt x="8629" y="12797"/>
                </a:lnTo>
                <a:lnTo>
                  <a:pt x="8605" y="12806"/>
                </a:lnTo>
                <a:lnTo>
                  <a:pt x="8604" y="12819"/>
                </a:lnTo>
                <a:lnTo>
                  <a:pt x="8597" y="12819"/>
                </a:lnTo>
                <a:lnTo>
                  <a:pt x="8591" y="12824"/>
                </a:lnTo>
                <a:lnTo>
                  <a:pt x="8582" y="12824"/>
                </a:lnTo>
                <a:lnTo>
                  <a:pt x="8575" y="12821"/>
                </a:lnTo>
                <a:lnTo>
                  <a:pt x="8543" y="12773"/>
                </a:lnTo>
                <a:lnTo>
                  <a:pt x="8540" y="12797"/>
                </a:lnTo>
                <a:lnTo>
                  <a:pt x="8527" y="12807"/>
                </a:lnTo>
                <a:lnTo>
                  <a:pt x="8521" y="12806"/>
                </a:lnTo>
                <a:lnTo>
                  <a:pt x="8510" y="12819"/>
                </a:lnTo>
                <a:lnTo>
                  <a:pt x="8498" y="12822"/>
                </a:lnTo>
                <a:lnTo>
                  <a:pt x="8505" y="12831"/>
                </a:lnTo>
                <a:lnTo>
                  <a:pt x="8467" y="12852"/>
                </a:lnTo>
                <a:lnTo>
                  <a:pt x="8443" y="12860"/>
                </a:lnTo>
                <a:lnTo>
                  <a:pt x="8440" y="12870"/>
                </a:lnTo>
                <a:lnTo>
                  <a:pt x="8402" y="12891"/>
                </a:lnTo>
                <a:lnTo>
                  <a:pt x="8415" y="12906"/>
                </a:lnTo>
                <a:lnTo>
                  <a:pt x="8454" y="12972"/>
                </a:lnTo>
                <a:lnTo>
                  <a:pt x="8472" y="12962"/>
                </a:lnTo>
                <a:lnTo>
                  <a:pt x="8484" y="12977"/>
                </a:lnTo>
                <a:lnTo>
                  <a:pt x="8505" y="13030"/>
                </a:lnTo>
                <a:lnTo>
                  <a:pt x="8500" y="13033"/>
                </a:lnTo>
                <a:lnTo>
                  <a:pt x="8500" y="13037"/>
                </a:lnTo>
                <a:lnTo>
                  <a:pt x="8536" y="13061"/>
                </a:lnTo>
                <a:lnTo>
                  <a:pt x="8518" y="13082"/>
                </a:lnTo>
                <a:lnTo>
                  <a:pt x="8514" y="13093"/>
                </a:lnTo>
                <a:lnTo>
                  <a:pt x="8510" y="13141"/>
                </a:lnTo>
                <a:lnTo>
                  <a:pt x="8515" y="13137"/>
                </a:lnTo>
                <a:lnTo>
                  <a:pt x="8512" y="13132"/>
                </a:lnTo>
                <a:lnTo>
                  <a:pt x="8515" y="13127"/>
                </a:lnTo>
                <a:lnTo>
                  <a:pt x="8519" y="13128"/>
                </a:lnTo>
                <a:lnTo>
                  <a:pt x="8539" y="13159"/>
                </a:lnTo>
                <a:lnTo>
                  <a:pt x="8547" y="13181"/>
                </a:lnTo>
                <a:lnTo>
                  <a:pt x="8557" y="13195"/>
                </a:lnTo>
                <a:lnTo>
                  <a:pt x="8545" y="13205"/>
                </a:lnTo>
                <a:lnTo>
                  <a:pt x="8543" y="13210"/>
                </a:lnTo>
                <a:lnTo>
                  <a:pt x="8523" y="13220"/>
                </a:lnTo>
                <a:lnTo>
                  <a:pt x="8526" y="13224"/>
                </a:lnTo>
                <a:lnTo>
                  <a:pt x="8508" y="13241"/>
                </a:lnTo>
                <a:lnTo>
                  <a:pt x="8506" y="13248"/>
                </a:lnTo>
                <a:lnTo>
                  <a:pt x="8511" y="13247"/>
                </a:lnTo>
                <a:lnTo>
                  <a:pt x="8516" y="13253"/>
                </a:lnTo>
                <a:lnTo>
                  <a:pt x="8520" y="13254"/>
                </a:lnTo>
                <a:lnTo>
                  <a:pt x="8529" y="13272"/>
                </a:lnTo>
                <a:lnTo>
                  <a:pt x="8507" y="13285"/>
                </a:lnTo>
                <a:lnTo>
                  <a:pt x="8517" y="13294"/>
                </a:lnTo>
                <a:lnTo>
                  <a:pt x="8492" y="13318"/>
                </a:lnTo>
                <a:lnTo>
                  <a:pt x="8487" y="13319"/>
                </a:lnTo>
                <a:lnTo>
                  <a:pt x="8481" y="13329"/>
                </a:lnTo>
                <a:lnTo>
                  <a:pt x="8494" y="13327"/>
                </a:lnTo>
                <a:lnTo>
                  <a:pt x="8496" y="13333"/>
                </a:lnTo>
                <a:lnTo>
                  <a:pt x="8500" y="13333"/>
                </a:lnTo>
                <a:lnTo>
                  <a:pt x="8472" y="13345"/>
                </a:lnTo>
                <a:lnTo>
                  <a:pt x="8490" y="13379"/>
                </a:lnTo>
                <a:lnTo>
                  <a:pt x="8484" y="13383"/>
                </a:lnTo>
                <a:lnTo>
                  <a:pt x="8492" y="13406"/>
                </a:lnTo>
                <a:lnTo>
                  <a:pt x="8494" y="13435"/>
                </a:lnTo>
                <a:lnTo>
                  <a:pt x="8498" y="13435"/>
                </a:lnTo>
                <a:lnTo>
                  <a:pt x="8506" y="13444"/>
                </a:lnTo>
                <a:lnTo>
                  <a:pt x="8513" y="13446"/>
                </a:lnTo>
                <a:lnTo>
                  <a:pt x="8519" y="13454"/>
                </a:lnTo>
                <a:lnTo>
                  <a:pt x="8524" y="13448"/>
                </a:lnTo>
                <a:lnTo>
                  <a:pt x="8524" y="13440"/>
                </a:lnTo>
                <a:lnTo>
                  <a:pt x="8531" y="13441"/>
                </a:lnTo>
                <a:lnTo>
                  <a:pt x="8544" y="13473"/>
                </a:lnTo>
                <a:lnTo>
                  <a:pt x="8557" y="13487"/>
                </a:lnTo>
                <a:lnTo>
                  <a:pt x="8555" y="13493"/>
                </a:lnTo>
                <a:lnTo>
                  <a:pt x="8559" y="13503"/>
                </a:lnTo>
                <a:lnTo>
                  <a:pt x="8559" y="13513"/>
                </a:lnTo>
                <a:lnTo>
                  <a:pt x="8563" y="13516"/>
                </a:lnTo>
                <a:lnTo>
                  <a:pt x="8595" y="13511"/>
                </a:lnTo>
                <a:lnTo>
                  <a:pt x="8598" y="13525"/>
                </a:lnTo>
                <a:lnTo>
                  <a:pt x="8587" y="13528"/>
                </a:lnTo>
                <a:lnTo>
                  <a:pt x="8593" y="13550"/>
                </a:lnTo>
                <a:lnTo>
                  <a:pt x="8597" y="13551"/>
                </a:lnTo>
                <a:lnTo>
                  <a:pt x="8599" y="13558"/>
                </a:lnTo>
                <a:lnTo>
                  <a:pt x="8615" y="13574"/>
                </a:lnTo>
                <a:lnTo>
                  <a:pt x="8605" y="13579"/>
                </a:lnTo>
                <a:lnTo>
                  <a:pt x="8615" y="13598"/>
                </a:lnTo>
                <a:lnTo>
                  <a:pt x="8603" y="13611"/>
                </a:lnTo>
                <a:lnTo>
                  <a:pt x="8593" y="13594"/>
                </a:lnTo>
                <a:lnTo>
                  <a:pt x="8587" y="13596"/>
                </a:lnTo>
                <a:lnTo>
                  <a:pt x="8570" y="13610"/>
                </a:lnTo>
                <a:lnTo>
                  <a:pt x="8566" y="13608"/>
                </a:lnTo>
                <a:lnTo>
                  <a:pt x="8558" y="13617"/>
                </a:lnTo>
                <a:lnTo>
                  <a:pt x="8545" y="13626"/>
                </a:lnTo>
                <a:lnTo>
                  <a:pt x="8537" y="13642"/>
                </a:lnTo>
                <a:lnTo>
                  <a:pt x="8524" y="13641"/>
                </a:lnTo>
                <a:lnTo>
                  <a:pt x="8522" y="13658"/>
                </a:lnTo>
                <a:lnTo>
                  <a:pt x="8487" y="13664"/>
                </a:lnTo>
                <a:lnTo>
                  <a:pt x="8455" y="13678"/>
                </a:lnTo>
                <a:lnTo>
                  <a:pt x="8453" y="13673"/>
                </a:lnTo>
                <a:lnTo>
                  <a:pt x="8459" y="13662"/>
                </a:lnTo>
                <a:lnTo>
                  <a:pt x="8457" y="13651"/>
                </a:lnTo>
                <a:lnTo>
                  <a:pt x="8445" y="13661"/>
                </a:lnTo>
                <a:lnTo>
                  <a:pt x="8439" y="13662"/>
                </a:lnTo>
                <a:lnTo>
                  <a:pt x="8435" y="13660"/>
                </a:lnTo>
                <a:lnTo>
                  <a:pt x="8429" y="13663"/>
                </a:lnTo>
                <a:lnTo>
                  <a:pt x="8428" y="13649"/>
                </a:lnTo>
                <a:lnTo>
                  <a:pt x="8410" y="13661"/>
                </a:lnTo>
                <a:lnTo>
                  <a:pt x="8398" y="13685"/>
                </a:lnTo>
                <a:lnTo>
                  <a:pt x="8372" y="13691"/>
                </a:lnTo>
                <a:lnTo>
                  <a:pt x="8352" y="13703"/>
                </a:lnTo>
                <a:lnTo>
                  <a:pt x="8340" y="13702"/>
                </a:lnTo>
                <a:lnTo>
                  <a:pt x="8330" y="13693"/>
                </a:lnTo>
                <a:lnTo>
                  <a:pt x="8309" y="13696"/>
                </a:lnTo>
                <a:lnTo>
                  <a:pt x="8287" y="13677"/>
                </a:lnTo>
                <a:lnTo>
                  <a:pt x="8260" y="13668"/>
                </a:lnTo>
                <a:lnTo>
                  <a:pt x="8258" y="13654"/>
                </a:lnTo>
                <a:lnTo>
                  <a:pt x="8251" y="13649"/>
                </a:lnTo>
                <a:lnTo>
                  <a:pt x="8248" y="13654"/>
                </a:lnTo>
                <a:lnTo>
                  <a:pt x="8250" y="13657"/>
                </a:lnTo>
                <a:lnTo>
                  <a:pt x="8227" y="13664"/>
                </a:lnTo>
                <a:lnTo>
                  <a:pt x="8215" y="13667"/>
                </a:lnTo>
                <a:lnTo>
                  <a:pt x="8213" y="13663"/>
                </a:lnTo>
                <a:lnTo>
                  <a:pt x="8183" y="13677"/>
                </a:lnTo>
                <a:lnTo>
                  <a:pt x="8178" y="13668"/>
                </a:lnTo>
                <a:lnTo>
                  <a:pt x="8170" y="13674"/>
                </a:lnTo>
                <a:lnTo>
                  <a:pt x="8164" y="13667"/>
                </a:lnTo>
                <a:lnTo>
                  <a:pt x="8169" y="13655"/>
                </a:lnTo>
                <a:lnTo>
                  <a:pt x="8165" y="13654"/>
                </a:lnTo>
                <a:lnTo>
                  <a:pt x="8157" y="13656"/>
                </a:lnTo>
                <a:lnTo>
                  <a:pt x="8156" y="13647"/>
                </a:lnTo>
                <a:lnTo>
                  <a:pt x="8153" y="13645"/>
                </a:lnTo>
                <a:lnTo>
                  <a:pt x="8134" y="13651"/>
                </a:lnTo>
                <a:lnTo>
                  <a:pt x="8125" y="13616"/>
                </a:lnTo>
                <a:lnTo>
                  <a:pt x="8116" y="13610"/>
                </a:lnTo>
                <a:lnTo>
                  <a:pt x="8112" y="13614"/>
                </a:lnTo>
                <a:lnTo>
                  <a:pt x="8077" y="13624"/>
                </a:lnTo>
                <a:lnTo>
                  <a:pt x="8066" y="13593"/>
                </a:lnTo>
                <a:lnTo>
                  <a:pt x="8058" y="13592"/>
                </a:lnTo>
                <a:lnTo>
                  <a:pt x="8054" y="13580"/>
                </a:lnTo>
                <a:lnTo>
                  <a:pt x="8050" y="13582"/>
                </a:lnTo>
                <a:lnTo>
                  <a:pt x="8039" y="13544"/>
                </a:lnTo>
                <a:lnTo>
                  <a:pt x="8015" y="13553"/>
                </a:lnTo>
                <a:lnTo>
                  <a:pt x="8013" y="13549"/>
                </a:lnTo>
                <a:lnTo>
                  <a:pt x="8002" y="13557"/>
                </a:lnTo>
                <a:lnTo>
                  <a:pt x="7994" y="13537"/>
                </a:lnTo>
                <a:lnTo>
                  <a:pt x="7989" y="13523"/>
                </a:lnTo>
                <a:lnTo>
                  <a:pt x="7988" y="13509"/>
                </a:lnTo>
                <a:lnTo>
                  <a:pt x="7980" y="13497"/>
                </a:lnTo>
                <a:lnTo>
                  <a:pt x="7985" y="13493"/>
                </a:lnTo>
                <a:lnTo>
                  <a:pt x="7993" y="13492"/>
                </a:lnTo>
                <a:lnTo>
                  <a:pt x="8001" y="13483"/>
                </a:lnTo>
                <a:lnTo>
                  <a:pt x="8003" y="13453"/>
                </a:lnTo>
                <a:lnTo>
                  <a:pt x="8012" y="13435"/>
                </a:lnTo>
                <a:lnTo>
                  <a:pt x="8007" y="13413"/>
                </a:lnTo>
                <a:lnTo>
                  <a:pt x="8012" y="13389"/>
                </a:lnTo>
                <a:lnTo>
                  <a:pt x="7995" y="13375"/>
                </a:lnTo>
                <a:lnTo>
                  <a:pt x="7984" y="13379"/>
                </a:lnTo>
                <a:lnTo>
                  <a:pt x="7977" y="13376"/>
                </a:lnTo>
                <a:lnTo>
                  <a:pt x="7974" y="13368"/>
                </a:lnTo>
                <a:lnTo>
                  <a:pt x="7982" y="13359"/>
                </a:lnTo>
                <a:lnTo>
                  <a:pt x="7973" y="13348"/>
                </a:lnTo>
                <a:lnTo>
                  <a:pt x="7964" y="13351"/>
                </a:lnTo>
                <a:lnTo>
                  <a:pt x="7959" y="13329"/>
                </a:lnTo>
                <a:lnTo>
                  <a:pt x="7962" y="13326"/>
                </a:lnTo>
                <a:lnTo>
                  <a:pt x="7942" y="13330"/>
                </a:lnTo>
                <a:lnTo>
                  <a:pt x="7942" y="13326"/>
                </a:lnTo>
                <a:lnTo>
                  <a:pt x="7921" y="13330"/>
                </a:lnTo>
                <a:lnTo>
                  <a:pt x="7915" y="13326"/>
                </a:lnTo>
                <a:lnTo>
                  <a:pt x="7915" y="13303"/>
                </a:lnTo>
                <a:lnTo>
                  <a:pt x="7921" y="13273"/>
                </a:lnTo>
                <a:lnTo>
                  <a:pt x="7912" y="13240"/>
                </a:lnTo>
                <a:lnTo>
                  <a:pt x="7911" y="13219"/>
                </a:lnTo>
                <a:lnTo>
                  <a:pt x="7898" y="13223"/>
                </a:lnTo>
                <a:lnTo>
                  <a:pt x="7892" y="13179"/>
                </a:lnTo>
                <a:lnTo>
                  <a:pt x="7813" y="13183"/>
                </a:lnTo>
                <a:lnTo>
                  <a:pt x="7813" y="13171"/>
                </a:lnTo>
                <a:lnTo>
                  <a:pt x="7791" y="13152"/>
                </a:lnTo>
                <a:lnTo>
                  <a:pt x="7805" y="13131"/>
                </a:lnTo>
                <a:lnTo>
                  <a:pt x="7798" y="13119"/>
                </a:lnTo>
                <a:lnTo>
                  <a:pt x="7793" y="13126"/>
                </a:lnTo>
                <a:lnTo>
                  <a:pt x="7775" y="13123"/>
                </a:lnTo>
                <a:lnTo>
                  <a:pt x="7774" y="13119"/>
                </a:lnTo>
                <a:lnTo>
                  <a:pt x="7746" y="13118"/>
                </a:lnTo>
                <a:lnTo>
                  <a:pt x="7736" y="13101"/>
                </a:lnTo>
                <a:lnTo>
                  <a:pt x="7724" y="13112"/>
                </a:lnTo>
                <a:lnTo>
                  <a:pt x="7717" y="13111"/>
                </a:lnTo>
                <a:lnTo>
                  <a:pt x="7725" y="13077"/>
                </a:lnTo>
                <a:lnTo>
                  <a:pt x="7731" y="13071"/>
                </a:lnTo>
                <a:lnTo>
                  <a:pt x="7737" y="13058"/>
                </a:lnTo>
                <a:lnTo>
                  <a:pt x="7734" y="13040"/>
                </a:lnTo>
                <a:lnTo>
                  <a:pt x="7738" y="13027"/>
                </a:lnTo>
                <a:lnTo>
                  <a:pt x="7748" y="13021"/>
                </a:lnTo>
                <a:lnTo>
                  <a:pt x="7732" y="12994"/>
                </a:lnTo>
                <a:lnTo>
                  <a:pt x="7640" y="13047"/>
                </a:lnTo>
                <a:lnTo>
                  <a:pt x="7638" y="13043"/>
                </a:lnTo>
                <a:lnTo>
                  <a:pt x="7600" y="13046"/>
                </a:lnTo>
                <a:lnTo>
                  <a:pt x="7600" y="13030"/>
                </a:lnTo>
                <a:lnTo>
                  <a:pt x="7588" y="13025"/>
                </a:lnTo>
                <a:lnTo>
                  <a:pt x="7584" y="12976"/>
                </a:lnTo>
                <a:lnTo>
                  <a:pt x="7579" y="12981"/>
                </a:lnTo>
                <a:lnTo>
                  <a:pt x="7563" y="12976"/>
                </a:lnTo>
                <a:lnTo>
                  <a:pt x="7560" y="12962"/>
                </a:lnTo>
                <a:lnTo>
                  <a:pt x="7543" y="12968"/>
                </a:lnTo>
                <a:lnTo>
                  <a:pt x="7542" y="12947"/>
                </a:lnTo>
                <a:lnTo>
                  <a:pt x="7540" y="12942"/>
                </a:lnTo>
                <a:lnTo>
                  <a:pt x="7544" y="12929"/>
                </a:lnTo>
                <a:lnTo>
                  <a:pt x="7540" y="12920"/>
                </a:lnTo>
                <a:lnTo>
                  <a:pt x="7501" y="12936"/>
                </a:lnTo>
                <a:lnTo>
                  <a:pt x="7479" y="12950"/>
                </a:lnTo>
                <a:lnTo>
                  <a:pt x="7462" y="12967"/>
                </a:lnTo>
                <a:lnTo>
                  <a:pt x="7421" y="13017"/>
                </a:lnTo>
                <a:lnTo>
                  <a:pt x="7387" y="13044"/>
                </a:lnTo>
                <a:lnTo>
                  <a:pt x="7345" y="13063"/>
                </a:lnTo>
                <a:lnTo>
                  <a:pt x="7290" y="13079"/>
                </a:lnTo>
                <a:lnTo>
                  <a:pt x="7294" y="13096"/>
                </a:lnTo>
                <a:lnTo>
                  <a:pt x="7265" y="13105"/>
                </a:lnTo>
                <a:lnTo>
                  <a:pt x="7237" y="13117"/>
                </a:lnTo>
                <a:lnTo>
                  <a:pt x="7235" y="13113"/>
                </a:lnTo>
                <a:lnTo>
                  <a:pt x="7223" y="13116"/>
                </a:lnTo>
                <a:lnTo>
                  <a:pt x="7216" y="13114"/>
                </a:lnTo>
                <a:lnTo>
                  <a:pt x="7209" y="13102"/>
                </a:lnTo>
                <a:lnTo>
                  <a:pt x="7186" y="13112"/>
                </a:lnTo>
                <a:lnTo>
                  <a:pt x="7128" y="13146"/>
                </a:lnTo>
                <a:lnTo>
                  <a:pt x="6967" y="13205"/>
                </a:lnTo>
                <a:lnTo>
                  <a:pt x="6960" y="13209"/>
                </a:lnTo>
                <a:lnTo>
                  <a:pt x="6953" y="13205"/>
                </a:lnTo>
                <a:lnTo>
                  <a:pt x="6945" y="13207"/>
                </a:lnTo>
                <a:lnTo>
                  <a:pt x="6928" y="13224"/>
                </a:lnTo>
                <a:lnTo>
                  <a:pt x="6918" y="13221"/>
                </a:lnTo>
                <a:lnTo>
                  <a:pt x="6911" y="13224"/>
                </a:lnTo>
                <a:lnTo>
                  <a:pt x="6903" y="13218"/>
                </a:lnTo>
                <a:lnTo>
                  <a:pt x="6897" y="13224"/>
                </a:lnTo>
                <a:lnTo>
                  <a:pt x="6883" y="13222"/>
                </a:lnTo>
                <a:lnTo>
                  <a:pt x="6875" y="13224"/>
                </a:lnTo>
                <a:lnTo>
                  <a:pt x="6874" y="13216"/>
                </a:lnTo>
                <a:lnTo>
                  <a:pt x="6866" y="13208"/>
                </a:lnTo>
                <a:lnTo>
                  <a:pt x="6861" y="13208"/>
                </a:lnTo>
                <a:lnTo>
                  <a:pt x="6862" y="13216"/>
                </a:lnTo>
                <a:lnTo>
                  <a:pt x="6859" y="13219"/>
                </a:lnTo>
                <a:lnTo>
                  <a:pt x="6852" y="13223"/>
                </a:lnTo>
                <a:lnTo>
                  <a:pt x="6849" y="13221"/>
                </a:lnTo>
                <a:lnTo>
                  <a:pt x="6846" y="13222"/>
                </a:lnTo>
                <a:lnTo>
                  <a:pt x="6846" y="13226"/>
                </a:lnTo>
                <a:lnTo>
                  <a:pt x="6826" y="13227"/>
                </a:lnTo>
                <a:lnTo>
                  <a:pt x="6822" y="13235"/>
                </a:lnTo>
                <a:lnTo>
                  <a:pt x="6818" y="13233"/>
                </a:lnTo>
                <a:lnTo>
                  <a:pt x="6814" y="13238"/>
                </a:lnTo>
                <a:lnTo>
                  <a:pt x="6793" y="13237"/>
                </a:lnTo>
                <a:lnTo>
                  <a:pt x="6790" y="13227"/>
                </a:lnTo>
                <a:lnTo>
                  <a:pt x="6779" y="13225"/>
                </a:lnTo>
                <a:lnTo>
                  <a:pt x="6742" y="13225"/>
                </a:lnTo>
                <a:lnTo>
                  <a:pt x="6720" y="13219"/>
                </a:lnTo>
                <a:lnTo>
                  <a:pt x="6707" y="13221"/>
                </a:lnTo>
                <a:lnTo>
                  <a:pt x="6651" y="13202"/>
                </a:lnTo>
                <a:lnTo>
                  <a:pt x="6643" y="13200"/>
                </a:lnTo>
                <a:lnTo>
                  <a:pt x="6638" y="13203"/>
                </a:lnTo>
                <a:lnTo>
                  <a:pt x="6639" y="13206"/>
                </a:lnTo>
                <a:lnTo>
                  <a:pt x="6633" y="13208"/>
                </a:lnTo>
                <a:lnTo>
                  <a:pt x="6625" y="13204"/>
                </a:lnTo>
                <a:lnTo>
                  <a:pt x="6606" y="13205"/>
                </a:lnTo>
                <a:lnTo>
                  <a:pt x="6603" y="13201"/>
                </a:lnTo>
                <a:lnTo>
                  <a:pt x="6586" y="13194"/>
                </a:lnTo>
                <a:lnTo>
                  <a:pt x="6579" y="13198"/>
                </a:lnTo>
                <a:lnTo>
                  <a:pt x="6570" y="13193"/>
                </a:lnTo>
                <a:lnTo>
                  <a:pt x="6559" y="13197"/>
                </a:lnTo>
                <a:lnTo>
                  <a:pt x="6552" y="13191"/>
                </a:lnTo>
                <a:lnTo>
                  <a:pt x="6543" y="13199"/>
                </a:lnTo>
                <a:lnTo>
                  <a:pt x="6532" y="13197"/>
                </a:lnTo>
                <a:lnTo>
                  <a:pt x="6524" y="13202"/>
                </a:lnTo>
                <a:lnTo>
                  <a:pt x="6514" y="13202"/>
                </a:lnTo>
                <a:lnTo>
                  <a:pt x="6514" y="13207"/>
                </a:lnTo>
                <a:lnTo>
                  <a:pt x="6499" y="13202"/>
                </a:lnTo>
                <a:lnTo>
                  <a:pt x="6487" y="13205"/>
                </a:lnTo>
                <a:lnTo>
                  <a:pt x="6479" y="13200"/>
                </a:lnTo>
                <a:lnTo>
                  <a:pt x="6476" y="13203"/>
                </a:lnTo>
                <a:lnTo>
                  <a:pt x="6468" y="13202"/>
                </a:lnTo>
                <a:lnTo>
                  <a:pt x="6473" y="13231"/>
                </a:lnTo>
                <a:lnTo>
                  <a:pt x="6467" y="13263"/>
                </a:lnTo>
                <a:lnTo>
                  <a:pt x="6460" y="13276"/>
                </a:lnTo>
                <a:lnTo>
                  <a:pt x="6471" y="13280"/>
                </a:lnTo>
                <a:lnTo>
                  <a:pt x="6501" y="13336"/>
                </a:lnTo>
                <a:lnTo>
                  <a:pt x="6509" y="13340"/>
                </a:lnTo>
                <a:lnTo>
                  <a:pt x="6515" y="13363"/>
                </a:lnTo>
                <a:lnTo>
                  <a:pt x="6488" y="13370"/>
                </a:lnTo>
                <a:lnTo>
                  <a:pt x="6503" y="13403"/>
                </a:lnTo>
                <a:lnTo>
                  <a:pt x="6505" y="13410"/>
                </a:lnTo>
                <a:lnTo>
                  <a:pt x="6501" y="13412"/>
                </a:lnTo>
                <a:lnTo>
                  <a:pt x="6526" y="13468"/>
                </a:lnTo>
                <a:lnTo>
                  <a:pt x="6580" y="13614"/>
                </a:lnTo>
                <a:lnTo>
                  <a:pt x="6588" y="13652"/>
                </a:lnTo>
                <a:lnTo>
                  <a:pt x="6581" y="13713"/>
                </a:lnTo>
                <a:lnTo>
                  <a:pt x="6632" y="13762"/>
                </a:lnTo>
                <a:lnTo>
                  <a:pt x="6570" y="13829"/>
                </a:lnTo>
                <a:lnTo>
                  <a:pt x="6589" y="13875"/>
                </a:lnTo>
                <a:lnTo>
                  <a:pt x="6579" y="13868"/>
                </a:lnTo>
                <a:lnTo>
                  <a:pt x="6565" y="13882"/>
                </a:lnTo>
                <a:lnTo>
                  <a:pt x="6574" y="13967"/>
                </a:lnTo>
                <a:lnTo>
                  <a:pt x="6570" y="13978"/>
                </a:lnTo>
                <a:lnTo>
                  <a:pt x="6570" y="14043"/>
                </a:lnTo>
                <a:lnTo>
                  <a:pt x="6567" y="14054"/>
                </a:lnTo>
                <a:lnTo>
                  <a:pt x="6567" y="14080"/>
                </a:lnTo>
                <a:lnTo>
                  <a:pt x="6555" y="14081"/>
                </a:lnTo>
                <a:lnTo>
                  <a:pt x="6529" y="14089"/>
                </a:lnTo>
                <a:lnTo>
                  <a:pt x="6527" y="14093"/>
                </a:lnTo>
                <a:lnTo>
                  <a:pt x="6470" y="14108"/>
                </a:lnTo>
                <a:lnTo>
                  <a:pt x="6443" y="14109"/>
                </a:lnTo>
                <a:lnTo>
                  <a:pt x="6415" y="14118"/>
                </a:lnTo>
                <a:lnTo>
                  <a:pt x="6395" y="14128"/>
                </a:lnTo>
                <a:lnTo>
                  <a:pt x="6391" y="14130"/>
                </a:lnTo>
                <a:lnTo>
                  <a:pt x="6393" y="14127"/>
                </a:lnTo>
                <a:lnTo>
                  <a:pt x="6279" y="14185"/>
                </a:lnTo>
                <a:lnTo>
                  <a:pt x="6249" y="14207"/>
                </a:lnTo>
                <a:lnTo>
                  <a:pt x="6243" y="14220"/>
                </a:lnTo>
                <a:lnTo>
                  <a:pt x="6238" y="14220"/>
                </a:lnTo>
                <a:lnTo>
                  <a:pt x="6206" y="14194"/>
                </a:lnTo>
                <a:lnTo>
                  <a:pt x="6203" y="14197"/>
                </a:lnTo>
                <a:lnTo>
                  <a:pt x="6160" y="14198"/>
                </a:lnTo>
                <a:lnTo>
                  <a:pt x="6156" y="14191"/>
                </a:lnTo>
                <a:lnTo>
                  <a:pt x="6139" y="14195"/>
                </a:lnTo>
                <a:lnTo>
                  <a:pt x="6135" y="14193"/>
                </a:lnTo>
                <a:lnTo>
                  <a:pt x="6130" y="14183"/>
                </a:lnTo>
                <a:lnTo>
                  <a:pt x="6088" y="14170"/>
                </a:lnTo>
                <a:lnTo>
                  <a:pt x="6078" y="14172"/>
                </a:lnTo>
                <a:lnTo>
                  <a:pt x="6076" y="14184"/>
                </a:lnTo>
                <a:lnTo>
                  <a:pt x="6064" y="14183"/>
                </a:lnTo>
                <a:lnTo>
                  <a:pt x="5990" y="14187"/>
                </a:lnTo>
                <a:lnTo>
                  <a:pt x="5987" y="14171"/>
                </a:lnTo>
                <a:lnTo>
                  <a:pt x="5980" y="14153"/>
                </a:lnTo>
                <a:lnTo>
                  <a:pt x="5964" y="14155"/>
                </a:lnTo>
                <a:lnTo>
                  <a:pt x="5963" y="14148"/>
                </a:lnTo>
                <a:lnTo>
                  <a:pt x="5969" y="14112"/>
                </a:lnTo>
                <a:lnTo>
                  <a:pt x="5966" y="14093"/>
                </a:lnTo>
                <a:lnTo>
                  <a:pt x="5985" y="14081"/>
                </a:lnTo>
                <a:lnTo>
                  <a:pt x="5980" y="14071"/>
                </a:lnTo>
                <a:lnTo>
                  <a:pt x="5988" y="14067"/>
                </a:lnTo>
                <a:lnTo>
                  <a:pt x="5986" y="14061"/>
                </a:lnTo>
                <a:lnTo>
                  <a:pt x="5996" y="14048"/>
                </a:lnTo>
                <a:lnTo>
                  <a:pt x="5992" y="14036"/>
                </a:lnTo>
                <a:lnTo>
                  <a:pt x="5976" y="14012"/>
                </a:lnTo>
                <a:lnTo>
                  <a:pt x="5972" y="14013"/>
                </a:lnTo>
                <a:lnTo>
                  <a:pt x="5933" y="13973"/>
                </a:lnTo>
                <a:lnTo>
                  <a:pt x="5922" y="13971"/>
                </a:lnTo>
                <a:lnTo>
                  <a:pt x="5878" y="13984"/>
                </a:lnTo>
                <a:lnTo>
                  <a:pt x="5859" y="13949"/>
                </a:lnTo>
                <a:lnTo>
                  <a:pt x="5848" y="13956"/>
                </a:lnTo>
                <a:lnTo>
                  <a:pt x="5843" y="13910"/>
                </a:lnTo>
                <a:lnTo>
                  <a:pt x="5832" y="13886"/>
                </a:lnTo>
                <a:lnTo>
                  <a:pt x="5822" y="13886"/>
                </a:lnTo>
                <a:lnTo>
                  <a:pt x="5820" y="13872"/>
                </a:lnTo>
                <a:lnTo>
                  <a:pt x="5824" y="13856"/>
                </a:lnTo>
                <a:lnTo>
                  <a:pt x="5820" y="13854"/>
                </a:lnTo>
                <a:lnTo>
                  <a:pt x="5804" y="13857"/>
                </a:lnTo>
                <a:lnTo>
                  <a:pt x="5801" y="13855"/>
                </a:lnTo>
                <a:lnTo>
                  <a:pt x="5788" y="13819"/>
                </a:lnTo>
                <a:lnTo>
                  <a:pt x="5783" y="13792"/>
                </a:lnTo>
                <a:lnTo>
                  <a:pt x="5789" y="13762"/>
                </a:lnTo>
                <a:lnTo>
                  <a:pt x="5760" y="13762"/>
                </a:lnTo>
                <a:lnTo>
                  <a:pt x="5743" y="13770"/>
                </a:lnTo>
                <a:lnTo>
                  <a:pt x="5713" y="13769"/>
                </a:lnTo>
                <a:lnTo>
                  <a:pt x="5705" y="13754"/>
                </a:lnTo>
                <a:lnTo>
                  <a:pt x="5704" y="13739"/>
                </a:lnTo>
                <a:lnTo>
                  <a:pt x="5696" y="13731"/>
                </a:lnTo>
                <a:lnTo>
                  <a:pt x="5679" y="13729"/>
                </a:lnTo>
                <a:lnTo>
                  <a:pt x="5673" y="13723"/>
                </a:lnTo>
                <a:lnTo>
                  <a:pt x="5672" y="13719"/>
                </a:lnTo>
                <a:lnTo>
                  <a:pt x="5668" y="13717"/>
                </a:lnTo>
                <a:lnTo>
                  <a:pt x="5628" y="13720"/>
                </a:lnTo>
                <a:lnTo>
                  <a:pt x="5628" y="13713"/>
                </a:lnTo>
                <a:lnTo>
                  <a:pt x="5633" y="13713"/>
                </a:lnTo>
                <a:lnTo>
                  <a:pt x="5636" y="13698"/>
                </a:lnTo>
                <a:lnTo>
                  <a:pt x="5630" y="13693"/>
                </a:lnTo>
                <a:lnTo>
                  <a:pt x="5577" y="13681"/>
                </a:lnTo>
                <a:lnTo>
                  <a:pt x="5562" y="13682"/>
                </a:lnTo>
                <a:lnTo>
                  <a:pt x="5542" y="13653"/>
                </a:lnTo>
                <a:lnTo>
                  <a:pt x="5537" y="13652"/>
                </a:lnTo>
                <a:lnTo>
                  <a:pt x="5516" y="13665"/>
                </a:lnTo>
                <a:lnTo>
                  <a:pt x="5500" y="13601"/>
                </a:lnTo>
                <a:lnTo>
                  <a:pt x="5491" y="13592"/>
                </a:lnTo>
                <a:lnTo>
                  <a:pt x="5480" y="13542"/>
                </a:lnTo>
                <a:lnTo>
                  <a:pt x="5461" y="13506"/>
                </a:lnTo>
                <a:lnTo>
                  <a:pt x="5460" y="13494"/>
                </a:lnTo>
                <a:lnTo>
                  <a:pt x="5463" y="13472"/>
                </a:lnTo>
                <a:lnTo>
                  <a:pt x="5469" y="13459"/>
                </a:lnTo>
                <a:lnTo>
                  <a:pt x="5429" y="13453"/>
                </a:lnTo>
                <a:lnTo>
                  <a:pt x="5415" y="13452"/>
                </a:lnTo>
                <a:lnTo>
                  <a:pt x="5406" y="13446"/>
                </a:lnTo>
                <a:lnTo>
                  <a:pt x="5407" y="13442"/>
                </a:lnTo>
                <a:lnTo>
                  <a:pt x="5390" y="13438"/>
                </a:lnTo>
                <a:lnTo>
                  <a:pt x="5386" y="13431"/>
                </a:lnTo>
                <a:lnTo>
                  <a:pt x="5374" y="13434"/>
                </a:lnTo>
                <a:lnTo>
                  <a:pt x="5366" y="13429"/>
                </a:lnTo>
                <a:lnTo>
                  <a:pt x="5333" y="13436"/>
                </a:lnTo>
                <a:lnTo>
                  <a:pt x="5334" y="13454"/>
                </a:lnTo>
                <a:lnTo>
                  <a:pt x="5319" y="13465"/>
                </a:lnTo>
                <a:lnTo>
                  <a:pt x="5314" y="13462"/>
                </a:lnTo>
                <a:lnTo>
                  <a:pt x="5298" y="13475"/>
                </a:lnTo>
                <a:lnTo>
                  <a:pt x="5296" y="13597"/>
                </a:lnTo>
                <a:lnTo>
                  <a:pt x="5275" y="13627"/>
                </a:lnTo>
                <a:lnTo>
                  <a:pt x="5261" y="13659"/>
                </a:lnTo>
                <a:lnTo>
                  <a:pt x="5211" y="13731"/>
                </a:lnTo>
                <a:lnTo>
                  <a:pt x="5210" y="13769"/>
                </a:lnTo>
                <a:lnTo>
                  <a:pt x="5224" y="13794"/>
                </a:lnTo>
                <a:lnTo>
                  <a:pt x="5120" y="13847"/>
                </a:lnTo>
                <a:lnTo>
                  <a:pt x="4929" y="13883"/>
                </a:lnTo>
                <a:lnTo>
                  <a:pt x="4813" y="13928"/>
                </a:lnTo>
                <a:lnTo>
                  <a:pt x="4687" y="13945"/>
                </a:lnTo>
                <a:lnTo>
                  <a:pt x="4686" y="13936"/>
                </a:lnTo>
                <a:lnTo>
                  <a:pt x="4705" y="13917"/>
                </a:lnTo>
                <a:lnTo>
                  <a:pt x="4702" y="13903"/>
                </a:lnTo>
                <a:lnTo>
                  <a:pt x="4698" y="13901"/>
                </a:lnTo>
                <a:lnTo>
                  <a:pt x="4691" y="13910"/>
                </a:lnTo>
                <a:lnTo>
                  <a:pt x="4678" y="13905"/>
                </a:lnTo>
                <a:lnTo>
                  <a:pt x="4686" y="13879"/>
                </a:lnTo>
                <a:lnTo>
                  <a:pt x="4684" y="13873"/>
                </a:lnTo>
                <a:lnTo>
                  <a:pt x="4688" y="13871"/>
                </a:lnTo>
                <a:lnTo>
                  <a:pt x="4685" y="13863"/>
                </a:lnTo>
                <a:lnTo>
                  <a:pt x="4670" y="13851"/>
                </a:lnTo>
                <a:lnTo>
                  <a:pt x="4644" y="13852"/>
                </a:lnTo>
                <a:lnTo>
                  <a:pt x="4554" y="13873"/>
                </a:lnTo>
                <a:lnTo>
                  <a:pt x="4531" y="13872"/>
                </a:lnTo>
                <a:lnTo>
                  <a:pt x="4501" y="13862"/>
                </a:lnTo>
                <a:lnTo>
                  <a:pt x="4507" y="13844"/>
                </a:lnTo>
                <a:lnTo>
                  <a:pt x="4505" y="13812"/>
                </a:lnTo>
                <a:lnTo>
                  <a:pt x="4466" y="13758"/>
                </a:lnTo>
                <a:lnTo>
                  <a:pt x="4445" y="13746"/>
                </a:lnTo>
                <a:lnTo>
                  <a:pt x="4436" y="13733"/>
                </a:lnTo>
                <a:lnTo>
                  <a:pt x="4446" y="13718"/>
                </a:lnTo>
                <a:lnTo>
                  <a:pt x="4442" y="13711"/>
                </a:lnTo>
                <a:lnTo>
                  <a:pt x="4384" y="13668"/>
                </a:lnTo>
                <a:lnTo>
                  <a:pt x="4386" y="13558"/>
                </a:lnTo>
                <a:lnTo>
                  <a:pt x="4367" y="13542"/>
                </a:lnTo>
                <a:lnTo>
                  <a:pt x="4363" y="13542"/>
                </a:lnTo>
                <a:lnTo>
                  <a:pt x="4349" y="13527"/>
                </a:lnTo>
                <a:lnTo>
                  <a:pt x="4310" y="13498"/>
                </a:lnTo>
                <a:lnTo>
                  <a:pt x="4312" y="13368"/>
                </a:lnTo>
                <a:lnTo>
                  <a:pt x="4283" y="13338"/>
                </a:lnTo>
                <a:lnTo>
                  <a:pt x="4264" y="13345"/>
                </a:lnTo>
                <a:lnTo>
                  <a:pt x="4249" y="13260"/>
                </a:lnTo>
                <a:lnTo>
                  <a:pt x="4176" y="13137"/>
                </a:lnTo>
                <a:lnTo>
                  <a:pt x="4094" y="13060"/>
                </a:lnTo>
                <a:lnTo>
                  <a:pt x="4097" y="13051"/>
                </a:lnTo>
                <a:lnTo>
                  <a:pt x="4163" y="12967"/>
                </a:lnTo>
                <a:lnTo>
                  <a:pt x="4168" y="12930"/>
                </a:lnTo>
                <a:lnTo>
                  <a:pt x="4175" y="12918"/>
                </a:lnTo>
                <a:lnTo>
                  <a:pt x="4163" y="12912"/>
                </a:lnTo>
                <a:lnTo>
                  <a:pt x="4159" y="12914"/>
                </a:lnTo>
                <a:lnTo>
                  <a:pt x="4156" y="12911"/>
                </a:lnTo>
                <a:lnTo>
                  <a:pt x="4155" y="12915"/>
                </a:lnTo>
                <a:lnTo>
                  <a:pt x="4146" y="12908"/>
                </a:lnTo>
                <a:lnTo>
                  <a:pt x="4143" y="12911"/>
                </a:lnTo>
                <a:lnTo>
                  <a:pt x="4139" y="12909"/>
                </a:lnTo>
                <a:lnTo>
                  <a:pt x="4131" y="12911"/>
                </a:lnTo>
                <a:lnTo>
                  <a:pt x="4129" y="12915"/>
                </a:lnTo>
                <a:lnTo>
                  <a:pt x="4128" y="12911"/>
                </a:lnTo>
                <a:lnTo>
                  <a:pt x="4111" y="12912"/>
                </a:lnTo>
                <a:lnTo>
                  <a:pt x="4110" y="12907"/>
                </a:lnTo>
                <a:lnTo>
                  <a:pt x="4105" y="12906"/>
                </a:lnTo>
                <a:lnTo>
                  <a:pt x="4100" y="12913"/>
                </a:lnTo>
                <a:lnTo>
                  <a:pt x="4082" y="12904"/>
                </a:lnTo>
                <a:lnTo>
                  <a:pt x="4082" y="12900"/>
                </a:lnTo>
                <a:lnTo>
                  <a:pt x="4080" y="12904"/>
                </a:lnTo>
                <a:lnTo>
                  <a:pt x="4071" y="12905"/>
                </a:lnTo>
                <a:lnTo>
                  <a:pt x="4054" y="12887"/>
                </a:lnTo>
                <a:lnTo>
                  <a:pt x="4045" y="12888"/>
                </a:lnTo>
                <a:lnTo>
                  <a:pt x="4044" y="12882"/>
                </a:lnTo>
                <a:lnTo>
                  <a:pt x="4036" y="12879"/>
                </a:lnTo>
                <a:lnTo>
                  <a:pt x="4036" y="12875"/>
                </a:lnTo>
                <a:lnTo>
                  <a:pt x="4031" y="12874"/>
                </a:lnTo>
                <a:lnTo>
                  <a:pt x="4033" y="12870"/>
                </a:lnTo>
                <a:lnTo>
                  <a:pt x="4030" y="12871"/>
                </a:lnTo>
                <a:lnTo>
                  <a:pt x="4024" y="12862"/>
                </a:lnTo>
                <a:lnTo>
                  <a:pt x="4021" y="12870"/>
                </a:lnTo>
                <a:lnTo>
                  <a:pt x="4017" y="12868"/>
                </a:lnTo>
                <a:lnTo>
                  <a:pt x="4020" y="12864"/>
                </a:lnTo>
                <a:lnTo>
                  <a:pt x="4016" y="12861"/>
                </a:lnTo>
                <a:lnTo>
                  <a:pt x="4013" y="12864"/>
                </a:lnTo>
                <a:lnTo>
                  <a:pt x="4006" y="12859"/>
                </a:lnTo>
                <a:lnTo>
                  <a:pt x="3999" y="12862"/>
                </a:lnTo>
                <a:lnTo>
                  <a:pt x="3994" y="12860"/>
                </a:lnTo>
                <a:lnTo>
                  <a:pt x="3993" y="12854"/>
                </a:lnTo>
                <a:lnTo>
                  <a:pt x="3995" y="12850"/>
                </a:lnTo>
                <a:lnTo>
                  <a:pt x="3991" y="12851"/>
                </a:lnTo>
                <a:lnTo>
                  <a:pt x="3993" y="12847"/>
                </a:lnTo>
                <a:lnTo>
                  <a:pt x="3982" y="12838"/>
                </a:lnTo>
                <a:lnTo>
                  <a:pt x="3985" y="12835"/>
                </a:lnTo>
                <a:lnTo>
                  <a:pt x="3980" y="12836"/>
                </a:lnTo>
                <a:lnTo>
                  <a:pt x="3979" y="12828"/>
                </a:lnTo>
                <a:lnTo>
                  <a:pt x="3977" y="12832"/>
                </a:lnTo>
                <a:lnTo>
                  <a:pt x="3972" y="12827"/>
                </a:lnTo>
                <a:lnTo>
                  <a:pt x="3969" y="12823"/>
                </a:lnTo>
                <a:lnTo>
                  <a:pt x="3973" y="12823"/>
                </a:lnTo>
                <a:lnTo>
                  <a:pt x="3960" y="12809"/>
                </a:lnTo>
                <a:lnTo>
                  <a:pt x="3963" y="12805"/>
                </a:lnTo>
                <a:lnTo>
                  <a:pt x="3949" y="12795"/>
                </a:lnTo>
                <a:lnTo>
                  <a:pt x="3951" y="12792"/>
                </a:lnTo>
                <a:lnTo>
                  <a:pt x="3939" y="12792"/>
                </a:lnTo>
                <a:lnTo>
                  <a:pt x="3929" y="12785"/>
                </a:lnTo>
                <a:lnTo>
                  <a:pt x="3927" y="12788"/>
                </a:lnTo>
                <a:lnTo>
                  <a:pt x="3923" y="12787"/>
                </a:lnTo>
                <a:lnTo>
                  <a:pt x="3922" y="12784"/>
                </a:lnTo>
                <a:lnTo>
                  <a:pt x="3919" y="12785"/>
                </a:lnTo>
                <a:lnTo>
                  <a:pt x="3907" y="12781"/>
                </a:lnTo>
                <a:lnTo>
                  <a:pt x="3904" y="12783"/>
                </a:lnTo>
                <a:lnTo>
                  <a:pt x="3896" y="12764"/>
                </a:lnTo>
                <a:lnTo>
                  <a:pt x="3897" y="12761"/>
                </a:lnTo>
                <a:lnTo>
                  <a:pt x="3884" y="12752"/>
                </a:lnTo>
                <a:lnTo>
                  <a:pt x="3873" y="12754"/>
                </a:lnTo>
                <a:lnTo>
                  <a:pt x="3866" y="12731"/>
                </a:lnTo>
                <a:lnTo>
                  <a:pt x="3857" y="12727"/>
                </a:lnTo>
                <a:lnTo>
                  <a:pt x="3870" y="12726"/>
                </a:lnTo>
                <a:lnTo>
                  <a:pt x="3876" y="12720"/>
                </a:lnTo>
                <a:lnTo>
                  <a:pt x="3879" y="12723"/>
                </a:lnTo>
                <a:lnTo>
                  <a:pt x="3883" y="12722"/>
                </a:lnTo>
                <a:lnTo>
                  <a:pt x="3878" y="12717"/>
                </a:lnTo>
                <a:lnTo>
                  <a:pt x="3883" y="12711"/>
                </a:lnTo>
                <a:lnTo>
                  <a:pt x="3886" y="12714"/>
                </a:lnTo>
                <a:lnTo>
                  <a:pt x="3888" y="12711"/>
                </a:lnTo>
                <a:lnTo>
                  <a:pt x="3889" y="12715"/>
                </a:lnTo>
                <a:lnTo>
                  <a:pt x="3892" y="12712"/>
                </a:lnTo>
                <a:lnTo>
                  <a:pt x="3895" y="12715"/>
                </a:lnTo>
                <a:lnTo>
                  <a:pt x="3911" y="12711"/>
                </a:lnTo>
                <a:lnTo>
                  <a:pt x="3921" y="12697"/>
                </a:lnTo>
                <a:lnTo>
                  <a:pt x="3925" y="12698"/>
                </a:lnTo>
                <a:lnTo>
                  <a:pt x="3926" y="12694"/>
                </a:lnTo>
                <a:lnTo>
                  <a:pt x="3940" y="12693"/>
                </a:lnTo>
                <a:lnTo>
                  <a:pt x="3940" y="12697"/>
                </a:lnTo>
                <a:lnTo>
                  <a:pt x="3949" y="12695"/>
                </a:lnTo>
                <a:lnTo>
                  <a:pt x="3954" y="12685"/>
                </a:lnTo>
                <a:lnTo>
                  <a:pt x="3962" y="12683"/>
                </a:lnTo>
                <a:lnTo>
                  <a:pt x="3961" y="12679"/>
                </a:lnTo>
                <a:lnTo>
                  <a:pt x="3969" y="12674"/>
                </a:lnTo>
                <a:lnTo>
                  <a:pt x="3972" y="12676"/>
                </a:lnTo>
                <a:lnTo>
                  <a:pt x="3972" y="12671"/>
                </a:lnTo>
                <a:lnTo>
                  <a:pt x="3976" y="12669"/>
                </a:lnTo>
                <a:lnTo>
                  <a:pt x="3994" y="12663"/>
                </a:lnTo>
                <a:lnTo>
                  <a:pt x="3996" y="12659"/>
                </a:lnTo>
                <a:lnTo>
                  <a:pt x="3996" y="12663"/>
                </a:lnTo>
                <a:lnTo>
                  <a:pt x="4005" y="12654"/>
                </a:lnTo>
                <a:lnTo>
                  <a:pt x="4007" y="12657"/>
                </a:lnTo>
                <a:lnTo>
                  <a:pt x="4010" y="12648"/>
                </a:lnTo>
                <a:lnTo>
                  <a:pt x="4018" y="12647"/>
                </a:lnTo>
                <a:lnTo>
                  <a:pt x="4022" y="12639"/>
                </a:lnTo>
                <a:lnTo>
                  <a:pt x="4026" y="12639"/>
                </a:lnTo>
                <a:lnTo>
                  <a:pt x="4029" y="12630"/>
                </a:lnTo>
                <a:lnTo>
                  <a:pt x="4045" y="12626"/>
                </a:lnTo>
                <a:lnTo>
                  <a:pt x="4049" y="12628"/>
                </a:lnTo>
                <a:lnTo>
                  <a:pt x="4051" y="12620"/>
                </a:lnTo>
                <a:lnTo>
                  <a:pt x="4054" y="12623"/>
                </a:lnTo>
                <a:lnTo>
                  <a:pt x="4057" y="12618"/>
                </a:lnTo>
                <a:lnTo>
                  <a:pt x="4070" y="12614"/>
                </a:lnTo>
                <a:lnTo>
                  <a:pt x="4076" y="12604"/>
                </a:lnTo>
                <a:lnTo>
                  <a:pt x="4079" y="12602"/>
                </a:lnTo>
                <a:lnTo>
                  <a:pt x="4081" y="12605"/>
                </a:lnTo>
                <a:lnTo>
                  <a:pt x="4090" y="12593"/>
                </a:lnTo>
                <a:lnTo>
                  <a:pt x="4095" y="12594"/>
                </a:lnTo>
                <a:lnTo>
                  <a:pt x="4102" y="12587"/>
                </a:lnTo>
                <a:lnTo>
                  <a:pt x="4103" y="12591"/>
                </a:lnTo>
                <a:lnTo>
                  <a:pt x="4107" y="12589"/>
                </a:lnTo>
                <a:lnTo>
                  <a:pt x="4103" y="12581"/>
                </a:lnTo>
                <a:lnTo>
                  <a:pt x="4107" y="12575"/>
                </a:lnTo>
                <a:lnTo>
                  <a:pt x="4110" y="12559"/>
                </a:lnTo>
                <a:lnTo>
                  <a:pt x="4114" y="12559"/>
                </a:lnTo>
                <a:lnTo>
                  <a:pt x="4115" y="12544"/>
                </a:lnTo>
                <a:lnTo>
                  <a:pt x="4129" y="12537"/>
                </a:lnTo>
                <a:lnTo>
                  <a:pt x="4133" y="12525"/>
                </a:lnTo>
                <a:lnTo>
                  <a:pt x="4132" y="12517"/>
                </a:lnTo>
                <a:lnTo>
                  <a:pt x="4134" y="12514"/>
                </a:lnTo>
                <a:lnTo>
                  <a:pt x="4149" y="12511"/>
                </a:lnTo>
                <a:lnTo>
                  <a:pt x="4156" y="12502"/>
                </a:lnTo>
                <a:lnTo>
                  <a:pt x="4163" y="12498"/>
                </a:lnTo>
                <a:lnTo>
                  <a:pt x="4163" y="12484"/>
                </a:lnTo>
                <a:lnTo>
                  <a:pt x="4155" y="12476"/>
                </a:lnTo>
                <a:lnTo>
                  <a:pt x="4154" y="12470"/>
                </a:lnTo>
                <a:lnTo>
                  <a:pt x="4141" y="12450"/>
                </a:lnTo>
                <a:lnTo>
                  <a:pt x="4138" y="12438"/>
                </a:lnTo>
                <a:lnTo>
                  <a:pt x="4107" y="12409"/>
                </a:lnTo>
                <a:lnTo>
                  <a:pt x="4091" y="12405"/>
                </a:lnTo>
                <a:lnTo>
                  <a:pt x="4054" y="12370"/>
                </a:lnTo>
                <a:lnTo>
                  <a:pt x="4036" y="12343"/>
                </a:lnTo>
                <a:lnTo>
                  <a:pt x="4034" y="12326"/>
                </a:lnTo>
                <a:lnTo>
                  <a:pt x="4057" y="12324"/>
                </a:lnTo>
                <a:lnTo>
                  <a:pt x="4052" y="12296"/>
                </a:lnTo>
                <a:lnTo>
                  <a:pt x="4078" y="12294"/>
                </a:lnTo>
                <a:lnTo>
                  <a:pt x="4089" y="12290"/>
                </a:lnTo>
                <a:lnTo>
                  <a:pt x="4084" y="12265"/>
                </a:lnTo>
                <a:lnTo>
                  <a:pt x="4153" y="12247"/>
                </a:lnTo>
                <a:lnTo>
                  <a:pt x="4148" y="12223"/>
                </a:lnTo>
                <a:lnTo>
                  <a:pt x="4152" y="12222"/>
                </a:lnTo>
                <a:lnTo>
                  <a:pt x="4205" y="12160"/>
                </a:lnTo>
                <a:lnTo>
                  <a:pt x="4225" y="12130"/>
                </a:lnTo>
                <a:lnTo>
                  <a:pt x="4224" y="12124"/>
                </a:lnTo>
                <a:lnTo>
                  <a:pt x="4197" y="12086"/>
                </a:lnTo>
                <a:lnTo>
                  <a:pt x="4197" y="12071"/>
                </a:lnTo>
                <a:lnTo>
                  <a:pt x="4185" y="12046"/>
                </a:lnTo>
                <a:lnTo>
                  <a:pt x="4180" y="12027"/>
                </a:lnTo>
                <a:lnTo>
                  <a:pt x="4181" y="12018"/>
                </a:lnTo>
                <a:lnTo>
                  <a:pt x="4193" y="12001"/>
                </a:lnTo>
                <a:lnTo>
                  <a:pt x="4329" y="11978"/>
                </a:lnTo>
                <a:lnTo>
                  <a:pt x="4333" y="11980"/>
                </a:lnTo>
                <a:lnTo>
                  <a:pt x="4337" y="11976"/>
                </a:lnTo>
                <a:lnTo>
                  <a:pt x="4402" y="11966"/>
                </a:lnTo>
                <a:lnTo>
                  <a:pt x="4405" y="11969"/>
                </a:lnTo>
                <a:lnTo>
                  <a:pt x="4428" y="11961"/>
                </a:lnTo>
                <a:lnTo>
                  <a:pt x="4483" y="11953"/>
                </a:lnTo>
                <a:lnTo>
                  <a:pt x="4506" y="11940"/>
                </a:lnTo>
                <a:lnTo>
                  <a:pt x="4491" y="11913"/>
                </a:lnTo>
                <a:lnTo>
                  <a:pt x="4505" y="11893"/>
                </a:lnTo>
                <a:lnTo>
                  <a:pt x="4502" y="11879"/>
                </a:lnTo>
                <a:lnTo>
                  <a:pt x="4508" y="11829"/>
                </a:lnTo>
                <a:lnTo>
                  <a:pt x="4498" y="11810"/>
                </a:lnTo>
                <a:lnTo>
                  <a:pt x="4502" y="11804"/>
                </a:lnTo>
                <a:lnTo>
                  <a:pt x="4485" y="11791"/>
                </a:lnTo>
                <a:lnTo>
                  <a:pt x="4502" y="11771"/>
                </a:lnTo>
                <a:lnTo>
                  <a:pt x="4485" y="11745"/>
                </a:lnTo>
                <a:lnTo>
                  <a:pt x="4492" y="11687"/>
                </a:lnTo>
                <a:lnTo>
                  <a:pt x="4439" y="11685"/>
                </a:lnTo>
                <a:lnTo>
                  <a:pt x="4443" y="11651"/>
                </a:lnTo>
                <a:lnTo>
                  <a:pt x="4466" y="11609"/>
                </a:lnTo>
                <a:lnTo>
                  <a:pt x="4465" y="11605"/>
                </a:lnTo>
                <a:lnTo>
                  <a:pt x="4472" y="11583"/>
                </a:lnTo>
                <a:lnTo>
                  <a:pt x="4487" y="11584"/>
                </a:lnTo>
                <a:lnTo>
                  <a:pt x="4486" y="11554"/>
                </a:lnTo>
                <a:lnTo>
                  <a:pt x="4480" y="11549"/>
                </a:lnTo>
                <a:lnTo>
                  <a:pt x="4487" y="11533"/>
                </a:lnTo>
                <a:lnTo>
                  <a:pt x="4503" y="11536"/>
                </a:lnTo>
                <a:lnTo>
                  <a:pt x="4503" y="11509"/>
                </a:lnTo>
                <a:lnTo>
                  <a:pt x="4513" y="11513"/>
                </a:lnTo>
                <a:lnTo>
                  <a:pt x="4520" y="11485"/>
                </a:lnTo>
                <a:lnTo>
                  <a:pt x="4514" y="11459"/>
                </a:lnTo>
                <a:lnTo>
                  <a:pt x="4518" y="11440"/>
                </a:lnTo>
                <a:lnTo>
                  <a:pt x="4527" y="11428"/>
                </a:lnTo>
                <a:lnTo>
                  <a:pt x="4535" y="11424"/>
                </a:lnTo>
                <a:lnTo>
                  <a:pt x="4560" y="11423"/>
                </a:lnTo>
                <a:lnTo>
                  <a:pt x="4558" y="11416"/>
                </a:lnTo>
                <a:lnTo>
                  <a:pt x="4542" y="11412"/>
                </a:lnTo>
                <a:lnTo>
                  <a:pt x="4533" y="11399"/>
                </a:lnTo>
                <a:lnTo>
                  <a:pt x="4510" y="11387"/>
                </a:lnTo>
                <a:lnTo>
                  <a:pt x="4513" y="11372"/>
                </a:lnTo>
                <a:lnTo>
                  <a:pt x="4523" y="11364"/>
                </a:lnTo>
                <a:lnTo>
                  <a:pt x="4541" y="11358"/>
                </a:lnTo>
                <a:lnTo>
                  <a:pt x="4552" y="11336"/>
                </a:lnTo>
                <a:lnTo>
                  <a:pt x="4612" y="11353"/>
                </a:lnTo>
                <a:lnTo>
                  <a:pt x="4623" y="11336"/>
                </a:lnTo>
                <a:lnTo>
                  <a:pt x="4616" y="11334"/>
                </a:lnTo>
                <a:lnTo>
                  <a:pt x="4636" y="11258"/>
                </a:lnTo>
                <a:lnTo>
                  <a:pt x="4636" y="11213"/>
                </a:lnTo>
                <a:lnTo>
                  <a:pt x="4641" y="11200"/>
                </a:lnTo>
                <a:lnTo>
                  <a:pt x="4650" y="11192"/>
                </a:lnTo>
                <a:lnTo>
                  <a:pt x="4640" y="11125"/>
                </a:lnTo>
                <a:lnTo>
                  <a:pt x="4652" y="11021"/>
                </a:lnTo>
                <a:lnTo>
                  <a:pt x="4847" y="10984"/>
                </a:lnTo>
                <a:lnTo>
                  <a:pt x="4851" y="10818"/>
                </a:lnTo>
                <a:lnTo>
                  <a:pt x="4883" y="10803"/>
                </a:lnTo>
                <a:lnTo>
                  <a:pt x="4861" y="10757"/>
                </a:lnTo>
                <a:lnTo>
                  <a:pt x="4856" y="10752"/>
                </a:lnTo>
                <a:lnTo>
                  <a:pt x="4776" y="10726"/>
                </a:lnTo>
                <a:lnTo>
                  <a:pt x="4794" y="10714"/>
                </a:lnTo>
                <a:lnTo>
                  <a:pt x="4767" y="10696"/>
                </a:lnTo>
                <a:lnTo>
                  <a:pt x="4730" y="10636"/>
                </a:lnTo>
                <a:lnTo>
                  <a:pt x="4720" y="10613"/>
                </a:lnTo>
                <a:lnTo>
                  <a:pt x="4714" y="10607"/>
                </a:lnTo>
                <a:lnTo>
                  <a:pt x="4751" y="10572"/>
                </a:lnTo>
                <a:lnTo>
                  <a:pt x="4754" y="10552"/>
                </a:lnTo>
                <a:lnTo>
                  <a:pt x="4678" y="10413"/>
                </a:lnTo>
                <a:lnTo>
                  <a:pt x="4644" y="10369"/>
                </a:lnTo>
                <a:lnTo>
                  <a:pt x="4626" y="10354"/>
                </a:lnTo>
                <a:lnTo>
                  <a:pt x="4545" y="10404"/>
                </a:lnTo>
                <a:lnTo>
                  <a:pt x="4447" y="10452"/>
                </a:lnTo>
                <a:lnTo>
                  <a:pt x="4311" y="10498"/>
                </a:lnTo>
                <a:lnTo>
                  <a:pt x="4260" y="10534"/>
                </a:lnTo>
                <a:lnTo>
                  <a:pt x="4223" y="10556"/>
                </a:lnTo>
                <a:lnTo>
                  <a:pt x="4149" y="10588"/>
                </a:lnTo>
                <a:lnTo>
                  <a:pt x="4153" y="10547"/>
                </a:lnTo>
                <a:lnTo>
                  <a:pt x="4131" y="10511"/>
                </a:lnTo>
                <a:lnTo>
                  <a:pt x="4129" y="10491"/>
                </a:lnTo>
                <a:lnTo>
                  <a:pt x="4113" y="10482"/>
                </a:lnTo>
                <a:lnTo>
                  <a:pt x="4079" y="10491"/>
                </a:lnTo>
                <a:lnTo>
                  <a:pt x="4069" y="10471"/>
                </a:lnTo>
                <a:lnTo>
                  <a:pt x="4002" y="10491"/>
                </a:lnTo>
                <a:lnTo>
                  <a:pt x="4002" y="10475"/>
                </a:lnTo>
                <a:lnTo>
                  <a:pt x="3991" y="10486"/>
                </a:lnTo>
                <a:lnTo>
                  <a:pt x="3937" y="10521"/>
                </a:lnTo>
                <a:lnTo>
                  <a:pt x="3923" y="10545"/>
                </a:lnTo>
                <a:lnTo>
                  <a:pt x="3877" y="10566"/>
                </a:lnTo>
                <a:lnTo>
                  <a:pt x="3812" y="10451"/>
                </a:lnTo>
                <a:lnTo>
                  <a:pt x="3805" y="10419"/>
                </a:lnTo>
                <a:lnTo>
                  <a:pt x="3802" y="10376"/>
                </a:lnTo>
                <a:lnTo>
                  <a:pt x="3800" y="10380"/>
                </a:lnTo>
                <a:lnTo>
                  <a:pt x="3798" y="10376"/>
                </a:lnTo>
                <a:lnTo>
                  <a:pt x="3791" y="10376"/>
                </a:lnTo>
                <a:lnTo>
                  <a:pt x="3792" y="10371"/>
                </a:lnTo>
                <a:lnTo>
                  <a:pt x="3783" y="10373"/>
                </a:lnTo>
                <a:lnTo>
                  <a:pt x="3776" y="10368"/>
                </a:lnTo>
                <a:lnTo>
                  <a:pt x="3765" y="10372"/>
                </a:lnTo>
                <a:lnTo>
                  <a:pt x="3761" y="10364"/>
                </a:lnTo>
                <a:lnTo>
                  <a:pt x="3746" y="10367"/>
                </a:lnTo>
                <a:lnTo>
                  <a:pt x="3736" y="10362"/>
                </a:lnTo>
                <a:lnTo>
                  <a:pt x="3728" y="10369"/>
                </a:lnTo>
                <a:lnTo>
                  <a:pt x="3716" y="10367"/>
                </a:lnTo>
                <a:lnTo>
                  <a:pt x="3715" y="10371"/>
                </a:lnTo>
                <a:lnTo>
                  <a:pt x="3713" y="10368"/>
                </a:lnTo>
                <a:lnTo>
                  <a:pt x="3711" y="10371"/>
                </a:lnTo>
                <a:lnTo>
                  <a:pt x="3704" y="10366"/>
                </a:lnTo>
                <a:lnTo>
                  <a:pt x="3680" y="10376"/>
                </a:lnTo>
                <a:lnTo>
                  <a:pt x="3678" y="10379"/>
                </a:lnTo>
                <a:lnTo>
                  <a:pt x="3663" y="10380"/>
                </a:lnTo>
                <a:lnTo>
                  <a:pt x="3652" y="10387"/>
                </a:lnTo>
                <a:lnTo>
                  <a:pt x="3647" y="10386"/>
                </a:lnTo>
                <a:lnTo>
                  <a:pt x="3645" y="10381"/>
                </a:lnTo>
                <a:lnTo>
                  <a:pt x="3630" y="10382"/>
                </a:lnTo>
                <a:lnTo>
                  <a:pt x="3615" y="10370"/>
                </a:lnTo>
                <a:lnTo>
                  <a:pt x="3612" y="10373"/>
                </a:lnTo>
                <a:lnTo>
                  <a:pt x="3608" y="10372"/>
                </a:lnTo>
                <a:lnTo>
                  <a:pt x="3586" y="10339"/>
                </a:lnTo>
                <a:lnTo>
                  <a:pt x="3578" y="10339"/>
                </a:lnTo>
                <a:lnTo>
                  <a:pt x="3573" y="10328"/>
                </a:lnTo>
                <a:lnTo>
                  <a:pt x="3569" y="10328"/>
                </a:lnTo>
                <a:lnTo>
                  <a:pt x="3566" y="10319"/>
                </a:lnTo>
                <a:lnTo>
                  <a:pt x="3561" y="10316"/>
                </a:lnTo>
                <a:lnTo>
                  <a:pt x="3563" y="10309"/>
                </a:lnTo>
                <a:lnTo>
                  <a:pt x="3560" y="10301"/>
                </a:lnTo>
                <a:lnTo>
                  <a:pt x="3537" y="10290"/>
                </a:lnTo>
                <a:lnTo>
                  <a:pt x="3529" y="10283"/>
                </a:lnTo>
                <a:lnTo>
                  <a:pt x="3512" y="10284"/>
                </a:lnTo>
                <a:lnTo>
                  <a:pt x="3506" y="10290"/>
                </a:lnTo>
                <a:lnTo>
                  <a:pt x="3505" y="10298"/>
                </a:lnTo>
                <a:lnTo>
                  <a:pt x="3500" y="10297"/>
                </a:lnTo>
                <a:lnTo>
                  <a:pt x="3490" y="10303"/>
                </a:lnTo>
                <a:lnTo>
                  <a:pt x="3487" y="10302"/>
                </a:lnTo>
                <a:lnTo>
                  <a:pt x="3464" y="10306"/>
                </a:lnTo>
                <a:lnTo>
                  <a:pt x="3457" y="10302"/>
                </a:lnTo>
                <a:lnTo>
                  <a:pt x="3448" y="10307"/>
                </a:lnTo>
                <a:lnTo>
                  <a:pt x="3436" y="10308"/>
                </a:lnTo>
                <a:lnTo>
                  <a:pt x="3427" y="10314"/>
                </a:lnTo>
                <a:lnTo>
                  <a:pt x="3415" y="10313"/>
                </a:lnTo>
                <a:lnTo>
                  <a:pt x="3391" y="10321"/>
                </a:lnTo>
                <a:lnTo>
                  <a:pt x="3393" y="10294"/>
                </a:lnTo>
                <a:lnTo>
                  <a:pt x="3385" y="10257"/>
                </a:lnTo>
                <a:lnTo>
                  <a:pt x="3390" y="10227"/>
                </a:lnTo>
                <a:lnTo>
                  <a:pt x="3389" y="10207"/>
                </a:lnTo>
                <a:lnTo>
                  <a:pt x="3377" y="10173"/>
                </a:lnTo>
                <a:lnTo>
                  <a:pt x="3368" y="10131"/>
                </a:lnTo>
                <a:lnTo>
                  <a:pt x="3371" y="10081"/>
                </a:lnTo>
                <a:lnTo>
                  <a:pt x="3367" y="10048"/>
                </a:lnTo>
                <a:lnTo>
                  <a:pt x="3371" y="10031"/>
                </a:lnTo>
                <a:lnTo>
                  <a:pt x="3332" y="9961"/>
                </a:lnTo>
                <a:lnTo>
                  <a:pt x="3316" y="9920"/>
                </a:lnTo>
                <a:lnTo>
                  <a:pt x="3298" y="9909"/>
                </a:lnTo>
                <a:lnTo>
                  <a:pt x="3279" y="9878"/>
                </a:lnTo>
                <a:lnTo>
                  <a:pt x="3271" y="9876"/>
                </a:lnTo>
                <a:lnTo>
                  <a:pt x="3256" y="9882"/>
                </a:lnTo>
                <a:lnTo>
                  <a:pt x="3213" y="9892"/>
                </a:lnTo>
                <a:lnTo>
                  <a:pt x="3191" y="9901"/>
                </a:lnTo>
                <a:lnTo>
                  <a:pt x="3189" y="9905"/>
                </a:lnTo>
                <a:lnTo>
                  <a:pt x="3192" y="9915"/>
                </a:lnTo>
                <a:lnTo>
                  <a:pt x="3190" y="9938"/>
                </a:lnTo>
                <a:lnTo>
                  <a:pt x="3186" y="9947"/>
                </a:lnTo>
                <a:lnTo>
                  <a:pt x="3169" y="9963"/>
                </a:lnTo>
                <a:lnTo>
                  <a:pt x="3125" y="9964"/>
                </a:lnTo>
                <a:lnTo>
                  <a:pt x="3117" y="9968"/>
                </a:lnTo>
                <a:lnTo>
                  <a:pt x="2950" y="9980"/>
                </a:lnTo>
                <a:lnTo>
                  <a:pt x="2947" y="9973"/>
                </a:lnTo>
                <a:lnTo>
                  <a:pt x="2831" y="9932"/>
                </a:lnTo>
                <a:lnTo>
                  <a:pt x="2827" y="9927"/>
                </a:lnTo>
                <a:lnTo>
                  <a:pt x="2821" y="9927"/>
                </a:lnTo>
                <a:lnTo>
                  <a:pt x="2828" y="9924"/>
                </a:lnTo>
                <a:lnTo>
                  <a:pt x="2831" y="9909"/>
                </a:lnTo>
                <a:lnTo>
                  <a:pt x="2820" y="9888"/>
                </a:lnTo>
                <a:lnTo>
                  <a:pt x="2861" y="9875"/>
                </a:lnTo>
                <a:lnTo>
                  <a:pt x="2870" y="9869"/>
                </a:lnTo>
                <a:lnTo>
                  <a:pt x="2883" y="9835"/>
                </a:lnTo>
                <a:lnTo>
                  <a:pt x="2882" y="9808"/>
                </a:lnTo>
                <a:lnTo>
                  <a:pt x="2877" y="9806"/>
                </a:lnTo>
                <a:lnTo>
                  <a:pt x="2876" y="9815"/>
                </a:lnTo>
                <a:lnTo>
                  <a:pt x="2833" y="9797"/>
                </a:lnTo>
                <a:lnTo>
                  <a:pt x="2814" y="9800"/>
                </a:lnTo>
                <a:lnTo>
                  <a:pt x="2758" y="9820"/>
                </a:lnTo>
                <a:lnTo>
                  <a:pt x="2742" y="9835"/>
                </a:lnTo>
                <a:lnTo>
                  <a:pt x="2737" y="9846"/>
                </a:lnTo>
                <a:lnTo>
                  <a:pt x="2714" y="9842"/>
                </a:lnTo>
                <a:lnTo>
                  <a:pt x="2555" y="9830"/>
                </a:lnTo>
                <a:lnTo>
                  <a:pt x="2476" y="9841"/>
                </a:lnTo>
                <a:lnTo>
                  <a:pt x="2467" y="9820"/>
                </a:lnTo>
                <a:lnTo>
                  <a:pt x="2448" y="9751"/>
                </a:lnTo>
                <a:lnTo>
                  <a:pt x="2414" y="9707"/>
                </a:lnTo>
                <a:lnTo>
                  <a:pt x="2410" y="9697"/>
                </a:lnTo>
                <a:lnTo>
                  <a:pt x="2385" y="9661"/>
                </a:lnTo>
                <a:lnTo>
                  <a:pt x="2348" y="9634"/>
                </a:lnTo>
                <a:lnTo>
                  <a:pt x="2338" y="9632"/>
                </a:lnTo>
                <a:lnTo>
                  <a:pt x="2335" y="9618"/>
                </a:lnTo>
                <a:lnTo>
                  <a:pt x="2304" y="9594"/>
                </a:lnTo>
                <a:lnTo>
                  <a:pt x="2217" y="9528"/>
                </a:lnTo>
                <a:lnTo>
                  <a:pt x="2160" y="9512"/>
                </a:lnTo>
                <a:lnTo>
                  <a:pt x="2092" y="9531"/>
                </a:lnTo>
                <a:lnTo>
                  <a:pt x="2071" y="9540"/>
                </a:lnTo>
                <a:lnTo>
                  <a:pt x="2061" y="9548"/>
                </a:lnTo>
                <a:lnTo>
                  <a:pt x="2026" y="9566"/>
                </a:lnTo>
                <a:lnTo>
                  <a:pt x="2024" y="9559"/>
                </a:lnTo>
                <a:lnTo>
                  <a:pt x="2004" y="9567"/>
                </a:lnTo>
                <a:lnTo>
                  <a:pt x="2002" y="9561"/>
                </a:lnTo>
                <a:lnTo>
                  <a:pt x="1972" y="9578"/>
                </a:lnTo>
                <a:lnTo>
                  <a:pt x="1969" y="9571"/>
                </a:lnTo>
                <a:lnTo>
                  <a:pt x="1952" y="9577"/>
                </a:lnTo>
                <a:lnTo>
                  <a:pt x="1952" y="9494"/>
                </a:lnTo>
                <a:lnTo>
                  <a:pt x="1887" y="9496"/>
                </a:lnTo>
                <a:lnTo>
                  <a:pt x="1836" y="9479"/>
                </a:lnTo>
                <a:lnTo>
                  <a:pt x="1809" y="9458"/>
                </a:lnTo>
                <a:lnTo>
                  <a:pt x="1799" y="9460"/>
                </a:lnTo>
                <a:lnTo>
                  <a:pt x="1783" y="9501"/>
                </a:lnTo>
                <a:lnTo>
                  <a:pt x="1766" y="9492"/>
                </a:lnTo>
                <a:lnTo>
                  <a:pt x="1757" y="9531"/>
                </a:lnTo>
                <a:lnTo>
                  <a:pt x="1761" y="9536"/>
                </a:lnTo>
                <a:lnTo>
                  <a:pt x="1745" y="9546"/>
                </a:lnTo>
                <a:lnTo>
                  <a:pt x="1751" y="9556"/>
                </a:lnTo>
                <a:lnTo>
                  <a:pt x="1730" y="9579"/>
                </a:lnTo>
                <a:lnTo>
                  <a:pt x="1724" y="9582"/>
                </a:lnTo>
                <a:lnTo>
                  <a:pt x="1721" y="9578"/>
                </a:lnTo>
                <a:lnTo>
                  <a:pt x="1706" y="9549"/>
                </a:lnTo>
                <a:lnTo>
                  <a:pt x="1689" y="9550"/>
                </a:lnTo>
                <a:lnTo>
                  <a:pt x="1677" y="9557"/>
                </a:lnTo>
                <a:lnTo>
                  <a:pt x="1667" y="9554"/>
                </a:lnTo>
                <a:lnTo>
                  <a:pt x="1664" y="9543"/>
                </a:lnTo>
                <a:lnTo>
                  <a:pt x="1610" y="9558"/>
                </a:lnTo>
                <a:lnTo>
                  <a:pt x="1622" y="9593"/>
                </a:lnTo>
                <a:lnTo>
                  <a:pt x="1588" y="9628"/>
                </a:lnTo>
                <a:lnTo>
                  <a:pt x="1555" y="9578"/>
                </a:lnTo>
                <a:lnTo>
                  <a:pt x="1528" y="9588"/>
                </a:lnTo>
                <a:lnTo>
                  <a:pt x="1507" y="9573"/>
                </a:lnTo>
                <a:lnTo>
                  <a:pt x="1493" y="9549"/>
                </a:lnTo>
                <a:lnTo>
                  <a:pt x="1464" y="9543"/>
                </a:lnTo>
                <a:lnTo>
                  <a:pt x="1459" y="9537"/>
                </a:lnTo>
                <a:lnTo>
                  <a:pt x="1447" y="9510"/>
                </a:lnTo>
                <a:lnTo>
                  <a:pt x="1441" y="9502"/>
                </a:lnTo>
                <a:lnTo>
                  <a:pt x="1419" y="9500"/>
                </a:lnTo>
                <a:lnTo>
                  <a:pt x="1400" y="9483"/>
                </a:lnTo>
                <a:lnTo>
                  <a:pt x="1375" y="9474"/>
                </a:lnTo>
                <a:lnTo>
                  <a:pt x="1367" y="9468"/>
                </a:lnTo>
                <a:lnTo>
                  <a:pt x="1363" y="9461"/>
                </a:lnTo>
                <a:lnTo>
                  <a:pt x="1344" y="9455"/>
                </a:lnTo>
                <a:lnTo>
                  <a:pt x="1340" y="9446"/>
                </a:lnTo>
                <a:lnTo>
                  <a:pt x="1327" y="9436"/>
                </a:lnTo>
                <a:lnTo>
                  <a:pt x="1287" y="9398"/>
                </a:lnTo>
                <a:lnTo>
                  <a:pt x="1231" y="9331"/>
                </a:lnTo>
                <a:lnTo>
                  <a:pt x="1224" y="9326"/>
                </a:lnTo>
                <a:lnTo>
                  <a:pt x="1212" y="9324"/>
                </a:lnTo>
                <a:lnTo>
                  <a:pt x="1200" y="9322"/>
                </a:lnTo>
                <a:lnTo>
                  <a:pt x="1189" y="9315"/>
                </a:lnTo>
                <a:lnTo>
                  <a:pt x="1182" y="9298"/>
                </a:lnTo>
                <a:lnTo>
                  <a:pt x="1183" y="9271"/>
                </a:lnTo>
                <a:lnTo>
                  <a:pt x="1163" y="9244"/>
                </a:lnTo>
                <a:lnTo>
                  <a:pt x="1148" y="9229"/>
                </a:lnTo>
                <a:lnTo>
                  <a:pt x="1114" y="9265"/>
                </a:lnTo>
                <a:lnTo>
                  <a:pt x="1076" y="9285"/>
                </a:lnTo>
                <a:lnTo>
                  <a:pt x="936" y="9307"/>
                </a:lnTo>
                <a:lnTo>
                  <a:pt x="888" y="9306"/>
                </a:lnTo>
                <a:lnTo>
                  <a:pt x="886" y="9297"/>
                </a:lnTo>
                <a:lnTo>
                  <a:pt x="882" y="9294"/>
                </a:lnTo>
                <a:lnTo>
                  <a:pt x="852" y="9288"/>
                </a:lnTo>
                <a:lnTo>
                  <a:pt x="759" y="9332"/>
                </a:lnTo>
                <a:lnTo>
                  <a:pt x="673" y="9381"/>
                </a:lnTo>
                <a:lnTo>
                  <a:pt x="627" y="9388"/>
                </a:lnTo>
                <a:lnTo>
                  <a:pt x="599" y="9386"/>
                </a:lnTo>
                <a:lnTo>
                  <a:pt x="554" y="9397"/>
                </a:lnTo>
                <a:lnTo>
                  <a:pt x="529" y="9382"/>
                </a:lnTo>
                <a:lnTo>
                  <a:pt x="479" y="9402"/>
                </a:lnTo>
                <a:lnTo>
                  <a:pt x="469" y="9400"/>
                </a:lnTo>
                <a:lnTo>
                  <a:pt x="467" y="9390"/>
                </a:lnTo>
                <a:lnTo>
                  <a:pt x="449" y="9388"/>
                </a:lnTo>
                <a:lnTo>
                  <a:pt x="419" y="9400"/>
                </a:lnTo>
                <a:lnTo>
                  <a:pt x="417" y="9395"/>
                </a:lnTo>
                <a:lnTo>
                  <a:pt x="382" y="9400"/>
                </a:lnTo>
                <a:lnTo>
                  <a:pt x="354" y="9377"/>
                </a:lnTo>
                <a:lnTo>
                  <a:pt x="343" y="9355"/>
                </a:lnTo>
                <a:lnTo>
                  <a:pt x="321" y="9353"/>
                </a:lnTo>
                <a:lnTo>
                  <a:pt x="293" y="9358"/>
                </a:lnTo>
                <a:lnTo>
                  <a:pt x="270" y="9290"/>
                </a:lnTo>
                <a:lnTo>
                  <a:pt x="310" y="9288"/>
                </a:lnTo>
                <a:lnTo>
                  <a:pt x="297" y="9259"/>
                </a:lnTo>
                <a:lnTo>
                  <a:pt x="277" y="9252"/>
                </a:lnTo>
                <a:lnTo>
                  <a:pt x="284" y="9208"/>
                </a:lnTo>
                <a:lnTo>
                  <a:pt x="293" y="9205"/>
                </a:lnTo>
                <a:lnTo>
                  <a:pt x="325" y="9203"/>
                </a:lnTo>
                <a:lnTo>
                  <a:pt x="320" y="9179"/>
                </a:lnTo>
                <a:lnTo>
                  <a:pt x="338" y="9181"/>
                </a:lnTo>
                <a:lnTo>
                  <a:pt x="337" y="9165"/>
                </a:lnTo>
                <a:lnTo>
                  <a:pt x="309" y="9173"/>
                </a:lnTo>
                <a:lnTo>
                  <a:pt x="287" y="9172"/>
                </a:lnTo>
                <a:lnTo>
                  <a:pt x="258" y="9166"/>
                </a:lnTo>
                <a:lnTo>
                  <a:pt x="225" y="9148"/>
                </a:lnTo>
                <a:lnTo>
                  <a:pt x="212" y="9122"/>
                </a:lnTo>
                <a:lnTo>
                  <a:pt x="203" y="9085"/>
                </a:lnTo>
                <a:lnTo>
                  <a:pt x="189" y="9053"/>
                </a:lnTo>
                <a:lnTo>
                  <a:pt x="173" y="9028"/>
                </a:lnTo>
                <a:lnTo>
                  <a:pt x="167" y="9029"/>
                </a:lnTo>
                <a:lnTo>
                  <a:pt x="130" y="8905"/>
                </a:lnTo>
                <a:lnTo>
                  <a:pt x="135" y="8905"/>
                </a:lnTo>
                <a:lnTo>
                  <a:pt x="170" y="8919"/>
                </a:lnTo>
                <a:lnTo>
                  <a:pt x="176" y="8916"/>
                </a:lnTo>
                <a:lnTo>
                  <a:pt x="174" y="8902"/>
                </a:lnTo>
                <a:lnTo>
                  <a:pt x="167" y="8880"/>
                </a:lnTo>
                <a:lnTo>
                  <a:pt x="148" y="8854"/>
                </a:lnTo>
                <a:lnTo>
                  <a:pt x="136" y="8828"/>
                </a:lnTo>
                <a:lnTo>
                  <a:pt x="129" y="8808"/>
                </a:lnTo>
                <a:lnTo>
                  <a:pt x="129" y="8791"/>
                </a:lnTo>
                <a:lnTo>
                  <a:pt x="136" y="8775"/>
                </a:lnTo>
                <a:lnTo>
                  <a:pt x="154" y="8753"/>
                </a:lnTo>
                <a:lnTo>
                  <a:pt x="157" y="8738"/>
                </a:lnTo>
                <a:lnTo>
                  <a:pt x="154" y="8730"/>
                </a:lnTo>
                <a:lnTo>
                  <a:pt x="192" y="8680"/>
                </a:lnTo>
                <a:lnTo>
                  <a:pt x="192" y="8668"/>
                </a:lnTo>
                <a:lnTo>
                  <a:pt x="186" y="8655"/>
                </a:lnTo>
                <a:lnTo>
                  <a:pt x="179" y="8649"/>
                </a:lnTo>
                <a:lnTo>
                  <a:pt x="158" y="8647"/>
                </a:lnTo>
                <a:lnTo>
                  <a:pt x="119" y="8627"/>
                </a:lnTo>
                <a:lnTo>
                  <a:pt x="104" y="8611"/>
                </a:lnTo>
                <a:lnTo>
                  <a:pt x="86" y="8598"/>
                </a:lnTo>
                <a:lnTo>
                  <a:pt x="73" y="8576"/>
                </a:lnTo>
                <a:lnTo>
                  <a:pt x="43" y="8558"/>
                </a:lnTo>
                <a:lnTo>
                  <a:pt x="40" y="8544"/>
                </a:lnTo>
                <a:lnTo>
                  <a:pt x="28" y="8542"/>
                </a:lnTo>
                <a:lnTo>
                  <a:pt x="25" y="8536"/>
                </a:lnTo>
                <a:lnTo>
                  <a:pt x="9" y="8536"/>
                </a:lnTo>
                <a:lnTo>
                  <a:pt x="6" y="8509"/>
                </a:lnTo>
                <a:lnTo>
                  <a:pt x="0" y="8499"/>
                </a:lnTo>
                <a:lnTo>
                  <a:pt x="4" y="8483"/>
                </a:lnTo>
                <a:lnTo>
                  <a:pt x="17" y="8456"/>
                </a:lnTo>
                <a:lnTo>
                  <a:pt x="29" y="8410"/>
                </a:lnTo>
                <a:lnTo>
                  <a:pt x="37" y="8390"/>
                </a:lnTo>
                <a:lnTo>
                  <a:pt x="42" y="8385"/>
                </a:lnTo>
                <a:lnTo>
                  <a:pt x="43" y="8377"/>
                </a:lnTo>
                <a:lnTo>
                  <a:pt x="38" y="8362"/>
                </a:lnTo>
                <a:lnTo>
                  <a:pt x="60" y="8365"/>
                </a:lnTo>
                <a:lnTo>
                  <a:pt x="64" y="8373"/>
                </a:lnTo>
                <a:lnTo>
                  <a:pt x="62" y="8377"/>
                </a:lnTo>
                <a:lnTo>
                  <a:pt x="69" y="8380"/>
                </a:lnTo>
                <a:lnTo>
                  <a:pt x="79" y="8391"/>
                </a:lnTo>
                <a:lnTo>
                  <a:pt x="91" y="8415"/>
                </a:lnTo>
                <a:lnTo>
                  <a:pt x="104" y="8409"/>
                </a:lnTo>
                <a:lnTo>
                  <a:pt x="113" y="8416"/>
                </a:lnTo>
                <a:lnTo>
                  <a:pt x="127" y="8416"/>
                </a:lnTo>
                <a:lnTo>
                  <a:pt x="132" y="8430"/>
                </a:lnTo>
                <a:lnTo>
                  <a:pt x="143" y="8436"/>
                </a:lnTo>
                <a:lnTo>
                  <a:pt x="163" y="8417"/>
                </a:lnTo>
                <a:lnTo>
                  <a:pt x="179" y="8415"/>
                </a:lnTo>
                <a:lnTo>
                  <a:pt x="199" y="8429"/>
                </a:lnTo>
                <a:lnTo>
                  <a:pt x="198" y="8433"/>
                </a:lnTo>
                <a:lnTo>
                  <a:pt x="203" y="8434"/>
                </a:lnTo>
                <a:lnTo>
                  <a:pt x="206" y="8430"/>
                </a:lnTo>
                <a:lnTo>
                  <a:pt x="214" y="8431"/>
                </a:lnTo>
                <a:lnTo>
                  <a:pt x="221" y="8426"/>
                </a:lnTo>
                <a:lnTo>
                  <a:pt x="220" y="8421"/>
                </a:lnTo>
                <a:lnTo>
                  <a:pt x="230" y="8411"/>
                </a:lnTo>
                <a:lnTo>
                  <a:pt x="254" y="8444"/>
                </a:lnTo>
                <a:lnTo>
                  <a:pt x="283" y="8467"/>
                </a:lnTo>
                <a:lnTo>
                  <a:pt x="301" y="8475"/>
                </a:lnTo>
                <a:lnTo>
                  <a:pt x="316" y="8474"/>
                </a:lnTo>
                <a:lnTo>
                  <a:pt x="326" y="8483"/>
                </a:lnTo>
                <a:lnTo>
                  <a:pt x="329" y="8481"/>
                </a:lnTo>
                <a:lnTo>
                  <a:pt x="338" y="8489"/>
                </a:lnTo>
                <a:lnTo>
                  <a:pt x="345" y="8490"/>
                </a:lnTo>
                <a:lnTo>
                  <a:pt x="352" y="8485"/>
                </a:lnTo>
                <a:lnTo>
                  <a:pt x="364" y="8492"/>
                </a:lnTo>
                <a:lnTo>
                  <a:pt x="372" y="8499"/>
                </a:lnTo>
                <a:lnTo>
                  <a:pt x="375" y="8509"/>
                </a:lnTo>
                <a:lnTo>
                  <a:pt x="375" y="8522"/>
                </a:lnTo>
                <a:lnTo>
                  <a:pt x="380" y="8543"/>
                </a:lnTo>
                <a:lnTo>
                  <a:pt x="377" y="8551"/>
                </a:lnTo>
                <a:lnTo>
                  <a:pt x="379" y="8565"/>
                </a:lnTo>
                <a:lnTo>
                  <a:pt x="402" y="8582"/>
                </a:lnTo>
                <a:lnTo>
                  <a:pt x="418" y="8580"/>
                </a:lnTo>
                <a:lnTo>
                  <a:pt x="425" y="8572"/>
                </a:lnTo>
                <a:lnTo>
                  <a:pt x="462" y="8548"/>
                </a:lnTo>
                <a:lnTo>
                  <a:pt x="486" y="8553"/>
                </a:lnTo>
                <a:lnTo>
                  <a:pt x="509" y="8541"/>
                </a:lnTo>
                <a:lnTo>
                  <a:pt x="524" y="8526"/>
                </a:lnTo>
                <a:lnTo>
                  <a:pt x="535" y="8509"/>
                </a:lnTo>
                <a:lnTo>
                  <a:pt x="551" y="8502"/>
                </a:lnTo>
                <a:lnTo>
                  <a:pt x="574" y="8507"/>
                </a:lnTo>
                <a:lnTo>
                  <a:pt x="599" y="8540"/>
                </a:lnTo>
                <a:lnTo>
                  <a:pt x="629" y="8595"/>
                </a:lnTo>
                <a:lnTo>
                  <a:pt x="667" y="8638"/>
                </a:lnTo>
                <a:lnTo>
                  <a:pt x="686" y="8654"/>
                </a:lnTo>
                <a:lnTo>
                  <a:pt x="711" y="8667"/>
                </a:lnTo>
                <a:lnTo>
                  <a:pt x="731" y="8673"/>
                </a:lnTo>
                <a:lnTo>
                  <a:pt x="760" y="8678"/>
                </a:lnTo>
                <a:lnTo>
                  <a:pt x="771" y="8657"/>
                </a:lnTo>
                <a:lnTo>
                  <a:pt x="802" y="8638"/>
                </a:lnTo>
                <a:lnTo>
                  <a:pt x="811" y="8635"/>
                </a:lnTo>
                <a:lnTo>
                  <a:pt x="853" y="8634"/>
                </a:lnTo>
                <a:lnTo>
                  <a:pt x="895" y="8609"/>
                </a:lnTo>
                <a:lnTo>
                  <a:pt x="921" y="8604"/>
                </a:lnTo>
                <a:lnTo>
                  <a:pt x="935" y="8597"/>
                </a:lnTo>
                <a:lnTo>
                  <a:pt x="999" y="8573"/>
                </a:lnTo>
                <a:lnTo>
                  <a:pt x="1012" y="8565"/>
                </a:lnTo>
                <a:lnTo>
                  <a:pt x="1017" y="8559"/>
                </a:lnTo>
                <a:lnTo>
                  <a:pt x="1030" y="8530"/>
                </a:lnTo>
                <a:lnTo>
                  <a:pt x="1030" y="8516"/>
                </a:lnTo>
                <a:lnTo>
                  <a:pt x="1021" y="8496"/>
                </a:lnTo>
                <a:lnTo>
                  <a:pt x="1022" y="8483"/>
                </a:lnTo>
                <a:lnTo>
                  <a:pt x="1038" y="8484"/>
                </a:lnTo>
                <a:lnTo>
                  <a:pt x="1040" y="8489"/>
                </a:lnTo>
                <a:lnTo>
                  <a:pt x="1054" y="8474"/>
                </a:lnTo>
                <a:lnTo>
                  <a:pt x="1118" y="8444"/>
                </a:lnTo>
                <a:lnTo>
                  <a:pt x="1125" y="8430"/>
                </a:lnTo>
                <a:lnTo>
                  <a:pt x="1155" y="8407"/>
                </a:lnTo>
                <a:lnTo>
                  <a:pt x="1175" y="8413"/>
                </a:lnTo>
                <a:lnTo>
                  <a:pt x="1235" y="8407"/>
                </a:lnTo>
                <a:lnTo>
                  <a:pt x="1234" y="8402"/>
                </a:lnTo>
                <a:lnTo>
                  <a:pt x="1283" y="8376"/>
                </a:lnTo>
                <a:lnTo>
                  <a:pt x="1278" y="8367"/>
                </a:lnTo>
                <a:lnTo>
                  <a:pt x="1281" y="8360"/>
                </a:lnTo>
                <a:lnTo>
                  <a:pt x="1299" y="8354"/>
                </a:lnTo>
                <a:lnTo>
                  <a:pt x="1316" y="8340"/>
                </a:lnTo>
                <a:lnTo>
                  <a:pt x="1349" y="8327"/>
                </a:lnTo>
                <a:lnTo>
                  <a:pt x="1362" y="8317"/>
                </a:lnTo>
                <a:lnTo>
                  <a:pt x="1366" y="8309"/>
                </a:lnTo>
                <a:lnTo>
                  <a:pt x="1374" y="8308"/>
                </a:lnTo>
                <a:lnTo>
                  <a:pt x="1395" y="8284"/>
                </a:lnTo>
                <a:lnTo>
                  <a:pt x="1399" y="8271"/>
                </a:lnTo>
                <a:lnTo>
                  <a:pt x="1414" y="8256"/>
                </a:lnTo>
                <a:lnTo>
                  <a:pt x="1429" y="8259"/>
                </a:lnTo>
                <a:lnTo>
                  <a:pt x="1445" y="8278"/>
                </a:lnTo>
                <a:lnTo>
                  <a:pt x="1463" y="8279"/>
                </a:lnTo>
                <a:lnTo>
                  <a:pt x="1465" y="8276"/>
                </a:lnTo>
                <a:lnTo>
                  <a:pt x="1458" y="8268"/>
                </a:lnTo>
                <a:lnTo>
                  <a:pt x="1453" y="8247"/>
                </a:lnTo>
                <a:lnTo>
                  <a:pt x="1489" y="8236"/>
                </a:lnTo>
                <a:lnTo>
                  <a:pt x="1490" y="8267"/>
                </a:lnTo>
                <a:lnTo>
                  <a:pt x="1514" y="8277"/>
                </a:lnTo>
                <a:lnTo>
                  <a:pt x="1513" y="8287"/>
                </a:lnTo>
                <a:lnTo>
                  <a:pt x="1518" y="8300"/>
                </a:lnTo>
                <a:lnTo>
                  <a:pt x="1532" y="8300"/>
                </a:lnTo>
                <a:lnTo>
                  <a:pt x="1534" y="8295"/>
                </a:lnTo>
                <a:lnTo>
                  <a:pt x="1543" y="8291"/>
                </a:lnTo>
                <a:lnTo>
                  <a:pt x="1558" y="8296"/>
                </a:lnTo>
                <a:lnTo>
                  <a:pt x="1564" y="8292"/>
                </a:lnTo>
                <a:lnTo>
                  <a:pt x="1562" y="8282"/>
                </a:lnTo>
                <a:lnTo>
                  <a:pt x="1564" y="8270"/>
                </a:lnTo>
                <a:lnTo>
                  <a:pt x="1579" y="8267"/>
                </a:lnTo>
                <a:lnTo>
                  <a:pt x="1591" y="8249"/>
                </a:lnTo>
                <a:lnTo>
                  <a:pt x="1640" y="8213"/>
                </a:lnTo>
                <a:lnTo>
                  <a:pt x="1788" y="8133"/>
                </a:lnTo>
                <a:lnTo>
                  <a:pt x="1957" y="8092"/>
                </a:lnTo>
                <a:lnTo>
                  <a:pt x="2147" y="8031"/>
                </a:lnTo>
                <a:lnTo>
                  <a:pt x="2168" y="8047"/>
                </a:lnTo>
                <a:lnTo>
                  <a:pt x="2226" y="8047"/>
                </a:lnTo>
                <a:lnTo>
                  <a:pt x="2259" y="7998"/>
                </a:lnTo>
                <a:lnTo>
                  <a:pt x="2359" y="7962"/>
                </a:lnTo>
                <a:lnTo>
                  <a:pt x="2480" y="7908"/>
                </a:lnTo>
                <a:lnTo>
                  <a:pt x="2540" y="7871"/>
                </a:lnTo>
                <a:lnTo>
                  <a:pt x="2595" y="7844"/>
                </a:lnTo>
                <a:lnTo>
                  <a:pt x="2678" y="7822"/>
                </a:lnTo>
                <a:lnTo>
                  <a:pt x="2684" y="7827"/>
                </a:lnTo>
                <a:lnTo>
                  <a:pt x="2679" y="7840"/>
                </a:lnTo>
                <a:lnTo>
                  <a:pt x="2683" y="7844"/>
                </a:lnTo>
                <a:lnTo>
                  <a:pt x="2718" y="7855"/>
                </a:lnTo>
                <a:lnTo>
                  <a:pt x="2725" y="7860"/>
                </a:lnTo>
                <a:lnTo>
                  <a:pt x="2753" y="7866"/>
                </a:lnTo>
                <a:lnTo>
                  <a:pt x="2776" y="7850"/>
                </a:lnTo>
                <a:lnTo>
                  <a:pt x="2781" y="7860"/>
                </a:lnTo>
                <a:lnTo>
                  <a:pt x="2796" y="7938"/>
                </a:lnTo>
                <a:lnTo>
                  <a:pt x="2814" y="7950"/>
                </a:lnTo>
                <a:lnTo>
                  <a:pt x="2830" y="7940"/>
                </a:lnTo>
                <a:lnTo>
                  <a:pt x="2847" y="7942"/>
                </a:lnTo>
                <a:lnTo>
                  <a:pt x="2849" y="7945"/>
                </a:lnTo>
                <a:lnTo>
                  <a:pt x="2849" y="7962"/>
                </a:lnTo>
                <a:lnTo>
                  <a:pt x="2844" y="7989"/>
                </a:lnTo>
                <a:lnTo>
                  <a:pt x="3000" y="8137"/>
                </a:lnTo>
                <a:lnTo>
                  <a:pt x="3006" y="8142"/>
                </a:lnTo>
                <a:lnTo>
                  <a:pt x="3103" y="8107"/>
                </a:lnTo>
                <a:lnTo>
                  <a:pt x="3146" y="8023"/>
                </a:lnTo>
                <a:lnTo>
                  <a:pt x="3176" y="8016"/>
                </a:lnTo>
                <a:lnTo>
                  <a:pt x="3200" y="8013"/>
                </a:lnTo>
                <a:lnTo>
                  <a:pt x="3221" y="8010"/>
                </a:lnTo>
                <a:lnTo>
                  <a:pt x="3272" y="7990"/>
                </a:lnTo>
                <a:lnTo>
                  <a:pt x="3280" y="7971"/>
                </a:lnTo>
                <a:lnTo>
                  <a:pt x="3286" y="7969"/>
                </a:lnTo>
                <a:lnTo>
                  <a:pt x="3302" y="7950"/>
                </a:lnTo>
                <a:lnTo>
                  <a:pt x="3300" y="7945"/>
                </a:lnTo>
                <a:lnTo>
                  <a:pt x="3301" y="7918"/>
                </a:lnTo>
                <a:lnTo>
                  <a:pt x="3300" y="7913"/>
                </a:lnTo>
                <a:lnTo>
                  <a:pt x="3306" y="7907"/>
                </a:lnTo>
                <a:lnTo>
                  <a:pt x="3317" y="7900"/>
                </a:lnTo>
                <a:lnTo>
                  <a:pt x="3358" y="7894"/>
                </a:lnTo>
                <a:lnTo>
                  <a:pt x="3376" y="7886"/>
                </a:lnTo>
                <a:lnTo>
                  <a:pt x="3385" y="7876"/>
                </a:lnTo>
                <a:lnTo>
                  <a:pt x="3408" y="7867"/>
                </a:lnTo>
                <a:lnTo>
                  <a:pt x="3444" y="7866"/>
                </a:lnTo>
                <a:lnTo>
                  <a:pt x="3617" y="7680"/>
                </a:lnTo>
                <a:lnTo>
                  <a:pt x="3616" y="7675"/>
                </a:lnTo>
                <a:lnTo>
                  <a:pt x="3593" y="7654"/>
                </a:lnTo>
                <a:lnTo>
                  <a:pt x="3664" y="7599"/>
                </a:lnTo>
                <a:lnTo>
                  <a:pt x="3698" y="7494"/>
                </a:lnTo>
                <a:lnTo>
                  <a:pt x="3690" y="7473"/>
                </a:lnTo>
                <a:lnTo>
                  <a:pt x="3720" y="7261"/>
                </a:lnTo>
                <a:lnTo>
                  <a:pt x="3842" y="7220"/>
                </a:lnTo>
                <a:lnTo>
                  <a:pt x="3855" y="7195"/>
                </a:lnTo>
                <a:lnTo>
                  <a:pt x="3926" y="7190"/>
                </a:lnTo>
                <a:lnTo>
                  <a:pt x="3987" y="7192"/>
                </a:lnTo>
                <a:lnTo>
                  <a:pt x="4024" y="7108"/>
                </a:lnTo>
                <a:lnTo>
                  <a:pt x="4028" y="7065"/>
                </a:lnTo>
                <a:lnTo>
                  <a:pt x="4025" y="7045"/>
                </a:lnTo>
                <a:lnTo>
                  <a:pt x="4007" y="7015"/>
                </a:lnTo>
                <a:lnTo>
                  <a:pt x="4005" y="7007"/>
                </a:lnTo>
                <a:lnTo>
                  <a:pt x="4003" y="6973"/>
                </a:lnTo>
                <a:lnTo>
                  <a:pt x="4012" y="6874"/>
                </a:lnTo>
                <a:lnTo>
                  <a:pt x="3982" y="6768"/>
                </a:lnTo>
                <a:lnTo>
                  <a:pt x="3816" y="6741"/>
                </a:lnTo>
                <a:lnTo>
                  <a:pt x="3849" y="6698"/>
                </a:lnTo>
                <a:lnTo>
                  <a:pt x="3543" y="6436"/>
                </a:lnTo>
                <a:lnTo>
                  <a:pt x="3508" y="6402"/>
                </a:lnTo>
                <a:lnTo>
                  <a:pt x="3457" y="6387"/>
                </a:lnTo>
                <a:lnTo>
                  <a:pt x="3438" y="6336"/>
                </a:lnTo>
                <a:lnTo>
                  <a:pt x="3342" y="6245"/>
                </a:lnTo>
                <a:lnTo>
                  <a:pt x="3002" y="6066"/>
                </a:lnTo>
                <a:lnTo>
                  <a:pt x="2768" y="6062"/>
                </a:lnTo>
                <a:lnTo>
                  <a:pt x="2777" y="5883"/>
                </a:lnTo>
                <a:lnTo>
                  <a:pt x="2764" y="5879"/>
                </a:lnTo>
                <a:lnTo>
                  <a:pt x="2766" y="5870"/>
                </a:lnTo>
                <a:lnTo>
                  <a:pt x="2766" y="5836"/>
                </a:lnTo>
                <a:lnTo>
                  <a:pt x="2771" y="5823"/>
                </a:lnTo>
                <a:lnTo>
                  <a:pt x="2790" y="5823"/>
                </a:lnTo>
                <a:lnTo>
                  <a:pt x="2845" y="5713"/>
                </a:lnTo>
                <a:lnTo>
                  <a:pt x="2849" y="5713"/>
                </a:lnTo>
                <a:lnTo>
                  <a:pt x="2861" y="5670"/>
                </a:lnTo>
                <a:lnTo>
                  <a:pt x="2858" y="5654"/>
                </a:lnTo>
                <a:lnTo>
                  <a:pt x="2851" y="5651"/>
                </a:lnTo>
                <a:lnTo>
                  <a:pt x="2844" y="5635"/>
                </a:lnTo>
                <a:lnTo>
                  <a:pt x="2852" y="5629"/>
                </a:lnTo>
                <a:lnTo>
                  <a:pt x="3015" y="5593"/>
                </a:lnTo>
                <a:lnTo>
                  <a:pt x="3204" y="5575"/>
                </a:lnTo>
                <a:lnTo>
                  <a:pt x="3216" y="5566"/>
                </a:lnTo>
                <a:lnTo>
                  <a:pt x="3286" y="5494"/>
                </a:lnTo>
                <a:lnTo>
                  <a:pt x="3318" y="5473"/>
                </a:lnTo>
                <a:lnTo>
                  <a:pt x="3330" y="5458"/>
                </a:lnTo>
                <a:lnTo>
                  <a:pt x="3350" y="5429"/>
                </a:lnTo>
                <a:lnTo>
                  <a:pt x="3349" y="5408"/>
                </a:lnTo>
                <a:lnTo>
                  <a:pt x="3344" y="5393"/>
                </a:lnTo>
                <a:lnTo>
                  <a:pt x="3304" y="5355"/>
                </a:lnTo>
                <a:lnTo>
                  <a:pt x="3297" y="5329"/>
                </a:lnTo>
                <a:lnTo>
                  <a:pt x="3302" y="5325"/>
                </a:lnTo>
                <a:lnTo>
                  <a:pt x="3295" y="5312"/>
                </a:lnTo>
                <a:lnTo>
                  <a:pt x="3307" y="5307"/>
                </a:lnTo>
                <a:lnTo>
                  <a:pt x="3315" y="5293"/>
                </a:lnTo>
                <a:lnTo>
                  <a:pt x="3334" y="5287"/>
                </a:lnTo>
                <a:lnTo>
                  <a:pt x="3347" y="5274"/>
                </a:lnTo>
                <a:lnTo>
                  <a:pt x="3375" y="5273"/>
                </a:lnTo>
                <a:lnTo>
                  <a:pt x="3390" y="5289"/>
                </a:lnTo>
                <a:lnTo>
                  <a:pt x="3392" y="5283"/>
                </a:lnTo>
                <a:lnTo>
                  <a:pt x="3403" y="5259"/>
                </a:lnTo>
                <a:lnTo>
                  <a:pt x="3395" y="5256"/>
                </a:lnTo>
                <a:lnTo>
                  <a:pt x="3415" y="5225"/>
                </a:lnTo>
                <a:lnTo>
                  <a:pt x="3421" y="5158"/>
                </a:lnTo>
                <a:lnTo>
                  <a:pt x="3437" y="5082"/>
                </a:lnTo>
                <a:lnTo>
                  <a:pt x="3440" y="5029"/>
                </a:lnTo>
                <a:lnTo>
                  <a:pt x="3451" y="4945"/>
                </a:lnTo>
                <a:lnTo>
                  <a:pt x="3999" y="4968"/>
                </a:lnTo>
                <a:lnTo>
                  <a:pt x="4184" y="4962"/>
                </a:lnTo>
                <a:lnTo>
                  <a:pt x="4291" y="4946"/>
                </a:lnTo>
                <a:lnTo>
                  <a:pt x="4361" y="4882"/>
                </a:lnTo>
                <a:lnTo>
                  <a:pt x="4400" y="4840"/>
                </a:lnTo>
                <a:lnTo>
                  <a:pt x="4433" y="4825"/>
                </a:lnTo>
                <a:lnTo>
                  <a:pt x="4443" y="4813"/>
                </a:lnTo>
                <a:lnTo>
                  <a:pt x="4457" y="4810"/>
                </a:lnTo>
                <a:lnTo>
                  <a:pt x="4454" y="4784"/>
                </a:lnTo>
                <a:lnTo>
                  <a:pt x="4457" y="4771"/>
                </a:lnTo>
                <a:lnTo>
                  <a:pt x="4543" y="4443"/>
                </a:lnTo>
                <a:lnTo>
                  <a:pt x="4530" y="4441"/>
                </a:lnTo>
                <a:lnTo>
                  <a:pt x="4715" y="4287"/>
                </a:lnTo>
                <a:lnTo>
                  <a:pt x="4761" y="4245"/>
                </a:lnTo>
                <a:lnTo>
                  <a:pt x="4759" y="4236"/>
                </a:lnTo>
                <a:lnTo>
                  <a:pt x="4760" y="4213"/>
                </a:lnTo>
                <a:lnTo>
                  <a:pt x="4763" y="4203"/>
                </a:lnTo>
                <a:lnTo>
                  <a:pt x="4762" y="4193"/>
                </a:lnTo>
                <a:lnTo>
                  <a:pt x="4770" y="4174"/>
                </a:lnTo>
                <a:lnTo>
                  <a:pt x="4783" y="4168"/>
                </a:lnTo>
                <a:lnTo>
                  <a:pt x="4783" y="4161"/>
                </a:lnTo>
                <a:lnTo>
                  <a:pt x="4817" y="4145"/>
                </a:lnTo>
                <a:lnTo>
                  <a:pt x="4850" y="4138"/>
                </a:lnTo>
                <a:lnTo>
                  <a:pt x="5012" y="4131"/>
                </a:lnTo>
                <a:lnTo>
                  <a:pt x="5032" y="4128"/>
                </a:lnTo>
                <a:lnTo>
                  <a:pt x="5046" y="4119"/>
                </a:lnTo>
                <a:lnTo>
                  <a:pt x="5060" y="4116"/>
                </a:lnTo>
                <a:lnTo>
                  <a:pt x="5153" y="4106"/>
                </a:lnTo>
                <a:lnTo>
                  <a:pt x="5160" y="4097"/>
                </a:lnTo>
                <a:lnTo>
                  <a:pt x="5168" y="4098"/>
                </a:lnTo>
                <a:lnTo>
                  <a:pt x="5168" y="409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861050" y="409575"/>
            <a:ext cx="2451100" cy="3117850"/>
          </a:xfrm>
          <a:custGeom>
            <a:avLst/>
            <a:gdLst>
              <a:gd name="T0" fmla="*/ 3220 w 12350"/>
              <a:gd name="T1" fmla="*/ 2371 h 15711"/>
              <a:gd name="T2" fmla="*/ 2202 w 12350"/>
              <a:gd name="T3" fmla="*/ 1097 h 15711"/>
              <a:gd name="T4" fmla="*/ 2864 w 12350"/>
              <a:gd name="T5" fmla="*/ 1181 h 15711"/>
              <a:gd name="T6" fmla="*/ 3667 w 12350"/>
              <a:gd name="T7" fmla="*/ 489 h 15711"/>
              <a:gd name="T8" fmla="*/ 5503 w 12350"/>
              <a:gd name="T9" fmla="*/ 291 h 15711"/>
              <a:gd name="T10" fmla="*/ 5650 w 12350"/>
              <a:gd name="T11" fmla="*/ 1911 h 15711"/>
              <a:gd name="T12" fmla="*/ 7273 w 12350"/>
              <a:gd name="T13" fmla="*/ 1860 h 15711"/>
              <a:gd name="T14" fmla="*/ 7969 w 12350"/>
              <a:gd name="T15" fmla="*/ 1519 h 15711"/>
              <a:gd name="T16" fmla="*/ 8344 w 12350"/>
              <a:gd name="T17" fmla="*/ 1069 h 15711"/>
              <a:gd name="T18" fmla="*/ 8870 w 12350"/>
              <a:gd name="T19" fmla="*/ 483 h 15711"/>
              <a:gd name="T20" fmla="*/ 9195 w 12350"/>
              <a:gd name="T21" fmla="*/ 1580 h 15711"/>
              <a:gd name="T22" fmla="*/ 9099 w 12350"/>
              <a:gd name="T23" fmla="*/ 2290 h 15711"/>
              <a:gd name="T24" fmla="*/ 8395 w 12350"/>
              <a:gd name="T25" fmla="*/ 2898 h 15711"/>
              <a:gd name="T26" fmla="*/ 7998 w 12350"/>
              <a:gd name="T27" fmla="*/ 3611 h 15711"/>
              <a:gd name="T28" fmla="*/ 8334 w 12350"/>
              <a:gd name="T29" fmla="*/ 4027 h 15711"/>
              <a:gd name="T30" fmla="*/ 8788 w 12350"/>
              <a:gd name="T31" fmla="*/ 4436 h 15711"/>
              <a:gd name="T32" fmla="*/ 8389 w 12350"/>
              <a:gd name="T33" fmla="*/ 4987 h 15711"/>
              <a:gd name="T34" fmla="*/ 8397 w 12350"/>
              <a:gd name="T35" fmla="*/ 5187 h 15711"/>
              <a:gd name="T36" fmla="*/ 8786 w 12350"/>
              <a:gd name="T37" fmla="*/ 5543 h 15711"/>
              <a:gd name="T38" fmla="*/ 9258 w 12350"/>
              <a:gd name="T39" fmla="*/ 5675 h 15711"/>
              <a:gd name="T40" fmla="*/ 9446 w 12350"/>
              <a:gd name="T41" fmla="*/ 6134 h 15711"/>
              <a:gd name="T42" fmla="*/ 9842 w 12350"/>
              <a:gd name="T43" fmla="*/ 6685 h 15711"/>
              <a:gd name="T44" fmla="*/ 9844 w 12350"/>
              <a:gd name="T45" fmla="*/ 7887 h 15711"/>
              <a:gd name="T46" fmla="*/ 10158 w 12350"/>
              <a:gd name="T47" fmla="*/ 8066 h 15711"/>
              <a:gd name="T48" fmla="*/ 10714 w 12350"/>
              <a:gd name="T49" fmla="*/ 8192 h 15711"/>
              <a:gd name="T50" fmla="*/ 10835 w 12350"/>
              <a:gd name="T51" fmla="*/ 8790 h 15711"/>
              <a:gd name="T52" fmla="*/ 11257 w 12350"/>
              <a:gd name="T53" fmla="*/ 9502 h 15711"/>
              <a:gd name="T54" fmla="*/ 12237 w 12350"/>
              <a:gd name="T55" fmla="*/ 9675 h 15711"/>
              <a:gd name="T56" fmla="*/ 12134 w 12350"/>
              <a:gd name="T57" fmla="*/ 10548 h 15711"/>
              <a:gd name="T58" fmla="*/ 11656 w 12350"/>
              <a:gd name="T59" fmla="*/ 11458 h 15711"/>
              <a:gd name="T60" fmla="*/ 11652 w 12350"/>
              <a:gd name="T61" fmla="*/ 12745 h 15711"/>
              <a:gd name="T62" fmla="*/ 11568 w 12350"/>
              <a:gd name="T63" fmla="*/ 13092 h 15711"/>
              <a:gd name="T64" fmla="*/ 11333 w 12350"/>
              <a:gd name="T65" fmla="*/ 13851 h 15711"/>
              <a:gd name="T66" fmla="*/ 11020 w 12350"/>
              <a:gd name="T67" fmla="*/ 14593 h 15711"/>
              <a:gd name="T68" fmla="*/ 10271 w 12350"/>
              <a:gd name="T69" fmla="*/ 15032 h 15711"/>
              <a:gd name="T70" fmla="*/ 9008 w 12350"/>
              <a:gd name="T71" fmla="*/ 15608 h 15711"/>
              <a:gd name="T72" fmla="*/ 7958 w 12350"/>
              <a:gd name="T73" fmla="*/ 14776 h 15711"/>
              <a:gd name="T74" fmla="*/ 7077 w 12350"/>
              <a:gd name="T75" fmla="*/ 14195 h 15711"/>
              <a:gd name="T76" fmla="*/ 6733 w 12350"/>
              <a:gd name="T77" fmla="*/ 14791 h 15711"/>
              <a:gd name="T78" fmla="*/ 5845 w 12350"/>
              <a:gd name="T79" fmla="*/ 15392 h 15711"/>
              <a:gd name="T80" fmla="*/ 5210 w 12350"/>
              <a:gd name="T81" fmla="*/ 15251 h 15711"/>
              <a:gd name="T82" fmla="*/ 4787 w 12350"/>
              <a:gd name="T83" fmla="*/ 15140 h 15711"/>
              <a:gd name="T84" fmla="*/ 4395 w 12350"/>
              <a:gd name="T85" fmla="*/ 15300 h 15711"/>
              <a:gd name="T86" fmla="*/ 3839 w 12350"/>
              <a:gd name="T87" fmla="*/ 14421 h 15711"/>
              <a:gd name="T88" fmla="*/ 3523 w 12350"/>
              <a:gd name="T89" fmla="*/ 13858 h 15711"/>
              <a:gd name="T90" fmla="*/ 4473 w 12350"/>
              <a:gd name="T91" fmla="*/ 13151 h 15711"/>
              <a:gd name="T92" fmla="*/ 3710 w 12350"/>
              <a:gd name="T93" fmla="*/ 12242 h 15711"/>
              <a:gd name="T94" fmla="*/ 3529 w 12350"/>
              <a:gd name="T95" fmla="*/ 11868 h 15711"/>
              <a:gd name="T96" fmla="*/ 2635 w 12350"/>
              <a:gd name="T97" fmla="*/ 11709 h 15711"/>
              <a:gd name="T98" fmla="*/ 2001 w 12350"/>
              <a:gd name="T99" fmla="*/ 11231 h 15711"/>
              <a:gd name="T100" fmla="*/ 1609 w 12350"/>
              <a:gd name="T101" fmla="*/ 10588 h 15711"/>
              <a:gd name="T102" fmla="*/ 1176 w 12350"/>
              <a:gd name="T103" fmla="*/ 9756 h 15711"/>
              <a:gd name="T104" fmla="*/ 722 w 12350"/>
              <a:gd name="T105" fmla="*/ 9193 h 15711"/>
              <a:gd name="T106" fmla="*/ 443 w 12350"/>
              <a:gd name="T107" fmla="*/ 8304 h 15711"/>
              <a:gd name="T108" fmla="*/ 587 w 12350"/>
              <a:gd name="T109" fmla="*/ 6563 h 15711"/>
              <a:gd name="T110" fmla="*/ 1133 w 12350"/>
              <a:gd name="T111" fmla="*/ 6367 h 15711"/>
              <a:gd name="T112" fmla="*/ 1728 w 12350"/>
              <a:gd name="T113" fmla="*/ 5733 h 15711"/>
              <a:gd name="T114" fmla="*/ 2149 w 12350"/>
              <a:gd name="T115" fmla="*/ 5870 h 15711"/>
              <a:gd name="T116" fmla="*/ 2827 w 12350"/>
              <a:gd name="T117" fmla="*/ 6082 h 15711"/>
              <a:gd name="T118" fmla="*/ 3295 w 12350"/>
              <a:gd name="T119" fmla="*/ 5476 h 15711"/>
              <a:gd name="T120" fmla="*/ 3774 w 12350"/>
              <a:gd name="T121" fmla="*/ 5171 h 15711"/>
              <a:gd name="T122" fmla="*/ 3468 w 12350"/>
              <a:gd name="T123" fmla="*/ 4807 h 15711"/>
              <a:gd name="T124" fmla="*/ 3444 w 12350"/>
              <a:gd name="T125" fmla="*/ 4149 h 15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350" h="15711">
                <a:moveTo>
                  <a:pt x="3504" y="3791"/>
                </a:moveTo>
                <a:lnTo>
                  <a:pt x="3499" y="3781"/>
                </a:lnTo>
                <a:lnTo>
                  <a:pt x="3493" y="3756"/>
                </a:lnTo>
                <a:lnTo>
                  <a:pt x="3480" y="3730"/>
                </a:lnTo>
                <a:lnTo>
                  <a:pt x="3477" y="3677"/>
                </a:lnTo>
                <a:lnTo>
                  <a:pt x="3453" y="3533"/>
                </a:lnTo>
                <a:lnTo>
                  <a:pt x="3453" y="3474"/>
                </a:lnTo>
                <a:lnTo>
                  <a:pt x="3439" y="3422"/>
                </a:lnTo>
                <a:lnTo>
                  <a:pt x="3441" y="3408"/>
                </a:lnTo>
                <a:lnTo>
                  <a:pt x="3454" y="3388"/>
                </a:lnTo>
                <a:lnTo>
                  <a:pt x="3459" y="3365"/>
                </a:lnTo>
                <a:lnTo>
                  <a:pt x="3467" y="3347"/>
                </a:lnTo>
                <a:lnTo>
                  <a:pt x="3456" y="3322"/>
                </a:lnTo>
                <a:lnTo>
                  <a:pt x="3437" y="3306"/>
                </a:lnTo>
                <a:lnTo>
                  <a:pt x="3434" y="3292"/>
                </a:lnTo>
                <a:lnTo>
                  <a:pt x="3441" y="3264"/>
                </a:lnTo>
                <a:lnTo>
                  <a:pt x="3451" y="3260"/>
                </a:lnTo>
                <a:lnTo>
                  <a:pt x="3446" y="3253"/>
                </a:lnTo>
                <a:lnTo>
                  <a:pt x="3490" y="3266"/>
                </a:lnTo>
                <a:lnTo>
                  <a:pt x="3498" y="3265"/>
                </a:lnTo>
                <a:lnTo>
                  <a:pt x="3505" y="3245"/>
                </a:lnTo>
                <a:lnTo>
                  <a:pt x="3510" y="3216"/>
                </a:lnTo>
                <a:lnTo>
                  <a:pt x="3516" y="3216"/>
                </a:lnTo>
                <a:lnTo>
                  <a:pt x="3525" y="3172"/>
                </a:lnTo>
                <a:lnTo>
                  <a:pt x="3550" y="3103"/>
                </a:lnTo>
                <a:lnTo>
                  <a:pt x="3520" y="3097"/>
                </a:lnTo>
                <a:lnTo>
                  <a:pt x="3479" y="3081"/>
                </a:lnTo>
                <a:lnTo>
                  <a:pt x="3463" y="3079"/>
                </a:lnTo>
                <a:lnTo>
                  <a:pt x="3458" y="3039"/>
                </a:lnTo>
                <a:lnTo>
                  <a:pt x="3459" y="3016"/>
                </a:lnTo>
                <a:lnTo>
                  <a:pt x="3452" y="2974"/>
                </a:lnTo>
                <a:lnTo>
                  <a:pt x="3432" y="2936"/>
                </a:lnTo>
                <a:lnTo>
                  <a:pt x="3407" y="2905"/>
                </a:lnTo>
                <a:lnTo>
                  <a:pt x="3395" y="2875"/>
                </a:lnTo>
                <a:lnTo>
                  <a:pt x="3377" y="2812"/>
                </a:lnTo>
                <a:lnTo>
                  <a:pt x="3373" y="2751"/>
                </a:lnTo>
                <a:lnTo>
                  <a:pt x="3338" y="2647"/>
                </a:lnTo>
                <a:lnTo>
                  <a:pt x="3324" y="2592"/>
                </a:lnTo>
                <a:lnTo>
                  <a:pt x="3333" y="2591"/>
                </a:lnTo>
                <a:lnTo>
                  <a:pt x="3319" y="2554"/>
                </a:lnTo>
                <a:lnTo>
                  <a:pt x="3299" y="2529"/>
                </a:lnTo>
                <a:lnTo>
                  <a:pt x="3300" y="2513"/>
                </a:lnTo>
                <a:lnTo>
                  <a:pt x="3288" y="2511"/>
                </a:lnTo>
                <a:lnTo>
                  <a:pt x="3292" y="2493"/>
                </a:lnTo>
                <a:lnTo>
                  <a:pt x="3304" y="2476"/>
                </a:lnTo>
                <a:lnTo>
                  <a:pt x="3299" y="2437"/>
                </a:lnTo>
                <a:lnTo>
                  <a:pt x="3247" y="2436"/>
                </a:lnTo>
                <a:lnTo>
                  <a:pt x="3220" y="2371"/>
                </a:lnTo>
                <a:lnTo>
                  <a:pt x="3195" y="2371"/>
                </a:lnTo>
                <a:lnTo>
                  <a:pt x="2941" y="2205"/>
                </a:lnTo>
                <a:lnTo>
                  <a:pt x="2913" y="2147"/>
                </a:lnTo>
                <a:lnTo>
                  <a:pt x="2882" y="2115"/>
                </a:lnTo>
                <a:lnTo>
                  <a:pt x="2865" y="2124"/>
                </a:lnTo>
                <a:lnTo>
                  <a:pt x="2858" y="2121"/>
                </a:lnTo>
                <a:lnTo>
                  <a:pt x="2840" y="2099"/>
                </a:lnTo>
                <a:lnTo>
                  <a:pt x="2786" y="2077"/>
                </a:lnTo>
                <a:lnTo>
                  <a:pt x="2661" y="2043"/>
                </a:lnTo>
                <a:lnTo>
                  <a:pt x="2562" y="2003"/>
                </a:lnTo>
                <a:lnTo>
                  <a:pt x="2431" y="1903"/>
                </a:lnTo>
                <a:lnTo>
                  <a:pt x="2257" y="1866"/>
                </a:lnTo>
                <a:lnTo>
                  <a:pt x="2160" y="1775"/>
                </a:lnTo>
                <a:lnTo>
                  <a:pt x="2162" y="1765"/>
                </a:lnTo>
                <a:lnTo>
                  <a:pt x="2259" y="1742"/>
                </a:lnTo>
                <a:lnTo>
                  <a:pt x="2263" y="1728"/>
                </a:lnTo>
                <a:lnTo>
                  <a:pt x="2255" y="1721"/>
                </a:lnTo>
                <a:lnTo>
                  <a:pt x="2251" y="1718"/>
                </a:lnTo>
                <a:lnTo>
                  <a:pt x="2223" y="1716"/>
                </a:lnTo>
                <a:lnTo>
                  <a:pt x="2211" y="1703"/>
                </a:lnTo>
                <a:lnTo>
                  <a:pt x="2195" y="1695"/>
                </a:lnTo>
                <a:lnTo>
                  <a:pt x="2195" y="1689"/>
                </a:lnTo>
                <a:lnTo>
                  <a:pt x="2200" y="1666"/>
                </a:lnTo>
                <a:lnTo>
                  <a:pt x="2197" y="1661"/>
                </a:lnTo>
                <a:lnTo>
                  <a:pt x="2219" y="1642"/>
                </a:lnTo>
                <a:lnTo>
                  <a:pt x="2246" y="1614"/>
                </a:lnTo>
                <a:lnTo>
                  <a:pt x="2250" y="1499"/>
                </a:lnTo>
                <a:lnTo>
                  <a:pt x="2205" y="1473"/>
                </a:lnTo>
                <a:lnTo>
                  <a:pt x="2218" y="1447"/>
                </a:lnTo>
                <a:lnTo>
                  <a:pt x="2164" y="1412"/>
                </a:lnTo>
                <a:lnTo>
                  <a:pt x="2158" y="1415"/>
                </a:lnTo>
                <a:lnTo>
                  <a:pt x="2155" y="1407"/>
                </a:lnTo>
                <a:lnTo>
                  <a:pt x="2142" y="1329"/>
                </a:lnTo>
                <a:lnTo>
                  <a:pt x="2138" y="1331"/>
                </a:lnTo>
                <a:lnTo>
                  <a:pt x="2124" y="1374"/>
                </a:lnTo>
                <a:lnTo>
                  <a:pt x="2091" y="1384"/>
                </a:lnTo>
                <a:lnTo>
                  <a:pt x="2111" y="1241"/>
                </a:lnTo>
                <a:lnTo>
                  <a:pt x="2131" y="1239"/>
                </a:lnTo>
                <a:lnTo>
                  <a:pt x="2125" y="1218"/>
                </a:lnTo>
                <a:lnTo>
                  <a:pt x="2103" y="1213"/>
                </a:lnTo>
                <a:lnTo>
                  <a:pt x="2091" y="1194"/>
                </a:lnTo>
                <a:lnTo>
                  <a:pt x="2035" y="1086"/>
                </a:lnTo>
                <a:lnTo>
                  <a:pt x="2034" y="1059"/>
                </a:lnTo>
                <a:lnTo>
                  <a:pt x="2059" y="1046"/>
                </a:lnTo>
                <a:lnTo>
                  <a:pt x="2085" y="1025"/>
                </a:lnTo>
                <a:lnTo>
                  <a:pt x="2117" y="1066"/>
                </a:lnTo>
                <a:lnTo>
                  <a:pt x="2145" y="1039"/>
                </a:lnTo>
                <a:lnTo>
                  <a:pt x="2202" y="1097"/>
                </a:lnTo>
                <a:lnTo>
                  <a:pt x="2248" y="1125"/>
                </a:lnTo>
                <a:lnTo>
                  <a:pt x="2271" y="1119"/>
                </a:lnTo>
                <a:lnTo>
                  <a:pt x="2275" y="1125"/>
                </a:lnTo>
                <a:lnTo>
                  <a:pt x="2290" y="1119"/>
                </a:lnTo>
                <a:lnTo>
                  <a:pt x="2286" y="1112"/>
                </a:lnTo>
                <a:lnTo>
                  <a:pt x="2312" y="1099"/>
                </a:lnTo>
                <a:lnTo>
                  <a:pt x="2321" y="1110"/>
                </a:lnTo>
                <a:lnTo>
                  <a:pt x="2336" y="1105"/>
                </a:lnTo>
                <a:lnTo>
                  <a:pt x="2328" y="1092"/>
                </a:lnTo>
                <a:lnTo>
                  <a:pt x="2345" y="1084"/>
                </a:lnTo>
                <a:lnTo>
                  <a:pt x="2376" y="1106"/>
                </a:lnTo>
                <a:lnTo>
                  <a:pt x="2394" y="1102"/>
                </a:lnTo>
                <a:lnTo>
                  <a:pt x="2460" y="1118"/>
                </a:lnTo>
                <a:lnTo>
                  <a:pt x="2469" y="1127"/>
                </a:lnTo>
                <a:lnTo>
                  <a:pt x="2480" y="1124"/>
                </a:lnTo>
                <a:lnTo>
                  <a:pt x="2487" y="1134"/>
                </a:lnTo>
                <a:lnTo>
                  <a:pt x="2501" y="1138"/>
                </a:lnTo>
                <a:lnTo>
                  <a:pt x="2519" y="1152"/>
                </a:lnTo>
                <a:lnTo>
                  <a:pt x="2527" y="1168"/>
                </a:lnTo>
                <a:lnTo>
                  <a:pt x="2524" y="1183"/>
                </a:lnTo>
                <a:lnTo>
                  <a:pt x="2531" y="1192"/>
                </a:lnTo>
                <a:lnTo>
                  <a:pt x="2564" y="1220"/>
                </a:lnTo>
                <a:lnTo>
                  <a:pt x="2598" y="1255"/>
                </a:lnTo>
                <a:lnTo>
                  <a:pt x="2601" y="1249"/>
                </a:lnTo>
                <a:lnTo>
                  <a:pt x="2611" y="1246"/>
                </a:lnTo>
                <a:lnTo>
                  <a:pt x="2615" y="1260"/>
                </a:lnTo>
                <a:lnTo>
                  <a:pt x="2630" y="1250"/>
                </a:lnTo>
                <a:lnTo>
                  <a:pt x="2644" y="1261"/>
                </a:lnTo>
                <a:lnTo>
                  <a:pt x="2658" y="1219"/>
                </a:lnTo>
                <a:lnTo>
                  <a:pt x="2665" y="1232"/>
                </a:lnTo>
                <a:lnTo>
                  <a:pt x="2673" y="1238"/>
                </a:lnTo>
                <a:lnTo>
                  <a:pt x="2686" y="1226"/>
                </a:lnTo>
                <a:lnTo>
                  <a:pt x="2696" y="1232"/>
                </a:lnTo>
                <a:lnTo>
                  <a:pt x="2704" y="1227"/>
                </a:lnTo>
                <a:lnTo>
                  <a:pt x="2703" y="1236"/>
                </a:lnTo>
                <a:lnTo>
                  <a:pt x="2710" y="1242"/>
                </a:lnTo>
                <a:lnTo>
                  <a:pt x="2718" y="1228"/>
                </a:lnTo>
                <a:lnTo>
                  <a:pt x="2722" y="1229"/>
                </a:lnTo>
                <a:lnTo>
                  <a:pt x="2720" y="1236"/>
                </a:lnTo>
                <a:lnTo>
                  <a:pt x="2731" y="1241"/>
                </a:lnTo>
                <a:lnTo>
                  <a:pt x="2735" y="1233"/>
                </a:lnTo>
                <a:lnTo>
                  <a:pt x="2772" y="1236"/>
                </a:lnTo>
                <a:lnTo>
                  <a:pt x="2801" y="1232"/>
                </a:lnTo>
                <a:lnTo>
                  <a:pt x="2805" y="1234"/>
                </a:lnTo>
                <a:lnTo>
                  <a:pt x="2813" y="1231"/>
                </a:lnTo>
                <a:lnTo>
                  <a:pt x="2819" y="1192"/>
                </a:lnTo>
                <a:lnTo>
                  <a:pt x="2862" y="1178"/>
                </a:lnTo>
                <a:lnTo>
                  <a:pt x="2864" y="1181"/>
                </a:lnTo>
                <a:lnTo>
                  <a:pt x="2881" y="1175"/>
                </a:lnTo>
                <a:lnTo>
                  <a:pt x="2881" y="1168"/>
                </a:lnTo>
                <a:lnTo>
                  <a:pt x="2896" y="1161"/>
                </a:lnTo>
                <a:lnTo>
                  <a:pt x="2921" y="1164"/>
                </a:lnTo>
                <a:lnTo>
                  <a:pt x="2920" y="1153"/>
                </a:lnTo>
                <a:lnTo>
                  <a:pt x="2941" y="1147"/>
                </a:lnTo>
                <a:lnTo>
                  <a:pt x="2951" y="1147"/>
                </a:lnTo>
                <a:lnTo>
                  <a:pt x="2960" y="1158"/>
                </a:lnTo>
                <a:lnTo>
                  <a:pt x="2990" y="1165"/>
                </a:lnTo>
                <a:lnTo>
                  <a:pt x="3001" y="1200"/>
                </a:lnTo>
                <a:lnTo>
                  <a:pt x="3044" y="1203"/>
                </a:lnTo>
                <a:lnTo>
                  <a:pt x="3064" y="1212"/>
                </a:lnTo>
                <a:lnTo>
                  <a:pt x="3071" y="1225"/>
                </a:lnTo>
                <a:lnTo>
                  <a:pt x="3098" y="1240"/>
                </a:lnTo>
                <a:lnTo>
                  <a:pt x="3097" y="1222"/>
                </a:lnTo>
                <a:lnTo>
                  <a:pt x="3091" y="1213"/>
                </a:lnTo>
                <a:lnTo>
                  <a:pt x="3081" y="1209"/>
                </a:lnTo>
                <a:lnTo>
                  <a:pt x="3079" y="1205"/>
                </a:lnTo>
                <a:lnTo>
                  <a:pt x="3094" y="1177"/>
                </a:lnTo>
                <a:lnTo>
                  <a:pt x="3111" y="1170"/>
                </a:lnTo>
                <a:lnTo>
                  <a:pt x="3122" y="1154"/>
                </a:lnTo>
                <a:lnTo>
                  <a:pt x="3136" y="1152"/>
                </a:lnTo>
                <a:lnTo>
                  <a:pt x="3160" y="1140"/>
                </a:lnTo>
                <a:lnTo>
                  <a:pt x="3165" y="1141"/>
                </a:lnTo>
                <a:lnTo>
                  <a:pt x="3183" y="1180"/>
                </a:lnTo>
                <a:lnTo>
                  <a:pt x="3195" y="1192"/>
                </a:lnTo>
                <a:lnTo>
                  <a:pt x="3206" y="1195"/>
                </a:lnTo>
                <a:lnTo>
                  <a:pt x="3212" y="1182"/>
                </a:lnTo>
                <a:lnTo>
                  <a:pt x="3264" y="1142"/>
                </a:lnTo>
                <a:lnTo>
                  <a:pt x="3342" y="1074"/>
                </a:lnTo>
                <a:lnTo>
                  <a:pt x="3356" y="1058"/>
                </a:lnTo>
                <a:lnTo>
                  <a:pt x="3360" y="1057"/>
                </a:lnTo>
                <a:lnTo>
                  <a:pt x="3364" y="1065"/>
                </a:lnTo>
                <a:lnTo>
                  <a:pt x="3373" y="1062"/>
                </a:lnTo>
                <a:lnTo>
                  <a:pt x="3377" y="1028"/>
                </a:lnTo>
                <a:lnTo>
                  <a:pt x="3394" y="1014"/>
                </a:lnTo>
                <a:lnTo>
                  <a:pt x="3393" y="1007"/>
                </a:lnTo>
                <a:lnTo>
                  <a:pt x="3411" y="1005"/>
                </a:lnTo>
                <a:lnTo>
                  <a:pt x="3419" y="1008"/>
                </a:lnTo>
                <a:lnTo>
                  <a:pt x="3428" y="962"/>
                </a:lnTo>
                <a:lnTo>
                  <a:pt x="3433" y="953"/>
                </a:lnTo>
                <a:lnTo>
                  <a:pt x="3455" y="827"/>
                </a:lnTo>
                <a:lnTo>
                  <a:pt x="3465" y="826"/>
                </a:lnTo>
                <a:lnTo>
                  <a:pt x="3460" y="739"/>
                </a:lnTo>
                <a:lnTo>
                  <a:pt x="3473" y="580"/>
                </a:lnTo>
                <a:lnTo>
                  <a:pt x="3464" y="563"/>
                </a:lnTo>
                <a:lnTo>
                  <a:pt x="3584" y="461"/>
                </a:lnTo>
                <a:lnTo>
                  <a:pt x="3667" y="489"/>
                </a:lnTo>
                <a:lnTo>
                  <a:pt x="3695" y="456"/>
                </a:lnTo>
                <a:lnTo>
                  <a:pt x="3716" y="409"/>
                </a:lnTo>
                <a:lnTo>
                  <a:pt x="3906" y="233"/>
                </a:lnTo>
                <a:lnTo>
                  <a:pt x="3970" y="311"/>
                </a:lnTo>
                <a:lnTo>
                  <a:pt x="4330" y="464"/>
                </a:lnTo>
                <a:lnTo>
                  <a:pt x="4334" y="462"/>
                </a:lnTo>
                <a:lnTo>
                  <a:pt x="4342" y="441"/>
                </a:lnTo>
                <a:lnTo>
                  <a:pt x="4589" y="314"/>
                </a:lnTo>
                <a:lnTo>
                  <a:pt x="5169" y="0"/>
                </a:lnTo>
                <a:lnTo>
                  <a:pt x="5198" y="29"/>
                </a:lnTo>
                <a:lnTo>
                  <a:pt x="5246" y="89"/>
                </a:lnTo>
                <a:lnTo>
                  <a:pt x="5253" y="92"/>
                </a:lnTo>
                <a:lnTo>
                  <a:pt x="5254" y="102"/>
                </a:lnTo>
                <a:lnTo>
                  <a:pt x="5272" y="114"/>
                </a:lnTo>
                <a:lnTo>
                  <a:pt x="5283" y="126"/>
                </a:lnTo>
                <a:lnTo>
                  <a:pt x="5292" y="137"/>
                </a:lnTo>
                <a:lnTo>
                  <a:pt x="5296" y="153"/>
                </a:lnTo>
                <a:lnTo>
                  <a:pt x="5305" y="166"/>
                </a:lnTo>
                <a:lnTo>
                  <a:pt x="5335" y="205"/>
                </a:lnTo>
                <a:lnTo>
                  <a:pt x="5384" y="196"/>
                </a:lnTo>
                <a:lnTo>
                  <a:pt x="5386" y="204"/>
                </a:lnTo>
                <a:lnTo>
                  <a:pt x="5402" y="204"/>
                </a:lnTo>
                <a:lnTo>
                  <a:pt x="5410" y="193"/>
                </a:lnTo>
                <a:lnTo>
                  <a:pt x="5437" y="183"/>
                </a:lnTo>
                <a:lnTo>
                  <a:pt x="5469" y="181"/>
                </a:lnTo>
                <a:lnTo>
                  <a:pt x="5483" y="187"/>
                </a:lnTo>
                <a:lnTo>
                  <a:pt x="5500" y="186"/>
                </a:lnTo>
                <a:lnTo>
                  <a:pt x="5496" y="191"/>
                </a:lnTo>
                <a:lnTo>
                  <a:pt x="5494" y="204"/>
                </a:lnTo>
                <a:lnTo>
                  <a:pt x="5484" y="211"/>
                </a:lnTo>
                <a:lnTo>
                  <a:pt x="5485" y="215"/>
                </a:lnTo>
                <a:lnTo>
                  <a:pt x="5489" y="214"/>
                </a:lnTo>
                <a:lnTo>
                  <a:pt x="5489" y="219"/>
                </a:lnTo>
                <a:lnTo>
                  <a:pt x="5469" y="232"/>
                </a:lnTo>
                <a:lnTo>
                  <a:pt x="5461" y="234"/>
                </a:lnTo>
                <a:lnTo>
                  <a:pt x="5461" y="247"/>
                </a:lnTo>
                <a:lnTo>
                  <a:pt x="5459" y="251"/>
                </a:lnTo>
                <a:lnTo>
                  <a:pt x="5456" y="247"/>
                </a:lnTo>
                <a:lnTo>
                  <a:pt x="5450" y="256"/>
                </a:lnTo>
                <a:lnTo>
                  <a:pt x="5461" y="273"/>
                </a:lnTo>
                <a:lnTo>
                  <a:pt x="5460" y="282"/>
                </a:lnTo>
                <a:lnTo>
                  <a:pt x="5464" y="284"/>
                </a:lnTo>
                <a:lnTo>
                  <a:pt x="5466" y="279"/>
                </a:lnTo>
                <a:lnTo>
                  <a:pt x="5480" y="280"/>
                </a:lnTo>
                <a:lnTo>
                  <a:pt x="5486" y="285"/>
                </a:lnTo>
                <a:lnTo>
                  <a:pt x="5482" y="291"/>
                </a:lnTo>
                <a:lnTo>
                  <a:pt x="5489" y="298"/>
                </a:lnTo>
                <a:lnTo>
                  <a:pt x="5503" y="291"/>
                </a:lnTo>
                <a:lnTo>
                  <a:pt x="5510" y="299"/>
                </a:lnTo>
                <a:lnTo>
                  <a:pt x="5511" y="303"/>
                </a:lnTo>
                <a:lnTo>
                  <a:pt x="5541" y="309"/>
                </a:lnTo>
                <a:lnTo>
                  <a:pt x="5577" y="329"/>
                </a:lnTo>
                <a:lnTo>
                  <a:pt x="5568" y="349"/>
                </a:lnTo>
                <a:lnTo>
                  <a:pt x="5605" y="409"/>
                </a:lnTo>
                <a:lnTo>
                  <a:pt x="5575" y="433"/>
                </a:lnTo>
                <a:lnTo>
                  <a:pt x="5614" y="451"/>
                </a:lnTo>
                <a:lnTo>
                  <a:pt x="5573" y="637"/>
                </a:lnTo>
                <a:lnTo>
                  <a:pt x="5564" y="638"/>
                </a:lnTo>
                <a:lnTo>
                  <a:pt x="5575" y="650"/>
                </a:lnTo>
                <a:lnTo>
                  <a:pt x="5622" y="724"/>
                </a:lnTo>
                <a:lnTo>
                  <a:pt x="5662" y="779"/>
                </a:lnTo>
                <a:lnTo>
                  <a:pt x="5667" y="791"/>
                </a:lnTo>
                <a:lnTo>
                  <a:pt x="5660" y="827"/>
                </a:lnTo>
                <a:lnTo>
                  <a:pt x="5671" y="866"/>
                </a:lnTo>
                <a:lnTo>
                  <a:pt x="5683" y="952"/>
                </a:lnTo>
                <a:lnTo>
                  <a:pt x="5678" y="1015"/>
                </a:lnTo>
                <a:lnTo>
                  <a:pt x="5674" y="1030"/>
                </a:lnTo>
                <a:lnTo>
                  <a:pt x="5644" y="1059"/>
                </a:lnTo>
                <a:lnTo>
                  <a:pt x="5628" y="1092"/>
                </a:lnTo>
                <a:lnTo>
                  <a:pt x="5626" y="1105"/>
                </a:lnTo>
                <a:lnTo>
                  <a:pt x="5626" y="1181"/>
                </a:lnTo>
                <a:lnTo>
                  <a:pt x="5611" y="1266"/>
                </a:lnTo>
                <a:lnTo>
                  <a:pt x="5641" y="1357"/>
                </a:lnTo>
                <a:lnTo>
                  <a:pt x="5692" y="1391"/>
                </a:lnTo>
                <a:lnTo>
                  <a:pt x="5734" y="1440"/>
                </a:lnTo>
                <a:lnTo>
                  <a:pt x="5743" y="1477"/>
                </a:lnTo>
                <a:lnTo>
                  <a:pt x="5732" y="1521"/>
                </a:lnTo>
                <a:lnTo>
                  <a:pt x="5733" y="1536"/>
                </a:lnTo>
                <a:lnTo>
                  <a:pt x="5670" y="1550"/>
                </a:lnTo>
                <a:lnTo>
                  <a:pt x="5648" y="1573"/>
                </a:lnTo>
                <a:lnTo>
                  <a:pt x="5640" y="1594"/>
                </a:lnTo>
                <a:lnTo>
                  <a:pt x="5636" y="1618"/>
                </a:lnTo>
                <a:lnTo>
                  <a:pt x="5626" y="1627"/>
                </a:lnTo>
                <a:lnTo>
                  <a:pt x="5623" y="1648"/>
                </a:lnTo>
                <a:lnTo>
                  <a:pt x="5633" y="1658"/>
                </a:lnTo>
                <a:lnTo>
                  <a:pt x="5635" y="1665"/>
                </a:lnTo>
                <a:lnTo>
                  <a:pt x="5630" y="1694"/>
                </a:lnTo>
                <a:lnTo>
                  <a:pt x="5630" y="1714"/>
                </a:lnTo>
                <a:lnTo>
                  <a:pt x="5636" y="1725"/>
                </a:lnTo>
                <a:lnTo>
                  <a:pt x="5650" y="1735"/>
                </a:lnTo>
                <a:lnTo>
                  <a:pt x="5657" y="1758"/>
                </a:lnTo>
                <a:lnTo>
                  <a:pt x="5665" y="1757"/>
                </a:lnTo>
                <a:lnTo>
                  <a:pt x="5673" y="1772"/>
                </a:lnTo>
                <a:lnTo>
                  <a:pt x="5677" y="1785"/>
                </a:lnTo>
                <a:lnTo>
                  <a:pt x="5678" y="1802"/>
                </a:lnTo>
                <a:lnTo>
                  <a:pt x="5650" y="1911"/>
                </a:lnTo>
                <a:lnTo>
                  <a:pt x="5630" y="1964"/>
                </a:lnTo>
                <a:lnTo>
                  <a:pt x="5711" y="2016"/>
                </a:lnTo>
                <a:lnTo>
                  <a:pt x="5729" y="1964"/>
                </a:lnTo>
                <a:lnTo>
                  <a:pt x="5733" y="1966"/>
                </a:lnTo>
                <a:lnTo>
                  <a:pt x="5799" y="1888"/>
                </a:lnTo>
                <a:lnTo>
                  <a:pt x="5803" y="1889"/>
                </a:lnTo>
                <a:lnTo>
                  <a:pt x="5834" y="1920"/>
                </a:lnTo>
                <a:lnTo>
                  <a:pt x="5869" y="1942"/>
                </a:lnTo>
                <a:lnTo>
                  <a:pt x="5892" y="1963"/>
                </a:lnTo>
                <a:lnTo>
                  <a:pt x="5901" y="1984"/>
                </a:lnTo>
                <a:lnTo>
                  <a:pt x="5906" y="2009"/>
                </a:lnTo>
                <a:lnTo>
                  <a:pt x="5918" y="2029"/>
                </a:lnTo>
                <a:lnTo>
                  <a:pt x="5928" y="2037"/>
                </a:lnTo>
                <a:lnTo>
                  <a:pt x="5947" y="2043"/>
                </a:lnTo>
                <a:lnTo>
                  <a:pt x="5990" y="2072"/>
                </a:lnTo>
                <a:lnTo>
                  <a:pt x="6240" y="1966"/>
                </a:lnTo>
                <a:lnTo>
                  <a:pt x="6352" y="1918"/>
                </a:lnTo>
                <a:lnTo>
                  <a:pt x="6933" y="2053"/>
                </a:lnTo>
                <a:lnTo>
                  <a:pt x="6958" y="2001"/>
                </a:lnTo>
                <a:lnTo>
                  <a:pt x="6978" y="2001"/>
                </a:lnTo>
                <a:lnTo>
                  <a:pt x="6977" y="1980"/>
                </a:lnTo>
                <a:lnTo>
                  <a:pt x="7009" y="1987"/>
                </a:lnTo>
                <a:lnTo>
                  <a:pt x="7008" y="1972"/>
                </a:lnTo>
                <a:lnTo>
                  <a:pt x="7029" y="1980"/>
                </a:lnTo>
                <a:lnTo>
                  <a:pt x="7053" y="1955"/>
                </a:lnTo>
                <a:lnTo>
                  <a:pt x="7075" y="1977"/>
                </a:lnTo>
                <a:lnTo>
                  <a:pt x="7058" y="1994"/>
                </a:lnTo>
                <a:lnTo>
                  <a:pt x="7063" y="2000"/>
                </a:lnTo>
                <a:lnTo>
                  <a:pt x="7057" y="2008"/>
                </a:lnTo>
                <a:lnTo>
                  <a:pt x="7090" y="2001"/>
                </a:lnTo>
                <a:lnTo>
                  <a:pt x="7086" y="1995"/>
                </a:lnTo>
                <a:lnTo>
                  <a:pt x="7092" y="1992"/>
                </a:lnTo>
                <a:lnTo>
                  <a:pt x="7113" y="1984"/>
                </a:lnTo>
                <a:lnTo>
                  <a:pt x="7145" y="1987"/>
                </a:lnTo>
                <a:lnTo>
                  <a:pt x="7142" y="1977"/>
                </a:lnTo>
                <a:lnTo>
                  <a:pt x="7144" y="1972"/>
                </a:lnTo>
                <a:lnTo>
                  <a:pt x="7163" y="1965"/>
                </a:lnTo>
                <a:lnTo>
                  <a:pt x="7178" y="1972"/>
                </a:lnTo>
                <a:lnTo>
                  <a:pt x="7181" y="1967"/>
                </a:lnTo>
                <a:lnTo>
                  <a:pt x="7194" y="1978"/>
                </a:lnTo>
                <a:lnTo>
                  <a:pt x="7200" y="1955"/>
                </a:lnTo>
                <a:lnTo>
                  <a:pt x="7231" y="1955"/>
                </a:lnTo>
                <a:lnTo>
                  <a:pt x="7250" y="1959"/>
                </a:lnTo>
                <a:lnTo>
                  <a:pt x="7252" y="1902"/>
                </a:lnTo>
                <a:lnTo>
                  <a:pt x="7268" y="1899"/>
                </a:lnTo>
                <a:lnTo>
                  <a:pt x="7277" y="1873"/>
                </a:lnTo>
                <a:lnTo>
                  <a:pt x="7273" y="1869"/>
                </a:lnTo>
                <a:lnTo>
                  <a:pt x="7273" y="1860"/>
                </a:lnTo>
                <a:lnTo>
                  <a:pt x="7265" y="1852"/>
                </a:lnTo>
                <a:lnTo>
                  <a:pt x="7268" y="1835"/>
                </a:lnTo>
                <a:lnTo>
                  <a:pt x="7277" y="1820"/>
                </a:lnTo>
                <a:lnTo>
                  <a:pt x="7308" y="1814"/>
                </a:lnTo>
                <a:lnTo>
                  <a:pt x="7318" y="1839"/>
                </a:lnTo>
                <a:lnTo>
                  <a:pt x="7325" y="1880"/>
                </a:lnTo>
                <a:lnTo>
                  <a:pt x="7375" y="1877"/>
                </a:lnTo>
                <a:lnTo>
                  <a:pt x="7372" y="1839"/>
                </a:lnTo>
                <a:lnTo>
                  <a:pt x="7425" y="1844"/>
                </a:lnTo>
                <a:lnTo>
                  <a:pt x="7535" y="1861"/>
                </a:lnTo>
                <a:lnTo>
                  <a:pt x="7555" y="1876"/>
                </a:lnTo>
                <a:lnTo>
                  <a:pt x="7582" y="1882"/>
                </a:lnTo>
                <a:lnTo>
                  <a:pt x="7584" y="1877"/>
                </a:lnTo>
                <a:lnTo>
                  <a:pt x="7642" y="1885"/>
                </a:lnTo>
                <a:lnTo>
                  <a:pt x="7667" y="1877"/>
                </a:lnTo>
                <a:lnTo>
                  <a:pt x="7671" y="1872"/>
                </a:lnTo>
                <a:lnTo>
                  <a:pt x="7656" y="1837"/>
                </a:lnTo>
                <a:lnTo>
                  <a:pt x="7757" y="1763"/>
                </a:lnTo>
                <a:lnTo>
                  <a:pt x="7764" y="1726"/>
                </a:lnTo>
                <a:lnTo>
                  <a:pt x="7773" y="1694"/>
                </a:lnTo>
                <a:lnTo>
                  <a:pt x="7772" y="1684"/>
                </a:lnTo>
                <a:lnTo>
                  <a:pt x="7720" y="1699"/>
                </a:lnTo>
                <a:lnTo>
                  <a:pt x="7714" y="1697"/>
                </a:lnTo>
                <a:lnTo>
                  <a:pt x="7695" y="1680"/>
                </a:lnTo>
                <a:lnTo>
                  <a:pt x="7754" y="1669"/>
                </a:lnTo>
                <a:lnTo>
                  <a:pt x="7764" y="1664"/>
                </a:lnTo>
                <a:lnTo>
                  <a:pt x="7774" y="1681"/>
                </a:lnTo>
                <a:lnTo>
                  <a:pt x="7815" y="1664"/>
                </a:lnTo>
                <a:lnTo>
                  <a:pt x="7853" y="1653"/>
                </a:lnTo>
                <a:lnTo>
                  <a:pt x="7851" y="1633"/>
                </a:lnTo>
                <a:lnTo>
                  <a:pt x="7885" y="1627"/>
                </a:lnTo>
                <a:lnTo>
                  <a:pt x="7887" y="1624"/>
                </a:lnTo>
                <a:lnTo>
                  <a:pt x="7883" y="1608"/>
                </a:lnTo>
                <a:lnTo>
                  <a:pt x="7887" y="1604"/>
                </a:lnTo>
                <a:lnTo>
                  <a:pt x="7886" y="1590"/>
                </a:lnTo>
                <a:lnTo>
                  <a:pt x="7891" y="1592"/>
                </a:lnTo>
                <a:lnTo>
                  <a:pt x="7895" y="1589"/>
                </a:lnTo>
                <a:lnTo>
                  <a:pt x="7895" y="1583"/>
                </a:lnTo>
                <a:lnTo>
                  <a:pt x="7904" y="1580"/>
                </a:lnTo>
                <a:lnTo>
                  <a:pt x="7901" y="1556"/>
                </a:lnTo>
                <a:lnTo>
                  <a:pt x="7896" y="1556"/>
                </a:lnTo>
                <a:lnTo>
                  <a:pt x="7894" y="1545"/>
                </a:lnTo>
                <a:lnTo>
                  <a:pt x="7911" y="1541"/>
                </a:lnTo>
                <a:lnTo>
                  <a:pt x="7924" y="1523"/>
                </a:lnTo>
                <a:lnTo>
                  <a:pt x="7940" y="1515"/>
                </a:lnTo>
                <a:lnTo>
                  <a:pt x="7944" y="1523"/>
                </a:lnTo>
                <a:lnTo>
                  <a:pt x="7962" y="1518"/>
                </a:lnTo>
                <a:lnTo>
                  <a:pt x="7969" y="1519"/>
                </a:lnTo>
                <a:lnTo>
                  <a:pt x="7985" y="1515"/>
                </a:lnTo>
                <a:lnTo>
                  <a:pt x="7987" y="1506"/>
                </a:lnTo>
                <a:lnTo>
                  <a:pt x="8019" y="1497"/>
                </a:lnTo>
                <a:lnTo>
                  <a:pt x="8033" y="1510"/>
                </a:lnTo>
                <a:lnTo>
                  <a:pt x="8037" y="1509"/>
                </a:lnTo>
                <a:lnTo>
                  <a:pt x="8042" y="1503"/>
                </a:lnTo>
                <a:lnTo>
                  <a:pt x="8052" y="1500"/>
                </a:lnTo>
                <a:lnTo>
                  <a:pt x="8073" y="1470"/>
                </a:lnTo>
                <a:lnTo>
                  <a:pt x="8113" y="1438"/>
                </a:lnTo>
                <a:lnTo>
                  <a:pt x="8106" y="1424"/>
                </a:lnTo>
                <a:lnTo>
                  <a:pt x="8094" y="1432"/>
                </a:lnTo>
                <a:lnTo>
                  <a:pt x="8080" y="1421"/>
                </a:lnTo>
                <a:lnTo>
                  <a:pt x="8073" y="1399"/>
                </a:lnTo>
                <a:lnTo>
                  <a:pt x="8076" y="1374"/>
                </a:lnTo>
                <a:lnTo>
                  <a:pt x="8043" y="1382"/>
                </a:lnTo>
                <a:lnTo>
                  <a:pt x="8051" y="1357"/>
                </a:lnTo>
                <a:lnTo>
                  <a:pt x="8057" y="1351"/>
                </a:lnTo>
                <a:lnTo>
                  <a:pt x="8081" y="1337"/>
                </a:lnTo>
                <a:lnTo>
                  <a:pt x="8091" y="1320"/>
                </a:lnTo>
                <a:lnTo>
                  <a:pt x="8096" y="1298"/>
                </a:lnTo>
                <a:lnTo>
                  <a:pt x="8104" y="1288"/>
                </a:lnTo>
                <a:lnTo>
                  <a:pt x="8119" y="1277"/>
                </a:lnTo>
                <a:lnTo>
                  <a:pt x="8125" y="1252"/>
                </a:lnTo>
                <a:lnTo>
                  <a:pt x="8098" y="1235"/>
                </a:lnTo>
                <a:lnTo>
                  <a:pt x="8100" y="1225"/>
                </a:lnTo>
                <a:lnTo>
                  <a:pt x="8038" y="1172"/>
                </a:lnTo>
                <a:lnTo>
                  <a:pt x="8068" y="1161"/>
                </a:lnTo>
                <a:lnTo>
                  <a:pt x="8073" y="1162"/>
                </a:lnTo>
                <a:lnTo>
                  <a:pt x="8114" y="1153"/>
                </a:lnTo>
                <a:lnTo>
                  <a:pt x="8124" y="1158"/>
                </a:lnTo>
                <a:lnTo>
                  <a:pt x="8135" y="1156"/>
                </a:lnTo>
                <a:lnTo>
                  <a:pt x="8158" y="1175"/>
                </a:lnTo>
                <a:lnTo>
                  <a:pt x="8149" y="1156"/>
                </a:lnTo>
                <a:lnTo>
                  <a:pt x="8150" y="1141"/>
                </a:lnTo>
                <a:lnTo>
                  <a:pt x="8154" y="1141"/>
                </a:lnTo>
                <a:lnTo>
                  <a:pt x="8182" y="1120"/>
                </a:lnTo>
                <a:lnTo>
                  <a:pt x="8196" y="1120"/>
                </a:lnTo>
                <a:lnTo>
                  <a:pt x="8201" y="1117"/>
                </a:lnTo>
                <a:lnTo>
                  <a:pt x="8204" y="1112"/>
                </a:lnTo>
                <a:lnTo>
                  <a:pt x="8206" y="1095"/>
                </a:lnTo>
                <a:lnTo>
                  <a:pt x="8219" y="1077"/>
                </a:lnTo>
                <a:lnTo>
                  <a:pt x="8223" y="1076"/>
                </a:lnTo>
                <a:lnTo>
                  <a:pt x="8235" y="1080"/>
                </a:lnTo>
                <a:lnTo>
                  <a:pt x="8245" y="1073"/>
                </a:lnTo>
                <a:lnTo>
                  <a:pt x="8271" y="1076"/>
                </a:lnTo>
                <a:lnTo>
                  <a:pt x="8271" y="1072"/>
                </a:lnTo>
                <a:lnTo>
                  <a:pt x="8337" y="1076"/>
                </a:lnTo>
                <a:lnTo>
                  <a:pt x="8344" y="1069"/>
                </a:lnTo>
                <a:lnTo>
                  <a:pt x="8344" y="1038"/>
                </a:lnTo>
                <a:lnTo>
                  <a:pt x="8374" y="1035"/>
                </a:lnTo>
                <a:lnTo>
                  <a:pt x="8379" y="1023"/>
                </a:lnTo>
                <a:lnTo>
                  <a:pt x="8385" y="982"/>
                </a:lnTo>
                <a:lnTo>
                  <a:pt x="8374" y="932"/>
                </a:lnTo>
                <a:lnTo>
                  <a:pt x="8378" y="914"/>
                </a:lnTo>
                <a:lnTo>
                  <a:pt x="8389" y="916"/>
                </a:lnTo>
                <a:lnTo>
                  <a:pt x="8406" y="890"/>
                </a:lnTo>
                <a:lnTo>
                  <a:pt x="8408" y="896"/>
                </a:lnTo>
                <a:lnTo>
                  <a:pt x="8427" y="891"/>
                </a:lnTo>
                <a:lnTo>
                  <a:pt x="8419" y="857"/>
                </a:lnTo>
                <a:lnTo>
                  <a:pt x="8419" y="837"/>
                </a:lnTo>
                <a:lnTo>
                  <a:pt x="8425" y="811"/>
                </a:lnTo>
                <a:lnTo>
                  <a:pt x="8436" y="785"/>
                </a:lnTo>
                <a:lnTo>
                  <a:pt x="8455" y="760"/>
                </a:lnTo>
                <a:lnTo>
                  <a:pt x="8486" y="741"/>
                </a:lnTo>
                <a:lnTo>
                  <a:pt x="8523" y="733"/>
                </a:lnTo>
                <a:lnTo>
                  <a:pt x="8535" y="734"/>
                </a:lnTo>
                <a:lnTo>
                  <a:pt x="8551" y="740"/>
                </a:lnTo>
                <a:lnTo>
                  <a:pt x="8568" y="750"/>
                </a:lnTo>
                <a:lnTo>
                  <a:pt x="8582" y="734"/>
                </a:lnTo>
                <a:lnTo>
                  <a:pt x="8613" y="710"/>
                </a:lnTo>
                <a:lnTo>
                  <a:pt x="8606" y="701"/>
                </a:lnTo>
                <a:lnTo>
                  <a:pt x="8622" y="689"/>
                </a:lnTo>
                <a:lnTo>
                  <a:pt x="8623" y="677"/>
                </a:lnTo>
                <a:lnTo>
                  <a:pt x="8619" y="680"/>
                </a:lnTo>
                <a:lnTo>
                  <a:pt x="8603" y="658"/>
                </a:lnTo>
                <a:lnTo>
                  <a:pt x="8612" y="651"/>
                </a:lnTo>
                <a:lnTo>
                  <a:pt x="8606" y="643"/>
                </a:lnTo>
                <a:lnTo>
                  <a:pt x="8607" y="638"/>
                </a:lnTo>
                <a:lnTo>
                  <a:pt x="8633" y="619"/>
                </a:lnTo>
                <a:lnTo>
                  <a:pt x="8617" y="619"/>
                </a:lnTo>
                <a:lnTo>
                  <a:pt x="8643" y="569"/>
                </a:lnTo>
                <a:lnTo>
                  <a:pt x="8636" y="558"/>
                </a:lnTo>
                <a:lnTo>
                  <a:pt x="8637" y="535"/>
                </a:lnTo>
                <a:lnTo>
                  <a:pt x="8642" y="528"/>
                </a:lnTo>
                <a:lnTo>
                  <a:pt x="8658" y="521"/>
                </a:lnTo>
                <a:lnTo>
                  <a:pt x="8667" y="512"/>
                </a:lnTo>
                <a:lnTo>
                  <a:pt x="8684" y="469"/>
                </a:lnTo>
                <a:lnTo>
                  <a:pt x="8694" y="457"/>
                </a:lnTo>
                <a:lnTo>
                  <a:pt x="8754" y="481"/>
                </a:lnTo>
                <a:lnTo>
                  <a:pt x="8788" y="507"/>
                </a:lnTo>
                <a:lnTo>
                  <a:pt x="8800" y="499"/>
                </a:lnTo>
                <a:lnTo>
                  <a:pt x="8806" y="508"/>
                </a:lnTo>
                <a:lnTo>
                  <a:pt x="8818" y="502"/>
                </a:lnTo>
                <a:lnTo>
                  <a:pt x="8822" y="505"/>
                </a:lnTo>
                <a:lnTo>
                  <a:pt x="8845" y="488"/>
                </a:lnTo>
                <a:lnTo>
                  <a:pt x="8870" y="483"/>
                </a:lnTo>
                <a:lnTo>
                  <a:pt x="8890" y="486"/>
                </a:lnTo>
                <a:lnTo>
                  <a:pt x="8920" y="504"/>
                </a:lnTo>
                <a:lnTo>
                  <a:pt x="8945" y="515"/>
                </a:lnTo>
                <a:lnTo>
                  <a:pt x="9001" y="525"/>
                </a:lnTo>
                <a:lnTo>
                  <a:pt x="9039" y="520"/>
                </a:lnTo>
                <a:lnTo>
                  <a:pt x="9060" y="507"/>
                </a:lnTo>
                <a:lnTo>
                  <a:pt x="9070" y="491"/>
                </a:lnTo>
                <a:lnTo>
                  <a:pt x="9084" y="497"/>
                </a:lnTo>
                <a:lnTo>
                  <a:pt x="9094" y="510"/>
                </a:lnTo>
                <a:lnTo>
                  <a:pt x="9103" y="502"/>
                </a:lnTo>
                <a:lnTo>
                  <a:pt x="9131" y="556"/>
                </a:lnTo>
                <a:lnTo>
                  <a:pt x="9178" y="596"/>
                </a:lnTo>
                <a:lnTo>
                  <a:pt x="9220" y="665"/>
                </a:lnTo>
                <a:lnTo>
                  <a:pt x="9236" y="670"/>
                </a:lnTo>
                <a:lnTo>
                  <a:pt x="9408" y="691"/>
                </a:lnTo>
                <a:lnTo>
                  <a:pt x="9446" y="815"/>
                </a:lnTo>
                <a:lnTo>
                  <a:pt x="9336" y="807"/>
                </a:lnTo>
                <a:lnTo>
                  <a:pt x="9331" y="812"/>
                </a:lnTo>
                <a:lnTo>
                  <a:pt x="9330" y="826"/>
                </a:lnTo>
                <a:lnTo>
                  <a:pt x="9321" y="828"/>
                </a:lnTo>
                <a:lnTo>
                  <a:pt x="9320" y="824"/>
                </a:lnTo>
                <a:lnTo>
                  <a:pt x="9316" y="824"/>
                </a:lnTo>
                <a:lnTo>
                  <a:pt x="9334" y="919"/>
                </a:lnTo>
                <a:lnTo>
                  <a:pt x="9224" y="1010"/>
                </a:lnTo>
                <a:lnTo>
                  <a:pt x="9222" y="1024"/>
                </a:lnTo>
                <a:lnTo>
                  <a:pt x="9191" y="1049"/>
                </a:lnTo>
                <a:lnTo>
                  <a:pt x="9158" y="1077"/>
                </a:lnTo>
                <a:lnTo>
                  <a:pt x="9145" y="1075"/>
                </a:lnTo>
                <a:lnTo>
                  <a:pt x="9136" y="1082"/>
                </a:lnTo>
                <a:lnTo>
                  <a:pt x="9061" y="1281"/>
                </a:lnTo>
                <a:lnTo>
                  <a:pt x="9199" y="1390"/>
                </a:lnTo>
                <a:lnTo>
                  <a:pt x="9201" y="1407"/>
                </a:lnTo>
                <a:lnTo>
                  <a:pt x="9206" y="1412"/>
                </a:lnTo>
                <a:lnTo>
                  <a:pt x="9215" y="1432"/>
                </a:lnTo>
                <a:lnTo>
                  <a:pt x="9208" y="1453"/>
                </a:lnTo>
                <a:lnTo>
                  <a:pt x="9216" y="1463"/>
                </a:lnTo>
                <a:lnTo>
                  <a:pt x="9207" y="1489"/>
                </a:lnTo>
                <a:lnTo>
                  <a:pt x="9212" y="1496"/>
                </a:lnTo>
                <a:lnTo>
                  <a:pt x="9220" y="1496"/>
                </a:lnTo>
                <a:lnTo>
                  <a:pt x="9220" y="1507"/>
                </a:lnTo>
                <a:lnTo>
                  <a:pt x="9169" y="1503"/>
                </a:lnTo>
                <a:lnTo>
                  <a:pt x="9157" y="1507"/>
                </a:lnTo>
                <a:lnTo>
                  <a:pt x="9157" y="1511"/>
                </a:lnTo>
                <a:lnTo>
                  <a:pt x="9162" y="1536"/>
                </a:lnTo>
                <a:lnTo>
                  <a:pt x="9168" y="1546"/>
                </a:lnTo>
                <a:lnTo>
                  <a:pt x="9176" y="1554"/>
                </a:lnTo>
                <a:lnTo>
                  <a:pt x="9199" y="1566"/>
                </a:lnTo>
                <a:lnTo>
                  <a:pt x="9195" y="1580"/>
                </a:lnTo>
                <a:lnTo>
                  <a:pt x="9196" y="1585"/>
                </a:lnTo>
                <a:lnTo>
                  <a:pt x="9207" y="1591"/>
                </a:lnTo>
                <a:lnTo>
                  <a:pt x="9216" y="1602"/>
                </a:lnTo>
                <a:lnTo>
                  <a:pt x="9234" y="1600"/>
                </a:lnTo>
                <a:lnTo>
                  <a:pt x="9237" y="1591"/>
                </a:lnTo>
                <a:lnTo>
                  <a:pt x="9253" y="1591"/>
                </a:lnTo>
                <a:lnTo>
                  <a:pt x="9255" y="1582"/>
                </a:lnTo>
                <a:lnTo>
                  <a:pt x="9317" y="1571"/>
                </a:lnTo>
                <a:lnTo>
                  <a:pt x="9334" y="1712"/>
                </a:lnTo>
                <a:lnTo>
                  <a:pt x="9322" y="1820"/>
                </a:lnTo>
                <a:lnTo>
                  <a:pt x="9310" y="1855"/>
                </a:lnTo>
                <a:lnTo>
                  <a:pt x="9292" y="1897"/>
                </a:lnTo>
                <a:lnTo>
                  <a:pt x="9265" y="1943"/>
                </a:lnTo>
                <a:lnTo>
                  <a:pt x="9248" y="1934"/>
                </a:lnTo>
                <a:lnTo>
                  <a:pt x="9220" y="1939"/>
                </a:lnTo>
                <a:lnTo>
                  <a:pt x="9217" y="1947"/>
                </a:lnTo>
                <a:lnTo>
                  <a:pt x="9219" y="1968"/>
                </a:lnTo>
                <a:lnTo>
                  <a:pt x="9211" y="1981"/>
                </a:lnTo>
                <a:lnTo>
                  <a:pt x="9198" y="1991"/>
                </a:lnTo>
                <a:lnTo>
                  <a:pt x="9173" y="2022"/>
                </a:lnTo>
                <a:lnTo>
                  <a:pt x="9155" y="2025"/>
                </a:lnTo>
                <a:lnTo>
                  <a:pt x="9149" y="2035"/>
                </a:lnTo>
                <a:lnTo>
                  <a:pt x="9138" y="2042"/>
                </a:lnTo>
                <a:lnTo>
                  <a:pt x="9129" y="2069"/>
                </a:lnTo>
                <a:lnTo>
                  <a:pt x="9114" y="2063"/>
                </a:lnTo>
                <a:lnTo>
                  <a:pt x="9104" y="2081"/>
                </a:lnTo>
                <a:lnTo>
                  <a:pt x="9087" y="2081"/>
                </a:lnTo>
                <a:lnTo>
                  <a:pt x="9086" y="2098"/>
                </a:lnTo>
                <a:lnTo>
                  <a:pt x="9068" y="2098"/>
                </a:lnTo>
                <a:lnTo>
                  <a:pt x="9068" y="2118"/>
                </a:lnTo>
                <a:lnTo>
                  <a:pt x="9080" y="2120"/>
                </a:lnTo>
                <a:lnTo>
                  <a:pt x="9100" y="2143"/>
                </a:lnTo>
                <a:lnTo>
                  <a:pt x="9102" y="2153"/>
                </a:lnTo>
                <a:lnTo>
                  <a:pt x="9098" y="2155"/>
                </a:lnTo>
                <a:lnTo>
                  <a:pt x="9084" y="2154"/>
                </a:lnTo>
                <a:lnTo>
                  <a:pt x="9081" y="2165"/>
                </a:lnTo>
                <a:lnTo>
                  <a:pt x="9092" y="2167"/>
                </a:lnTo>
                <a:lnTo>
                  <a:pt x="9089" y="2178"/>
                </a:lnTo>
                <a:lnTo>
                  <a:pt x="9113" y="2182"/>
                </a:lnTo>
                <a:lnTo>
                  <a:pt x="9117" y="2185"/>
                </a:lnTo>
                <a:lnTo>
                  <a:pt x="9111" y="2186"/>
                </a:lnTo>
                <a:lnTo>
                  <a:pt x="9111" y="2196"/>
                </a:lnTo>
                <a:lnTo>
                  <a:pt x="9100" y="2214"/>
                </a:lnTo>
                <a:lnTo>
                  <a:pt x="9095" y="2231"/>
                </a:lnTo>
                <a:lnTo>
                  <a:pt x="9093" y="2245"/>
                </a:lnTo>
                <a:lnTo>
                  <a:pt x="9097" y="2248"/>
                </a:lnTo>
                <a:lnTo>
                  <a:pt x="9101" y="2273"/>
                </a:lnTo>
                <a:lnTo>
                  <a:pt x="9099" y="2290"/>
                </a:lnTo>
                <a:lnTo>
                  <a:pt x="9095" y="2293"/>
                </a:lnTo>
                <a:lnTo>
                  <a:pt x="9094" y="2315"/>
                </a:lnTo>
                <a:lnTo>
                  <a:pt x="9085" y="2318"/>
                </a:lnTo>
                <a:lnTo>
                  <a:pt x="9033" y="2362"/>
                </a:lnTo>
                <a:lnTo>
                  <a:pt x="9020" y="2379"/>
                </a:lnTo>
                <a:lnTo>
                  <a:pt x="9014" y="2394"/>
                </a:lnTo>
                <a:lnTo>
                  <a:pt x="9009" y="2426"/>
                </a:lnTo>
                <a:lnTo>
                  <a:pt x="8985" y="2472"/>
                </a:lnTo>
                <a:lnTo>
                  <a:pt x="8981" y="2498"/>
                </a:lnTo>
                <a:lnTo>
                  <a:pt x="8983" y="2513"/>
                </a:lnTo>
                <a:lnTo>
                  <a:pt x="8982" y="2532"/>
                </a:lnTo>
                <a:lnTo>
                  <a:pt x="8973" y="2547"/>
                </a:lnTo>
                <a:lnTo>
                  <a:pt x="8956" y="2556"/>
                </a:lnTo>
                <a:lnTo>
                  <a:pt x="8939" y="2558"/>
                </a:lnTo>
                <a:lnTo>
                  <a:pt x="8917" y="2566"/>
                </a:lnTo>
                <a:lnTo>
                  <a:pt x="8911" y="2574"/>
                </a:lnTo>
                <a:lnTo>
                  <a:pt x="8909" y="2587"/>
                </a:lnTo>
                <a:lnTo>
                  <a:pt x="8895" y="2601"/>
                </a:lnTo>
                <a:lnTo>
                  <a:pt x="8897" y="2605"/>
                </a:lnTo>
                <a:lnTo>
                  <a:pt x="8891" y="2618"/>
                </a:lnTo>
                <a:lnTo>
                  <a:pt x="8883" y="2621"/>
                </a:lnTo>
                <a:lnTo>
                  <a:pt x="8872" y="2620"/>
                </a:lnTo>
                <a:lnTo>
                  <a:pt x="8873" y="2635"/>
                </a:lnTo>
                <a:lnTo>
                  <a:pt x="8868" y="2647"/>
                </a:lnTo>
                <a:lnTo>
                  <a:pt x="8856" y="2653"/>
                </a:lnTo>
                <a:lnTo>
                  <a:pt x="8819" y="2654"/>
                </a:lnTo>
                <a:lnTo>
                  <a:pt x="8782" y="2665"/>
                </a:lnTo>
                <a:lnTo>
                  <a:pt x="8760" y="2662"/>
                </a:lnTo>
                <a:lnTo>
                  <a:pt x="8749" y="2670"/>
                </a:lnTo>
                <a:lnTo>
                  <a:pt x="8744" y="2687"/>
                </a:lnTo>
                <a:lnTo>
                  <a:pt x="8755" y="2738"/>
                </a:lnTo>
                <a:lnTo>
                  <a:pt x="8754" y="2778"/>
                </a:lnTo>
                <a:lnTo>
                  <a:pt x="8725" y="2770"/>
                </a:lnTo>
                <a:lnTo>
                  <a:pt x="8647" y="2762"/>
                </a:lnTo>
                <a:lnTo>
                  <a:pt x="8586" y="2747"/>
                </a:lnTo>
                <a:lnTo>
                  <a:pt x="8518" y="2701"/>
                </a:lnTo>
                <a:lnTo>
                  <a:pt x="8505" y="2698"/>
                </a:lnTo>
                <a:lnTo>
                  <a:pt x="8491" y="2690"/>
                </a:lnTo>
                <a:lnTo>
                  <a:pt x="8478" y="2687"/>
                </a:lnTo>
                <a:lnTo>
                  <a:pt x="8469" y="2689"/>
                </a:lnTo>
                <a:lnTo>
                  <a:pt x="8461" y="2701"/>
                </a:lnTo>
                <a:lnTo>
                  <a:pt x="8459" y="2720"/>
                </a:lnTo>
                <a:lnTo>
                  <a:pt x="8454" y="2728"/>
                </a:lnTo>
                <a:lnTo>
                  <a:pt x="8469" y="2736"/>
                </a:lnTo>
                <a:lnTo>
                  <a:pt x="8461" y="2758"/>
                </a:lnTo>
                <a:lnTo>
                  <a:pt x="8452" y="2757"/>
                </a:lnTo>
                <a:lnTo>
                  <a:pt x="8451" y="2811"/>
                </a:lnTo>
                <a:lnTo>
                  <a:pt x="8395" y="2898"/>
                </a:lnTo>
                <a:lnTo>
                  <a:pt x="8369" y="2884"/>
                </a:lnTo>
                <a:lnTo>
                  <a:pt x="8363" y="2883"/>
                </a:lnTo>
                <a:lnTo>
                  <a:pt x="8349" y="2883"/>
                </a:lnTo>
                <a:lnTo>
                  <a:pt x="8312" y="2896"/>
                </a:lnTo>
                <a:lnTo>
                  <a:pt x="8307" y="2912"/>
                </a:lnTo>
                <a:lnTo>
                  <a:pt x="8299" y="2971"/>
                </a:lnTo>
                <a:lnTo>
                  <a:pt x="8243" y="2963"/>
                </a:lnTo>
                <a:lnTo>
                  <a:pt x="8214" y="2965"/>
                </a:lnTo>
                <a:lnTo>
                  <a:pt x="8212" y="2972"/>
                </a:lnTo>
                <a:lnTo>
                  <a:pt x="8203" y="3056"/>
                </a:lnTo>
                <a:lnTo>
                  <a:pt x="8208" y="3056"/>
                </a:lnTo>
                <a:lnTo>
                  <a:pt x="8209" y="3079"/>
                </a:lnTo>
                <a:lnTo>
                  <a:pt x="8194" y="3086"/>
                </a:lnTo>
                <a:lnTo>
                  <a:pt x="8198" y="3087"/>
                </a:lnTo>
                <a:lnTo>
                  <a:pt x="8191" y="3097"/>
                </a:lnTo>
                <a:lnTo>
                  <a:pt x="8183" y="3094"/>
                </a:lnTo>
                <a:lnTo>
                  <a:pt x="8175" y="3110"/>
                </a:lnTo>
                <a:lnTo>
                  <a:pt x="8156" y="3108"/>
                </a:lnTo>
                <a:lnTo>
                  <a:pt x="8152" y="3120"/>
                </a:lnTo>
                <a:lnTo>
                  <a:pt x="8138" y="3130"/>
                </a:lnTo>
                <a:lnTo>
                  <a:pt x="8133" y="3147"/>
                </a:lnTo>
                <a:lnTo>
                  <a:pt x="8134" y="3156"/>
                </a:lnTo>
                <a:lnTo>
                  <a:pt x="8121" y="3178"/>
                </a:lnTo>
                <a:lnTo>
                  <a:pt x="8123" y="3189"/>
                </a:lnTo>
                <a:lnTo>
                  <a:pt x="8132" y="3201"/>
                </a:lnTo>
                <a:lnTo>
                  <a:pt x="8138" y="3223"/>
                </a:lnTo>
                <a:lnTo>
                  <a:pt x="8150" y="3229"/>
                </a:lnTo>
                <a:lnTo>
                  <a:pt x="8155" y="3240"/>
                </a:lnTo>
                <a:lnTo>
                  <a:pt x="8153" y="3245"/>
                </a:lnTo>
                <a:lnTo>
                  <a:pt x="8141" y="3256"/>
                </a:lnTo>
                <a:lnTo>
                  <a:pt x="8146" y="3274"/>
                </a:lnTo>
                <a:lnTo>
                  <a:pt x="8144" y="3290"/>
                </a:lnTo>
                <a:lnTo>
                  <a:pt x="8138" y="3299"/>
                </a:lnTo>
                <a:lnTo>
                  <a:pt x="8133" y="3356"/>
                </a:lnTo>
                <a:lnTo>
                  <a:pt x="8123" y="3368"/>
                </a:lnTo>
                <a:lnTo>
                  <a:pt x="8119" y="3381"/>
                </a:lnTo>
                <a:lnTo>
                  <a:pt x="8108" y="3391"/>
                </a:lnTo>
                <a:lnTo>
                  <a:pt x="8095" y="3408"/>
                </a:lnTo>
                <a:lnTo>
                  <a:pt x="8099" y="3425"/>
                </a:lnTo>
                <a:lnTo>
                  <a:pt x="8095" y="3434"/>
                </a:lnTo>
                <a:lnTo>
                  <a:pt x="8123" y="3507"/>
                </a:lnTo>
                <a:lnTo>
                  <a:pt x="8122" y="3526"/>
                </a:lnTo>
                <a:lnTo>
                  <a:pt x="8112" y="3532"/>
                </a:lnTo>
                <a:lnTo>
                  <a:pt x="8096" y="3556"/>
                </a:lnTo>
                <a:lnTo>
                  <a:pt x="8084" y="3560"/>
                </a:lnTo>
                <a:lnTo>
                  <a:pt x="8081" y="3574"/>
                </a:lnTo>
                <a:lnTo>
                  <a:pt x="8043" y="3596"/>
                </a:lnTo>
                <a:lnTo>
                  <a:pt x="7998" y="3611"/>
                </a:lnTo>
                <a:lnTo>
                  <a:pt x="7903" y="3648"/>
                </a:lnTo>
                <a:lnTo>
                  <a:pt x="7931" y="3665"/>
                </a:lnTo>
                <a:lnTo>
                  <a:pt x="7944" y="3707"/>
                </a:lnTo>
                <a:lnTo>
                  <a:pt x="7965" y="3733"/>
                </a:lnTo>
                <a:lnTo>
                  <a:pt x="7998" y="3731"/>
                </a:lnTo>
                <a:lnTo>
                  <a:pt x="8004" y="3728"/>
                </a:lnTo>
                <a:lnTo>
                  <a:pt x="8011" y="3720"/>
                </a:lnTo>
                <a:lnTo>
                  <a:pt x="8019" y="3686"/>
                </a:lnTo>
                <a:lnTo>
                  <a:pt x="8024" y="3688"/>
                </a:lnTo>
                <a:lnTo>
                  <a:pt x="8039" y="3707"/>
                </a:lnTo>
                <a:lnTo>
                  <a:pt x="8038" y="3743"/>
                </a:lnTo>
                <a:lnTo>
                  <a:pt x="8032" y="3762"/>
                </a:lnTo>
                <a:lnTo>
                  <a:pt x="8016" y="3783"/>
                </a:lnTo>
                <a:lnTo>
                  <a:pt x="7988" y="3808"/>
                </a:lnTo>
                <a:lnTo>
                  <a:pt x="7975" y="3834"/>
                </a:lnTo>
                <a:lnTo>
                  <a:pt x="7977" y="3841"/>
                </a:lnTo>
                <a:lnTo>
                  <a:pt x="7978" y="3849"/>
                </a:lnTo>
                <a:lnTo>
                  <a:pt x="7973" y="3860"/>
                </a:lnTo>
                <a:lnTo>
                  <a:pt x="7978" y="3867"/>
                </a:lnTo>
                <a:lnTo>
                  <a:pt x="7997" y="3877"/>
                </a:lnTo>
                <a:lnTo>
                  <a:pt x="8002" y="3883"/>
                </a:lnTo>
                <a:lnTo>
                  <a:pt x="8025" y="3887"/>
                </a:lnTo>
                <a:lnTo>
                  <a:pt x="8041" y="3899"/>
                </a:lnTo>
                <a:lnTo>
                  <a:pt x="8055" y="3901"/>
                </a:lnTo>
                <a:lnTo>
                  <a:pt x="8068" y="3900"/>
                </a:lnTo>
                <a:lnTo>
                  <a:pt x="8073" y="3907"/>
                </a:lnTo>
                <a:lnTo>
                  <a:pt x="8082" y="3902"/>
                </a:lnTo>
                <a:lnTo>
                  <a:pt x="8092" y="3908"/>
                </a:lnTo>
                <a:lnTo>
                  <a:pt x="8098" y="3902"/>
                </a:lnTo>
                <a:lnTo>
                  <a:pt x="8119" y="3906"/>
                </a:lnTo>
                <a:lnTo>
                  <a:pt x="8122" y="3909"/>
                </a:lnTo>
                <a:lnTo>
                  <a:pt x="8125" y="3906"/>
                </a:lnTo>
                <a:lnTo>
                  <a:pt x="8133" y="3907"/>
                </a:lnTo>
                <a:lnTo>
                  <a:pt x="8136" y="3905"/>
                </a:lnTo>
                <a:lnTo>
                  <a:pt x="8150" y="3906"/>
                </a:lnTo>
                <a:lnTo>
                  <a:pt x="8163" y="3915"/>
                </a:lnTo>
                <a:lnTo>
                  <a:pt x="8168" y="3912"/>
                </a:lnTo>
                <a:lnTo>
                  <a:pt x="8182" y="3914"/>
                </a:lnTo>
                <a:lnTo>
                  <a:pt x="8183" y="3922"/>
                </a:lnTo>
                <a:lnTo>
                  <a:pt x="8219" y="3950"/>
                </a:lnTo>
                <a:lnTo>
                  <a:pt x="8265" y="3956"/>
                </a:lnTo>
                <a:lnTo>
                  <a:pt x="8265" y="3973"/>
                </a:lnTo>
                <a:lnTo>
                  <a:pt x="8278" y="3973"/>
                </a:lnTo>
                <a:lnTo>
                  <a:pt x="8279" y="3987"/>
                </a:lnTo>
                <a:lnTo>
                  <a:pt x="8284" y="3988"/>
                </a:lnTo>
                <a:lnTo>
                  <a:pt x="8286" y="4022"/>
                </a:lnTo>
                <a:lnTo>
                  <a:pt x="8307" y="4021"/>
                </a:lnTo>
                <a:lnTo>
                  <a:pt x="8334" y="4027"/>
                </a:lnTo>
                <a:lnTo>
                  <a:pt x="8393" y="4035"/>
                </a:lnTo>
                <a:lnTo>
                  <a:pt x="8416" y="4042"/>
                </a:lnTo>
                <a:lnTo>
                  <a:pt x="8448" y="4046"/>
                </a:lnTo>
                <a:lnTo>
                  <a:pt x="8458" y="4057"/>
                </a:lnTo>
                <a:lnTo>
                  <a:pt x="8469" y="4062"/>
                </a:lnTo>
                <a:lnTo>
                  <a:pt x="8492" y="4063"/>
                </a:lnTo>
                <a:lnTo>
                  <a:pt x="8530" y="4071"/>
                </a:lnTo>
                <a:lnTo>
                  <a:pt x="8536" y="4060"/>
                </a:lnTo>
                <a:lnTo>
                  <a:pt x="8547" y="4075"/>
                </a:lnTo>
                <a:lnTo>
                  <a:pt x="8569" y="4098"/>
                </a:lnTo>
                <a:lnTo>
                  <a:pt x="8584" y="4108"/>
                </a:lnTo>
                <a:lnTo>
                  <a:pt x="8643" y="4136"/>
                </a:lnTo>
                <a:lnTo>
                  <a:pt x="8636" y="4148"/>
                </a:lnTo>
                <a:lnTo>
                  <a:pt x="8643" y="4163"/>
                </a:lnTo>
                <a:lnTo>
                  <a:pt x="8647" y="4163"/>
                </a:lnTo>
                <a:lnTo>
                  <a:pt x="8656" y="4172"/>
                </a:lnTo>
                <a:lnTo>
                  <a:pt x="8658" y="4181"/>
                </a:lnTo>
                <a:lnTo>
                  <a:pt x="8664" y="4187"/>
                </a:lnTo>
                <a:lnTo>
                  <a:pt x="8672" y="4192"/>
                </a:lnTo>
                <a:lnTo>
                  <a:pt x="8676" y="4189"/>
                </a:lnTo>
                <a:lnTo>
                  <a:pt x="8685" y="4191"/>
                </a:lnTo>
                <a:lnTo>
                  <a:pt x="8701" y="4206"/>
                </a:lnTo>
                <a:lnTo>
                  <a:pt x="8717" y="4237"/>
                </a:lnTo>
                <a:lnTo>
                  <a:pt x="8725" y="4237"/>
                </a:lnTo>
                <a:lnTo>
                  <a:pt x="8727" y="4241"/>
                </a:lnTo>
                <a:lnTo>
                  <a:pt x="8744" y="4247"/>
                </a:lnTo>
                <a:lnTo>
                  <a:pt x="8772" y="4249"/>
                </a:lnTo>
                <a:lnTo>
                  <a:pt x="8796" y="4258"/>
                </a:lnTo>
                <a:lnTo>
                  <a:pt x="8801" y="4267"/>
                </a:lnTo>
                <a:lnTo>
                  <a:pt x="8806" y="4267"/>
                </a:lnTo>
                <a:lnTo>
                  <a:pt x="8819" y="4275"/>
                </a:lnTo>
                <a:lnTo>
                  <a:pt x="8856" y="4287"/>
                </a:lnTo>
                <a:lnTo>
                  <a:pt x="8859" y="4284"/>
                </a:lnTo>
                <a:lnTo>
                  <a:pt x="8872" y="4286"/>
                </a:lnTo>
                <a:lnTo>
                  <a:pt x="8875" y="4289"/>
                </a:lnTo>
                <a:lnTo>
                  <a:pt x="8878" y="4285"/>
                </a:lnTo>
                <a:lnTo>
                  <a:pt x="8882" y="4286"/>
                </a:lnTo>
                <a:lnTo>
                  <a:pt x="8907" y="4298"/>
                </a:lnTo>
                <a:lnTo>
                  <a:pt x="8898" y="4338"/>
                </a:lnTo>
                <a:lnTo>
                  <a:pt x="8892" y="4345"/>
                </a:lnTo>
                <a:lnTo>
                  <a:pt x="8885" y="4364"/>
                </a:lnTo>
                <a:lnTo>
                  <a:pt x="8858" y="4386"/>
                </a:lnTo>
                <a:lnTo>
                  <a:pt x="8854" y="4387"/>
                </a:lnTo>
                <a:lnTo>
                  <a:pt x="8842" y="4401"/>
                </a:lnTo>
                <a:lnTo>
                  <a:pt x="8811" y="4408"/>
                </a:lnTo>
                <a:lnTo>
                  <a:pt x="8802" y="4413"/>
                </a:lnTo>
                <a:lnTo>
                  <a:pt x="8795" y="4420"/>
                </a:lnTo>
                <a:lnTo>
                  <a:pt x="8788" y="4436"/>
                </a:lnTo>
                <a:lnTo>
                  <a:pt x="8777" y="4445"/>
                </a:lnTo>
                <a:lnTo>
                  <a:pt x="8775" y="4449"/>
                </a:lnTo>
                <a:lnTo>
                  <a:pt x="8710" y="4484"/>
                </a:lnTo>
                <a:lnTo>
                  <a:pt x="8681" y="4492"/>
                </a:lnTo>
                <a:lnTo>
                  <a:pt x="8668" y="4492"/>
                </a:lnTo>
                <a:lnTo>
                  <a:pt x="8655" y="4487"/>
                </a:lnTo>
                <a:lnTo>
                  <a:pt x="8638" y="4469"/>
                </a:lnTo>
                <a:lnTo>
                  <a:pt x="8612" y="4425"/>
                </a:lnTo>
                <a:lnTo>
                  <a:pt x="8596" y="4410"/>
                </a:lnTo>
                <a:lnTo>
                  <a:pt x="8556" y="4437"/>
                </a:lnTo>
                <a:lnTo>
                  <a:pt x="8557" y="4464"/>
                </a:lnTo>
                <a:lnTo>
                  <a:pt x="8555" y="4486"/>
                </a:lnTo>
                <a:lnTo>
                  <a:pt x="8550" y="4499"/>
                </a:lnTo>
                <a:lnTo>
                  <a:pt x="8550" y="4515"/>
                </a:lnTo>
                <a:lnTo>
                  <a:pt x="8558" y="4529"/>
                </a:lnTo>
                <a:lnTo>
                  <a:pt x="8583" y="4546"/>
                </a:lnTo>
                <a:lnTo>
                  <a:pt x="8605" y="4570"/>
                </a:lnTo>
                <a:lnTo>
                  <a:pt x="8622" y="4606"/>
                </a:lnTo>
                <a:lnTo>
                  <a:pt x="8622" y="4615"/>
                </a:lnTo>
                <a:lnTo>
                  <a:pt x="8636" y="4631"/>
                </a:lnTo>
                <a:lnTo>
                  <a:pt x="8638" y="4639"/>
                </a:lnTo>
                <a:lnTo>
                  <a:pt x="8632" y="4650"/>
                </a:lnTo>
                <a:lnTo>
                  <a:pt x="8638" y="4672"/>
                </a:lnTo>
                <a:lnTo>
                  <a:pt x="8634" y="4689"/>
                </a:lnTo>
                <a:lnTo>
                  <a:pt x="8630" y="4695"/>
                </a:lnTo>
                <a:lnTo>
                  <a:pt x="8619" y="4699"/>
                </a:lnTo>
                <a:lnTo>
                  <a:pt x="8620" y="4706"/>
                </a:lnTo>
                <a:lnTo>
                  <a:pt x="8610" y="4725"/>
                </a:lnTo>
                <a:lnTo>
                  <a:pt x="8611" y="4735"/>
                </a:lnTo>
                <a:lnTo>
                  <a:pt x="8619" y="4745"/>
                </a:lnTo>
                <a:lnTo>
                  <a:pt x="8625" y="4758"/>
                </a:lnTo>
                <a:lnTo>
                  <a:pt x="8624" y="4779"/>
                </a:lnTo>
                <a:lnTo>
                  <a:pt x="8659" y="4851"/>
                </a:lnTo>
                <a:lnTo>
                  <a:pt x="8627" y="4903"/>
                </a:lnTo>
                <a:lnTo>
                  <a:pt x="8611" y="4918"/>
                </a:lnTo>
                <a:lnTo>
                  <a:pt x="8609" y="4928"/>
                </a:lnTo>
                <a:lnTo>
                  <a:pt x="8616" y="4974"/>
                </a:lnTo>
                <a:lnTo>
                  <a:pt x="8628" y="5005"/>
                </a:lnTo>
                <a:lnTo>
                  <a:pt x="8633" y="5026"/>
                </a:lnTo>
                <a:lnTo>
                  <a:pt x="8610" y="5026"/>
                </a:lnTo>
                <a:lnTo>
                  <a:pt x="8564" y="5018"/>
                </a:lnTo>
                <a:lnTo>
                  <a:pt x="8467" y="5022"/>
                </a:lnTo>
                <a:lnTo>
                  <a:pt x="8463" y="5016"/>
                </a:lnTo>
                <a:lnTo>
                  <a:pt x="8436" y="5023"/>
                </a:lnTo>
                <a:lnTo>
                  <a:pt x="8431" y="5029"/>
                </a:lnTo>
                <a:lnTo>
                  <a:pt x="8421" y="5025"/>
                </a:lnTo>
                <a:lnTo>
                  <a:pt x="8407" y="5012"/>
                </a:lnTo>
                <a:lnTo>
                  <a:pt x="8389" y="4987"/>
                </a:lnTo>
                <a:lnTo>
                  <a:pt x="8386" y="4976"/>
                </a:lnTo>
                <a:lnTo>
                  <a:pt x="8385" y="4943"/>
                </a:lnTo>
                <a:lnTo>
                  <a:pt x="8401" y="4925"/>
                </a:lnTo>
                <a:lnTo>
                  <a:pt x="8400" y="4902"/>
                </a:lnTo>
                <a:lnTo>
                  <a:pt x="8371" y="4870"/>
                </a:lnTo>
                <a:lnTo>
                  <a:pt x="8349" y="4853"/>
                </a:lnTo>
                <a:lnTo>
                  <a:pt x="8342" y="4864"/>
                </a:lnTo>
                <a:lnTo>
                  <a:pt x="8319" y="4920"/>
                </a:lnTo>
                <a:lnTo>
                  <a:pt x="8308" y="4928"/>
                </a:lnTo>
                <a:lnTo>
                  <a:pt x="8293" y="4934"/>
                </a:lnTo>
                <a:lnTo>
                  <a:pt x="8251" y="4924"/>
                </a:lnTo>
                <a:lnTo>
                  <a:pt x="8237" y="4920"/>
                </a:lnTo>
                <a:lnTo>
                  <a:pt x="8225" y="4912"/>
                </a:lnTo>
                <a:lnTo>
                  <a:pt x="8217" y="4904"/>
                </a:lnTo>
                <a:lnTo>
                  <a:pt x="8194" y="4859"/>
                </a:lnTo>
                <a:lnTo>
                  <a:pt x="8183" y="4844"/>
                </a:lnTo>
                <a:lnTo>
                  <a:pt x="8174" y="4839"/>
                </a:lnTo>
                <a:lnTo>
                  <a:pt x="8155" y="4835"/>
                </a:lnTo>
                <a:lnTo>
                  <a:pt x="8147" y="4838"/>
                </a:lnTo>
                <a:lnTo>
                  <a:pt x="8120" y="4849"/>
                </a:lnTo>
                <a:lnTo>
                  <a:pt x="8101" y="4862"/>
                </a:lnTo>
                <a:lnTo>
                  <a:pt x="8124" y="4870"/>
                </a:lnTo>
                <a:lnTo>
                  <a:pt x="8174" y="4902"/>
                </a:lnTo>
                <a:lnTo>
                  <a:pt x="8168" y="4918"/>
                </a:lnTo>
                <a:lnTo>
                  <a:pt x="8165" y="4939"/>
                </a:lnTo>
                <a:lnTo>
                  <a:pt x="8175" y="4962"/>
                </a:lnTo>
                <a:lnTo>
                  <a:pt x="8191" y="4983"/>
                </a:lnTo>
                <a:lnTo>
                  <a:pt x="8198" y="4988"/>
                </a:lnTo>
                <a:lnTo>
                  <a:pt x="8217" y="4967"/>
                </a:lnTo>
                <a:lnTo>
                  <a:pt x="8235" y="4961"/>
                </a:lnTo>
                <a:lnTo>
                  <a:pt x="8237" y="4966"/>
                </a:lnTo>
                <a:lnTo>
                  <a:pt x="8235" y="4987"/>
                </a:lnTo>
                <a:lnTo>
                  <a:pt x="8240" y="4998"/>
                </a:lnTo>
                <a:lnTo>
                  <a:pt x="8236" y="5005"/>
                </a:lnTo>
                <a:lnTo>
                  <a:pt x="8245" y="5030"/>
                </a:lnTo>
                <a:lnTo>
                  <a:pt x="8274" y="5054"/>
                </a:lnTo>
                <a:lnTo>
                  <a:pt x="8299" y="5058"/>
                </a:lnTo>
                <a:lnTo>
                  <a:pt x="8297" y="5097"/>
                </a:lnTo>
                <a:lnTo>
                  <a:pt x="8325" y="5100"/>
                </a:lnTo>
                <a:lnTo>
                  <a:pt x="8320" y="5108"/>
                </a:lnTo>
                <a:lnTo>
                  <a:pt x="8316" y="5147"/>
                </a:lnTo>
                <a:lnTo>
                  <a:pt x="8325" y="5144"/>
                </a:lnTo>
                <a:lnTo>
                  <a:pt x="8328" y="5161"/>
                </a:lnTo>
                <a:lnTo>
                  <a:pt x="8326" y="5176"/>
                </a:lnTo>
                <a:lnTo>
                  <a:pt x="8336" y="5179"/>
                </a:lnTo>
                <a:lnTo>
                  <a:pt x="8358" y="5179"/>
                </a:lnTo>
                <a:lnTo>
                  <a:pt x="8369" y="5190"/>
                </a:lnTo>
                <a:lnTo>
                  <a:pt x="8397" y="5187"/>
                </a:lnTo>
                <a:lnTo>
                  <a:pt x="8420" y="5188"/>
                </a:lnTo>
                <a:lnTo>
                  <a:pt x="8422" y="5193"/>
                </a:lnTo>
                <a:lnTo>
                  <a:pt x="8423" y="5214"/>
                </a:lnTo>
                <a:lnTo>
                  <a:pt x="8419" y="5237"/>
                </a:lnTo>
                <a:lnTo>
                  <a:pt x="8379" y="5212"/>
                </a:lnTo>
                <a:lnTo>
                  <a:pt x="8377" y="5216"/>
                </a:lnTo>
                <a:lnTo>
                  <a:pt x="8369" y="5237"/>
                </a:lnTo>
                <a:lnTo>
                  <a:pt x="8359" y="5257"/>
                </a:lnTo>
                <a:lnTo>
                  <a:pt x="8339" y="5340"/>
                </a:lnTo>
                <a:lnTo>
                  <a:pt x="8352" y="5367"/>
                </a:lnTo>
                <a:lnTo>
                  <a:pt x="8347" y="5384"/>
                </a:lnTo>
                <a:lnTo>
                  <a:pt x="8350" y="5408"/>
                </a:lnTo>
                <a:lnTo>
                  <a:pt x="8359" y="5413"/>
                </a:lnTo>
                <a:lnTo>
                  <a:pt x="8379" y="5414"/>
                </a:lnTo>
                <a:lnTo>
                  <a:pt x="8382" y="5448"/>
                </a:lnTo>
                <a:lnTo>
                  <a:pt x="8383" y="5537"/>
                </a:lnTo>
                <a:lnTo>
                  <a:pt x="8331" y="5654"/>
                </a:lnTo>
                <a:lnTo>
                  <a:pt x="8326" y="5702"/>
                </a:lnTo>
                <a:lnTo>
                  <a:pt x="8333" y="5719"/>
                </a:lnTo>
                <a:lnTo>
                  <a:pt x="8387" y="5757"/>
                </a:lnTo>
                <a:lnTo>
                  <a:pt x="8425" y="5726"/>
                </a:lnTo>
                <a:lnTo>
                  <a:pt x="8468" y="5703"/>
                </a:lnTo>
                <a:lnTo>
                  <a:pt x="8484" y="5689"/>
                </a:lnTo>
                <a:lnTo>
                  <a:pt x="8517" y="5680"/>
                </a:lnTo>
                <a:lnTo>
                  <a:pt x="8532" y="5668"/>
                </a:lnTo>
                <a:lnTo>
                  <a:pt x="8545" y="5651"/>
                </a:lnTo>
                <a:lnTo>
                  <a:pt x="8552" y="5646"/>
                </a:lnTo>
                <a:lnTo>
                  <a:pt x="8563" y="5652"/>
                </a:lnTo>
                <a:lnTo>
                  <a:pt x="8570" y="5649"/>
                </a:lnTo>
                <a:lnTo>
                  <a:pt x="8580" y="5670"/>
                </a:lnTo>
                <a:lnTo>
                  <a:pt x="8609" y="5659"/>
                </a:lnTo>
                <a:lnTo>
                  <a:pt x="8615" y="5654"/>
                </a:lnTo>
                <a:lnTo>
                  <a:pt x="8618" y="5634"/>
                </a:lnTo>
                <a:lnTo>
                  <a:pt x="8614" y="5619"/>
                </a:lnTo>
                <a:lnTo>
                  <a:pt x="8617" y="5605"/>
                </a:lnTo>
                <a:lnTo>
                  <a:pt x="8643" y="5584"/>
                </a:lnTo>
                <a:lnTo>
                  <a:pt x="8647" y="5593"/>
                </a:lnTo>
                <a:lnTo>
                  <a:pt x="8661" y="5586"/>
                </a:lnTo>
                <a:lnTo>
                  <a:pt x="8667" y="5574"/>
                </a:lnTo>
                <a:lnTo>
                  <a:pt x="8687" y="5578"/>
                </a:lnTo>
                <a:lnTo>
                  <a:pt x="8685" y="5567"/>
                </a:lnTo>
                <a:lnTo>
                  <a:pt x="8712" y="5565"/>
                </a:lnTo>
                <a:lnTo>
                  <a:pt x="8695" y="5530"/>
                </a:lnTo>
                <a:lnTo>
                  <a:pt x="8712" y="5526"/>
                </a:lnTo>
                <a:lnTo>
                  <a:pt x="8737" y="5527"/>
                </a:lnTo>
                <a:lnTo>
                  <a:pt x="8761" y="5532"/>
                </a:lnTo>
                <a:lnTo>
                  <a:pt x="8761" y="5537"/>
                </a:lnTo>
                <a:lnTo>
                  <a:pt x="8786" y="5543"/>
                </a:lnTo>
                <a:lnTo>
                  <a:pt x="8788" y="5535"/>
                </a:lnTo>
                <a:lnTo>
                  <a:pt x="8787" y="5519"/>
                </a:lnTo>
                <a:lnTo>
                  <a:pt x="8799" y="5519"/>
                </a:lnTo>
                <a:lnTo>
                  <a:pt x="8824" y="5509"/>
                </a:lnTo>
                <a:lnTo>
                  <a:pt x="8854" y="5513"/>
                </a:lnTo>
                <a:lnTo>
                  <a:pt x="8858" y="5515"/>
                </a:lnTo>
                <a:lnTo>
                  <a:pt x="8851" y="5524"/>
                </a:lnTo>
                <a:lnTo>
                  <a:pt x="8855" y="5555"/>
                </a:lnTo>
                <a:lnTo>
                  <a:pt x="8854" y="5572"/>
                </a:lnTo>
                <a:lnTo>
                  <a:pt x="8862" y="5577"/>
                </a:lnTo>
                <a:lnTo>
                  <a:pt x="8868" y="5577"/>
                </a:lnTo>
                <a:lnTo>
                  <a:pt x="8861" y="5591"/>
                </a:lnTo>
                <a:lnTo>
                  <a:pt x="8866" y="5592"/>
                </a:lnTo>
                <a:lnTo>
                  <a:pt x="8853" y="5626"/>
                </a:lnTo>
                <a:lnTo>
                  <a:pt x="8826" y="5645"/>
                </a:lnTo>
                <a:lnTo>
                  <a:pt x="8881" y="5641"/>
                </a:lnTo>
                <a:lnTo>
                  <a:pt x="8941" y="5632"/>
                </a:lnTo>
                <a:lnTo>
                  <a:pt x="8952" y="5645"/>
                </a:lnTo>
                <a:lnTo>
                  <a:pt x="8956" y="5669"/>
                </a:lnTo>
                <a:lnTo>
                  <a:pt x="8959" y="5673"/>
                </a:lnTo>
                <a:lnTo>
                  <a:pt x="8971" y="5674"/>
                </a:lnTo>
                <a:lnTo>
                  <a:pt x="8986" y="5687"/>
                </a:lnTo>
                <a:lnTo>
                  <a:pt x="8995" y="5697"/>
                </a:lnTo>
                <a:lnTo>
                  <a:pt x="8999" y="5708"/>
                </a:lnTo>
                <a:lnTo>
                  <a:pt x="9006" y="5707"/>
                </a:lnTo>
                <a:lnTo>
                  <a:pt x="9007" y="5719"/>
                </a:lnTo>
                <a:lnTo>
                  <a:pt x="9015" y="5718"/>
                </a:lnTo>
                <a:lnTo>
                  <a:pt x="9030" y="5710"/>
                </a:lnTo>
                <a:lnTo>
                  <a:pt x="9043" y="5711"/>
                </a:lnTo>
                <a:lnTo>
                  <a:pt x="9058" y="5718"/>
                </a:lnTo>
                <a:lnTo>
                  <a:pt x="9062" y="5706"/>
                </a:lnTo>
                <a:lnTo>
                  <a:pt x="9077" y="5706"/>
                </a:lnTo>
                <a:lnTo>
                  <a:pt x="9074" y="5695"/>
                </a:lnTo>
                <a:lnTo>
                  <a:pt x="9079" y="5689"/>
                </a:lnTo>
                <a:lnTo>
                  <a:pt x="9085" y="5689"/>
                </a:lnTo>
                <a:lnTo>
                  <a:pt x="9099" y="5695"/>
                </a:lnTo>
                <a:lnTo>
                  <a:pt x="9119" y="5719"/>
                </a:lnTo>
                <a:lnTo>
                  <a:pt x="9123" y="5749"/>
                </a:lnTo>
                <a:lnTo>
                  <a:pt x="9168" y="5749"/>
                </a:lnTo>
                <a:lnTo>
                  <a:pt x="9176" y="5757"/>
                </a:lnTo>
                <a:lnTo>
                  <a:pt x="9193" y="5748"/>
                </a:lnTo>
                <a:lnTo>
                  <a:pt x="9223" y="5723"/>
                </a:lnTo>
                <a:lnTo>
                  <a:pt x="9223" y="5718"/>
                </a:lnTo>
                <a:lnTo>
                  <a:pt x="9234" y="5700"/>
                </a:lnTo>
                <a:lnTo>
                  <a:pt x="9237" y="5687"/>
                </a:lnTo>
                <a:lnTo>
                  <a:pt x="9240" y="5685"/>
                </a:lnTo>
                <a:lnTo>
                  <a:pt x="9255" y="5688"/>
                </a:lnTo>
                <a:lnTo>
                  <a:pt x="9258" y="5675"/>
                </a:lnTo>
                <a:lnTo>
                  <a:pt x="9264" y="5672"/>
                </a:lnTo>
                <a:lnTo>
                  <a:pt x="9303" y="5676"/>
                </a:lnTo>
                <a:lnTo>
                  <a:pt x="9320" y="5671"/>
                </a:lnTo>
                <a:lnTo>
                  <a:pt x="9350" y="5671"/>
                </a:lnTo>
                <a:lnTo>
                  <a:pt x="9361" y="5669"/>
                </a:lnTo>
                <a:lnTo>
                  <a:pt x="9377" y="5650"/>
                </a:lnTo>
                <a:lnTo>
                  <a:pt x="9383" y="5654"/>
                </a:lnTo>
                <a:lnTo>
                  <a:pt x="9356" y="5693"/>
                </a:lnTo>
                <a:lnTo>
                  <a:pt x="9369" y="5711"/>
                </a:lnTo>
                <a:lnTo>
                  <a:pt x="9391" y="5715"/>
                </a:lnTo>
                <a:lnTo>
                  <a:pt x="9403" y="5712"/>
                </a:lnTo>
                <a:lnTo>
                  <a:pt x="9456" y="5715"/>
                </a:lnTo>
                <a:lnTo>
                  <a:pt x="9467" y="5711"/>
                </a:lnTo>
                <a:lnTo>
                  <a:pt x="9470" y="5721"/>
                </a:lnTo>
                <a:lnTo>
                  <a:pt x="9481" y="5716"/>
                </a:lnTo>
                <a:lnTo>
                  <a:pt x="9499" y="5717"/>
                </a:lnTo>
                <a:lnTo>
                  <a:pt x="9512" y="5722"/>
                </a:lnTo>
                <a:lnTo>
                  <a:pt x="9537" y="5753"/>
                </a:lnTo>
                <a:lnTo>
                  <a:pt x="9571" y="5803"/>
                </a:lnTo>
                <a:lnTo>
                  <a:pt x="9574" y="5807"/>
                </a:lnTo>
                <a:lnTo>
                  <a:pt x="9587" y="5804"/>
                </a:lnTo>
                <a:lnTo>
                  <a:pt x="9590" y="5807"/>
                </a:lnTo>
                <a:lnTo>
                  <a:pt x="9594" y="5820"/>
                </a:lnTo>
                <a:lnTo>
                  <a:pt x="9618" y="5859"/>
                </a:lnTo>
                <a:lnTo>
                  <a:pt x="9619" y="5867"/>
                </a:lnTo>
                <a:lnTo>
                  <a:pt x="9612" y="5890"/>
                </a:lnTo>
                <a:lnTo>
                  <a:pt x="9614" y="5898"/>
                </a:lnTo>
                <a:lnTo>
                  <a:pt x="9634" y="5915"/>
                </a:lnTo>
                <a:lnTo>
                  <a:pt x="9641" y="5934"/>
                </a:lnTo>
                <a:lnTo>
                  <a:pt x="9642" y="5947"/>
                </a:lnTo>
                <a:lnTo>
                  <a:pt x="9638" y="5958"/>
                </a:lnTo>
                <a:lnTo>
                  <a:pt x="9631" y="5962"/>
                </a:lnTo>
                <a:lnTo>
                  <a:pt x="9630" y="5981"/>
                </a:lnTo>
                <a:lnTo>
                  <a:pt x="9620" y="5994"/>
                </a:lnTo>
                <a:lnTo>
                  <a:pt x="9616" y="6012"/>
                </a:lnTo>
                <a:lnTo>
                  <a:pt x="9606" y="6022"/>
                </a:lnTo>
                <a:lnTo>
                  <a:pt x="9581" y="6026"/>
                </a:lnTo>
                <a:lnTo>
                  <a:pt x="9566" y="6035"/>
                </a:lnTo>
                <a:lnTo>
                  <a:pt x="9538" y="6032"/>
                </a:lnTo>
                <a:lnTo>
                  <a:pt x="9527" y="6035"/>
                </a:lnTo>
                <a:lnTo>
                  <a:pt x="9525" y="6051"/>
                </a:lnTo>
                <a:lnTo>
                  <a:pt x="9515" y="6058"/>
                </a:lnTo>
                <a:lnTo>
                  <a:pt x="9514" y="6062"/>
                </a:lnTo>
                <a:lnTo>
                  <a:pt x="9524" y="6076"/>
                </a:lnTo>
                <a:lnTo>
                  <a:pt x="9531" y="6092"/>
                </a:lnTo>
                <a:lnTo>
                  <a:pt x="9481" y="6108"/>
                </a:lnTo>
                <a:lnTo>
                  <a:pt x="9463" y="6116"/>
                </a:lnTo>
                <a:lnTo>
                  <a:pt x="9446" y="6134"/>
                </a:lnTo>
                <a:lnTo>
                  <a:pt x="9436" y="6136"/>
                </a:lnTo>
                <a:lnTo>
                  <a:pt x="9433" y="6148"/>
                </a:lnTo>
                <a:lnTo>
                  <a:pt x="9435" y="6219"/>
                </a:lnTo>
                <a:lnTo>
                  <a:pt x="9412" y="6249"/>
                </a:lnTo>
                <a:lnTo>
                  <a:pt x="9409" y="6258"/>
                </a:lnTo>
                <a:lnTo>
                  <a:pt x="9409" y="6271"/>
                </a:lnTo>
                <a:lnTo>
                  <a:pt x="9422" y="6306"/>
                </a:lnTo>
                <a:lnTo>
                  <a:pt x="9439" y="6294"/>
                </a:lnTo>
                <a:lnTo>
                  <a:pt x="9490" y="6246"/>
                </a:lnTo>
                <a:lnTo>
                  <a:pt x="9501" y="6242"/>
                </a:lnTo>
                <a:lnTo>
                  <a:pt x="9507" y="6232"/>
                </a:lnTo>
                <a:lnTo>
                  <a:pt x="9524" y="6228"/>
                </a:lnTo>
                <a:lnTo>
                  <a:pt x="9538" y="6229"/>
                </a:lnTo>
                <a:lnTo>
                  <a:pt x="9546" y="6232"/>
                </a:lnTo>
                <a:lnTo>
                  <a:pt x="9562" y="6254"/>
                </a:lnTo>
                <a:lnTo>
                  <a:pt x="9606" y="6259"/>
                </a:lnTo>
                <a:lnTo>
                  <a:pt x="9594" y="6339"/>
                </a:lnTo>
                <a:lnTo>
                  <a:pt x="9624" y="6357"/>
                </a:lnTo>
                <a:lnTo>
                  <a:pt x="9667" y="6358"/>
                </a:lnTo>
                <a:lnTo>
                  <a:pt x="9680" y="6370"/>
                </a:lnTo>
                <a:lnTo>
                  <a:pt x="9727" y="6385"/>
                </a:lnTo>
                <a:lnTo>
                  <a:pt x="9790" y="6421"/>
                </a:lnTo>
                <a:lnTo>
                  <a:pt x="9797" y="6430"/>
                </a:lnTo>
                <a:lnTo>
                  <a:pt x="9799" y="6453"/>
                </a:lnTo>
                <a:lnTo>
                  <a:pt x="9803" y="6462"/>
                </a:lnTo>
                <a:lnTo>
                  <a:pt x="9815" y="6470"/>
                </a:lnTo>
                <a:lnTo>
                  <a:pt x="9825" y="6492"/>
                </a:lnTo>
                <a:lnTo>
                  <a:pt x="9839" y="6501"/>
                </a:lnTo>
                <a:lnTo>
                  <a:pt x="9843" y="6500"/>
                </a:lnTo>
                <a:lnTo>
                  <a:pt x="9858" y="6530"/>
                </a:lnTo>
                <a:lnTo>
                  <a:pt x="9871" y="6562"/>
                </a:lnTo>
                <a:lnTo>
                  <a:pt x="9893" y="6590"/>
                </a:lnTo>
                <a:lnTo>
                  <a:pt x="9895" y="6615"/>
                </a:lnTo>
                <a:lnTo>
                  <a:pt x="9899" y="6623"/>
                </a:lnTo>
                <a:lnTo>
                  <a:pt x="9922" y="6630"/>
                </a:lnTo>
                <a:lnTo>
                  <a:pt x="9928" y="6648"/>
                </a:lnTo>
                <a:lnTo>
                  <a:pt x="9941" y="6648"/>
                </a:lnTo>
                <a:lnTo>
                  <a:pt x="9951" y="6658"/>
                </a:lnTo>
                <a:lnTo>
                  <a:pt x="9950" y="6667"/>
                </a:lnTo>
                <a:lnTo>
                  <a:pt x="9942" y="6664"/>
                </a:lnTo>
                <a:lnTo>
                  <a:pt x="9938" y="6668"/>
                </a:lnTo>
                <a:lnTo>
                  <a:pt x="9931" y="6668"/>
                </a:lnTo>
                <a:lnTo>
                  <a:pt x="9929" y="6661"/>
                </a:lnTo>
                <a:lnTo>
                  <a:pt x="9920" y="6660"/>
                </a:lnTo>
                <a:lnTo>
                  <a:pt x="9890" y="6671"/>
                </a:lnTo>
                <a:lnTo>
                  <a:pt x="9882" y="6670"/>
                </a:lnTo>
                <a:lnTo>
                  <a:pt x="9872" y="6677"/>
                </a:lnTo>
                <a:lnTo>
                  <a:pt x="9842" y="6685"/>
                </a:lnTo>
                <a:lnTo>
                  <a:pt x="9841" y="6700"/>
                </a:lnTo>
                <a:lnTo>
                  <a:pt x="9824" y="6764"/>
                </a:lnTo>
                <a:lnTo>
                  <a:pt x="9816" y="6773"/>
                </a:lnTo>
                <a:lnTo>
                  <a:pt x="9784" y="6792"/>
                </a:lnTo>
                <a:lnTo>
                  <a:pt x="9775" y="6812"/>
                </a:lnTo>
                <a:lnTo>
                  <a:pt x="9785" y="6870"/>
                </a:lnTo>
                <a:lnTo>
                  <a:pt x="9784" y="6894"/>
                </a:lnTo>
                <a:lnTo>
                  <a:pt x="9774" y="6941"/>
                </a:lnTo>
                <a:lnTo>
                  <a:pt x="9757" y="6979"/>
                </a:lnTo>
                <a:lnTo>
                  <a:pt x="9779" y="7002"/>
                </a:lnTo>
                <a:lnTo>
                  <a:pt x="9786" y="7015"/>
                </a:lnTo>
                <a:lnTo>
                  <a:pt x="9795" y="7044"/>
                </a:lnTo>
                <a:lnTo>
                  <a:pt x="9792" y="7055"/>
                </a:lnTo>
                <a:lnTo>
                  <a:pt x="9803" y="7070"/>
                </a:lnTo>
                <a:lnTo>
                  <a:pt x="9803" y="7077"/>
                </a:lnTo>
                <a:lnTo>
                  <a:pt x="9793" y="7076"/>
                </a:lnTo>
                <a:lnTo>
                  <a:pt x="9773" y="7082"/>
                </a:lnTo>
                <a:lnTo>
                  <a:pt x="9801" y="7178"/>
                </a:lnTo>
                <a:lnTo>
                  <a:pt x="9816" y="7173"/>
                </a:lnTo>
                <a:lnTo>
                  <a:pt x="9825" y="7212"/>
                </a:lnTo>
                <a:lnTo>
                  <a:pt x="9836" y="7230"/>
                </a:lnTo>
                <a:lnTo>
                  <a:pt x="9895" y="7271"/>
                </a:lnTo>
                <a:lnTo>
                  <a:pt x="9908" y="7286"/>
                </a:lnTo>
                <a:lnTo>
                  <a:pt x="9922" y="7370"/>
                </a:lnTo>
                <a:lnTo>
                  <a:pt x="9956" y="7443"/>
                </a:lnTo>
                <a:lnTo>
                  <a:pt x="9968" y="7439"/>
                </a:lnTo>
                <a:lnTo>
                  <a:pt x="9979" y="7481"/>
                </a:lnTo>
                <a:lnTo>
                  <a:pt x="9971" y="7485"/>
                </a:lnTo>
                <a:lnTo>
                  <a:pt x="9973" y="7489"/>
                </a:lnTo>
                <a:lnTo>
                  <a:pt x="9922" y="7515"/>
                </a:lnTo>
                <a:lnTo>
                  <a:pt x="9907" y="7526"/>
                </a:lnTo>
                <a:lnTo>
                  <a:pt x="9881" y="7553"/>
                </a:lnTo>
                <a:lnTo>
                  <a:pt x="9890" y="7570"/>
                </a:lnTo>
                <a:lnTo>
                  <a:pt x="9822" y="7628"/>
                </a:lnTo>
                <a:lnTo>
                  <a:pt x="9878" y="7671"/>
                </a:lnTo>
                <a:lnTo>
                  <a:pt x="9893" y="7673"/>
                </a:lnTo>
                <a:lnTo>
                  <a:pt x="9921" y="7670"/>
                </a:lnTo>
                <a:lnTo>
                  <a:pt x="9935" y="7674"/>
                </a:lnTo>
                <a:lnTo>
                  <a:pt x="9945" y="7685"/>
                </a:lnTo>
                <a:lnTo>
                  <a:pt x="9981" y="7711"/>
                </a:lnTo>
                <a:lnTo>
                  <a:pt x="9967" y="7720"/>
                </a:lnTo>
                <a:lnTo>
                  <a:pt x="9951" y="7736"/>
                </a:lnTo>
                <a:lnTo>
                  <a:pt x="9937" y="7744"/>
                </a:lnTo>
                <a:lnTo>
                  <a:pt x="9896" y="7759"/>
                </a:lnTo>
                <a:lnTo>
                  <a:pt x="9873" y="7783"/>
                </a:lnTo>
                <a:lnTo>
                  <a:pt x="9864" y="7801"/>
                </a:lnTo>
                <a:lnTo>
                  <a:pt x="9860" y="7859"/>
                </a:lnTo>
                <a:lnTo>
                  <a:pt x="9844" y="7887"/>
                </a:lnTo>
                <a:lnTo>
                  <a:pt x="9835" y="7893"/>
                </a:lnTo>
                <a:lnTo>
                  <a:pt x="9782" y="7905"/>
                </a:lnTo>
                <a:lnTo>
                  <a:pt x="9796" y="7944"/>
                </a:lnTo>
                <a:lnTo>
                  <a:pt x="9813" y="7949"/>
                </a:lnTo>
                <a:lnTo>
                  <a:pt x="9835" y="7959"/>
                </a:lnTo>
                <a:lnTo>
                  <a:pt x="9864" y="7984"/>
                </a:lnTo>
                <a:lnTo>
                  <a:pt x="9869" y="7994"/>
                </a:lnTo>
                <a:lnTo>
                  <a:pt x="9872" y="8016"/>
                </a:lnTo>
                <a:lnTo>
                  <a:pt x="9902" y="8055"/>
                </a:lnTo>
                <a:lnTo>
                  <a:pt x="9905" y="8109"/>
                </a:lnTo>
                <a:lnTo>
                  <a:pt x="9883" y="8154"/>
                </a:lnTo>
                <a:lnTo>
                  <a:pt x="9886" y="8157"/>
                </a:lnTo>
                <a:lnTo>
                  <a:pt x="9895" y="8168"/>
                </a:lnTo>
                <a:lnTo>
                  <a:pt x="9930" y="8172"/>
                </a:lnTo>
                <a:lnTo>
                  <a:pt x="9956" y="8181"/>
                </a:lnTo>
                <a:lnTo>
                  <a:pt x="9968" y="8188"/>
                </a:lnTo>
                <a:lnTo>
                  <a:pt x="9999" y="8196"/>
                </a:lnTo>
                <a:lnTo>
                  <a:pt x="10014" y="8185"/>
                </a:lnTo>
                <a:lnTo>
                  <a:pt x="10021" y="8169"/>
                </a:lnTo>
                <a:lnTo>
                  <a:pt x="10024" y="8168"/>
                </a:lnTo>
                <a:lnTo>
                  <a:pt x="10025" y="8180"/>
                </a:lnTo>
                <a:lnTo>
                  <a:pt x="10020" y="8198"/>
                </a:lnTo>
                <a:lnTo>
                  <a:pt x="10037" y="8199"/>
                </a:lnTo>
                <a:lnTo>
                  <a:pt x="10040" y="8196"/>
                </a:lnTo>
                <a:lnTo>
                  <a:pt x="10070" y="8202"/>
                </a:lnTo>
                <a:lnTo>
                  <a:pt x="10070" y="8207"/>
                </a:lnTo>
                <a:lnTo>
                  <a:pt x="10081" y="8218"/>
                </a:lnTo>
                <a:lnTo>
                  <a:pt x="10081" y="8234"/>
                </a:lnTo>
                <a:lnTo>
                  <a:pt x="10086" y="8239"/>
                </a:lnTo>
                <a:lnTo>
                  <a:pt x="10095" y="8241"/>
                </a:lnTo>
                <a:lnTo>
                  <a:pt x="10106" y="8236"/>
                </a:lnTo>
                <a:lnTo>
                  <a:pt x="10109" y="8231"/>
                </a:lnTo>
                <a:lnTo>
                  <a:pt x="10095" y="8183"/>
                </a:lnTo>
                <a:lnTo>
                  <a:pt x="10105" y="8182"/>
                </a:lnTo>
                <a:lnTo>
                  <a:pt x="10096" y="8161"/>
                </a:lnTo>
                <a:lnTo>
                  <a:pt x="10100" y="8156"/>
                </a:lnTo>
                <a:lnTo>
                  <a:pt x="10093" y="8153"/>
                </a:lnTo>
                <a:lnTo>
                  <a:pt x="10094" y="8143"/>
                </a:lnTo>
                <a:lnTo>
                  <a:pt x="10083" y="8148"/>
                </a:lnTo>
                <a:lnTo>
                  <a:pt x="10095" y="8135"/>
                </a:lnTo>
                <a:lnTo>
                  <a:pt x="10119" y="8131"/>
                </a:lnTo>
                <a:lnTo>
                  <a:pt x="10134" y="8113"/>
                </a:lnTo>
                <a:lnTo>
                  <a:pt x="10130" y="8107"/>
                </a:lnTo>
                <a:lnTo>
                  <a:pt x="10130" y="8084"/>
                </a:lnTo>
                <a:lnTo>
                  <a:pt x="10139" y="8084"/>
                </a:lnTo>
                <a:lnTo>
                  <a:pt x="10160" y="8099"/>
                </a:lnTo>
                <a:lnTo>
                  <a:pt x="10153" y="8076"/>
                </a:lnTo>
                <a:lnTo>
                  <a:pt x="10158" y="8066"/>
                </a:lnTo>
                <a:lnTo>
                  <a:pt x="10160" y="8037"/>
                </a:lnTo>
                <a:lnTo>
                  <a:pt x="10162" y="8042"/>
                </a:lnTo>
                <a:lnTo>
                  <a:pt x="10177" y="8038"/>
                </a:lnTo>
                <a:lnTo>
                  <a:pt x="10179" y="8042"/>
                </a:lnTo>
                <a:lnTo>
                  <a:pt x="10228" y="8054"/>
                </a:lnTo>
                <a:lnTo>
                  <a:pt x="10265" y="8037"/>
                </a:lnTo>
                <a:lnTo>
                  <a:pt x="10265" y="8030"/>
                </a:lnTo>
                <a:lnTo>
                  <a:pt x="10275" y="8023"/>
                </a:lnTo>
                <a:lnTo>
                  <a:pt x="10298" y="8020"/>
                </a:lnTo>
                <a:lnTo>
                  <a:pt x="10345" y="7999"/>
                </a:lnTo>
                <a:lnTo>
                  <a:pt x="10366" y="7997"/>
                </a:lnTo>
                <a:lnTo>
                  <a:pt x="10376" y="8001"/>
                </a:lnTo>
                <a:lnTo>
                  <a:pt x="10369" y="8013"/>
                </a:lnTo>
                <a:lnTo>
                  <a:pt x="10373" y="8029"/>
                </a:lnTo>
                <a:lnTo>
                  <a:pt x="10443" y="8013"/>
                </a:lnTo>
                <a:lnTo>
                  <a:pt x="10516" y="8001"/>
                </a:lnTo>
                <a:lnTo>
                  <a:pt x="10525" y="7996"/>
                </a:lnTo>
                <a:lnTo>
                  <a:pt x="10516" y="7991"/>
                </a:lnTo>
                <a:lnTo>
                  <a:pt x="10514" y="7987"/>
                </a:lnTo>
                <a:lnTo>
                  <a:pt x="10517" y="7984"/>
                </a:lnTo>
                <a:lnTo>
                  <a:pt x="10534" y="7984"/>
                </a:lnTo>
                <a:lnTo>
                  <a:pt x="10545" y="7997"/>
                </a:lnTo>
                <a:lnTo>
                  <a:pt x="10549" y="7990"/>
                </a:lnTo>
                <a:lnTo>
                  <a:pt x="10569" y="7995"/>
                </a:lnTo>
                <a:lnTo>
                  <a:pt x="10569" y="7999"/>
                </a:lnTo>
                <a:lnTo>
                  <a:pt x="10563" y="8005"/>
                </a:lnTo>
                <a:lnTo>
                  <a:pt x="10567" y="8007"/>
                </a:lnTo>
                <a:lnTo>
                  <a:pt x="10578" y="8000"/>
                </a:lnTo>
                <a:lnTo>
                  <a:pt x="10587" y="8000"/>
                </a:lnTo>
                <a:lnTo>
                  <a:pt x="10603" y="8007"/>
                </a:lnTo>
                <a:lnTo>
                  <a:pt x="10614" y="8019"/>
                </a:lnTo>
                <a:lnTo>
                  <a:pt x="10609" y="8042"/>
                </a:lnTo>
                <a:lnTo>
                  <a:pt x="10604" y="8051"/>
                </a:lnTo>
                <a:lnTo>
                  <a:pt x="10597" y="8058"/>
                </a:lnTo>
                <a:lnTo>
                  <a:pt x="10599" y="8062"/>
                </a:lnTo>
                <a:lnTo>
                  <a:pt x="10597" y="8065"/>
                </a:lnTo>
                <a:lnTo>
                  <a:pt x="10606" y="8079"/>
                </a:lnTo>
                <a:lnTo>
                  <a:pt x="10601" y="8088"/>
                </a:lnTo>
                <a:lnTo>
                  <a:pt x="10604" y="8091"/>
                </a:lnTo>
                <a:lnTo>
                  <a:pt x="10667" y="8034"/>
                </a:lnTo>
                <a:lnTo>
                  <a:pt x="10701" y="8085"/>
                </a:lnTo>
                <a:lnTo>
                  <a:pt x="10669" y="8107"/>
                </a:lnTo>
                <a:lnTo>
                  <a:pt x="10666" y="8119"/>
                </a:lnTo>
                <a:lnTo>
                  <a:pt x="10670" y="8133"/>
                </a:lnTo>
                <a:lnTo>
                  <a:pt x="10675" y="8142"/>
                </a:lnTo>
                <a:lnTo>
                  <a:pt x="10700" y="8153"/>
                </a:lnTo>
                <a:lnTo>
                  <a:pt x="10708" y="8161"/>
                </a:lnTo>
                <a:lnTo>
                  <a:pt x="10714" y="8192"/>
                </a:lnTo>
                <a:lnTo>
                  <a:pt x="10706" y="8209"/>
                </a:lnTo>
                <a:lnTo>
                  <a:pt x="10707" y="8213"/>
                </a:lnTo>
                <a:lnTo>
                  <a:pt x="10717" y="8222"/>
                </a:lnTo>
                <a:lnTo>
                  <a:pt x="10732" y="8225"/>
                </a:lnTo>
                <a:lnTo>
                  <a:pt x="10763" y="8238"/>
                </a:lnTo>
                <a:lnTo>
                  <a:pt x="10765" y="8265"/>
                </a:lnTo>
                <a:lnTo>
                  <a:pt x="10771" y="8276"/>
                </a:lnTo>
                <a:lnTo>
                  <a:pt x="10776" y="8279"/>
                </a:lnTo>
                <a:lnTo>
                  <a:pt x="10772" y="8286"/>
                </a:lnTo>
                <a:lnTo>
                  <a:pt x="10762" y="8289"/>
                </a:lnTo>
                <a:lnTo>
                  <a:pt x="10724" y="8271"/>
                </a:lnTo>
                <a:lnTo>
                  <a:pt x="10717" y="8294"/>
                </a:lnTo>
                <a:lnTo>
                  <a:pt x="10661" y="8302"/>
                </a:lnTo>
                <a:lnTo>
                  <a:pt x="10643" y="8311"/>
                </a:lnTo>
                <a:lnTo>
                  <a:pt x="10636" y="8321"/>
                </a:lnTo>
                <a:lnTo>
                  <a:pt x="10640" y="8324"/>
                </a:lnTo>
                <a:lnTo>
                  <a:pt x="10644" y="8339"/>
                </a:lnTo>
                <a:lnTo>
                  <a:pt x="10659" y="8351"/>
                </a:lnTo>
                <a:lnTo>
                  <a:pt x="10650" y="8384"/>
                </a:lnTo>
                <a:lnTo>
                  <a:pt x="10628" y="8405"/>
                </a:lnTo>
                <a:lnTo>
                  <a:pt x="10620" y="8426"/>
                </a:lnTo>
                <a:lnTo>
                  <a:pt x="10594" y="8415"/>
                </a:lnTo>
                <a:lnTo>
                  <a:pt x="10583" y="8407"/>
                </a:lnTo>
                <a:lnTo>
                  <a:pt x="10573" y="8430"/>
                </a:lnTo>
                <a:lnTo>
                  <a:pt x="10574" y="8434"/>
                </a:lnTo>
                <a:lnTo>
                  <a:pt x="10655" y="8465"/>
                </a:lnTo>
                <a:lnTo>
                  <a:pt x="10698" y="8470"/>
                </a:lnTo>
                <a:lnTo>
                  <a:pt x="10713" y="8525"/>
                </a:lnTo>
                <a:lnTo>
                  <a:pt x="10670" y="8524"/>
                </a:lnTo>
                <a:lnTo>
                  <a:pt x="10667" y="8528"/>
                </a:lnTo>
                <a:lnTo>
                  <a:pt x="10679" y="8575"/>
                </a:lnTo>
                <a:lnTo>
                  <a:pt x="10655" y="8618"/>
                </a:lnTo>
                <a:lnTo>
                  <a:pt x="10655" y="8632"/>
                </a:lnTo>
                <a:lnTo>
                  <a:pt x="10659" y="8637"/>
                </a:lnTo>
                <a:lnTo>
                  <a:pt x="10673" y="8674"/>
                </a:lnTo>
                <a:lnTo>
                  <a:pt x="10692" y="8693"/>
                </a:lnTo>
                <a:lnTo>
                  <a:pt x="10716" y="8734"/>
                </a:lnTo>
                <a:lnTo>
                  <a:pt x="10731" y="8724"/>
                </a:lnTo>
                <a:lnTo>
                  <a:pt x="10728" y="8719"/>
                </a:lnTo>
                <a:lnTo>
                  <a:pt x="10740" y="8707"/>
                </a:lnTo>
                <a:lnTo>
                  <a:pt x="10751" y="8718"/>
                </a:lnTo>
                <a:lnTo>
                  <a:pt x="10774" y="8758"/>
                </a:lnTo>
                <a:lnTo>
                  <a:pt x="10769" y="8767"/>
                </a:lnTo>
                <a:lnTo>
                  <a:pt x="10770" y="8776"/>
                </a:lnTo>
                <a:lnTo>
                  <a:pt x="10788" y="8798"/>
                </a:lnTo>
                <a:lnTo>
                  <a:pt x="10798" y="8793"/>
                </a:lnTo>
                <a:lnTo>
                  <a:pt x="10804" y="8772"/>
                </a:lnTo>
                <a:lnTo>
                  <a:pt x="10835" y="8790"/>
                </a:lnTo>
                <a:lnTo>
                  <a:pt x="10852" y="8816"/>
                </a:lnTo>
                <a:lnTo>
                  <a:pt x="10864" y="8810"/>
                </a:lnTo>
                <a:lnTo>
                  <a:pt x="10872" y="8813"/>
                </a:lnTo>
                <a:lnTo>
                  <a:pt x="10898" y="8808"/>
                </a:lnTo>
                <a:lnTo>
                  <a:pt x="10910" y="8800"/>
                </a:lnTo>
                <a:lnTo>
                  <a:pt x="10926" y="8777"/>
                </a:lnTo>
                <a:lnTo>
                  <a:pt x="10938" y="8772"/>
                </a:lnTo>
                <a:lnTo>
                  <a:pt x="10971" y="8769"/>
                </a:lnTo>
                <a:lnTo>
                  <a:pt x="11006" y="8770"/>
                </a:lnTo>
                <a:lnTo>
                  <a:pt x="11030" y="8780"/>
                </a:lnTo>
                <a:lnTo>
                  <a:pt x="11037" y="8776"/>
                </a:lnTo>
                <a:lnTo>
                  <a:pt x="11057" y="8803"/>
                </a:lnTo>
                <a:lnTo>
                  <a:pt x="11072" y="8836"/>
                </a:lnTo>
                <a:lnTo>
                  <a:pt x="11081" y="8837"/>
                </a:lnTo>
                <a:lnTo>
                  <a:pt x="11108" y="8851"/>
                </a:lnTo>
                <a:lnTo>
                  <a:pt x="11136" y="8855"/>
                </a:lnTo>
                <a:lnTo>
                  <a:pt x="11162" y="8852"/>
                </a:lnTo>
                <a:lnTo>
                  <a:pt x="11191" y="8855"/>
                </a:lnTo>
                <a:lnTo>
                  <a:pt x="11195" y="8873"/>
                </a:lnTo>
                <a:lnTo>
                  <a:pt x="11196" y="8892"/>
                </a:lnTo>
                <a:lnTo>
                  <a:pt x="11205" y="8899"/>
                </a:lnTo>
                <a:lnTo>
                  <a:pt x="11222" y="8930"/>
                </a:lnTo>
                <a:lnTo>
                  <a:pt x="11259" y="8970"/>
                </a:lnTo>
                <a:lnTo>
                  <a:pt x="11271" y="8989"/>
                </a:lnTo>
                <a:lnTo>
                  <a:pt x="11270" y="8997"/>
                </a:lnTo>
                <a:lnTo>
                  <a:pt x="11280" y="9029"/>
                </a:lnTo>
                <a:lnTo>
                  <a:pt x="11273" y="9051"/>
                </a:lnTo>
                <a:lnTo>
                  <a:pt x="11279" y="9095"/>
                </a:lnTo>
                <a:lnTo>
                  <a:pt x="11292" y="9132"/>
                </a:lnTo>
                <a:lnTo>
                  <a:pt x="11314" y="9165"/>
                </a:lnTo>
                <a:lnTo>
                  <a:pt x="11316" y="9179"/>
                </a:lnTo>
                <a:lnTo>
                  <a:pt x="11314" y="9192"/>
                </a:lnTo>
                <a:lnTo>
                  <a:pt x="11307" y="9204"/>
                </a:lnTo>
                <a:lnTo>
                  <a:pt x="11311" y="9211"/>
                </a:lnTo>
                <a:lnTo>
                  <a:pt x="11313" y="9239"/>
                </a:lnTo>
                <a:lnTo>
                  <a:pt x="11317" y="9246"/>
                </a:lnTo>
                <a:lnTo>
                  <a:pt x="11313" y="9254"/>
                </a:lnTo>
                <a:lnTo>
                  <a:pt x="11305" y="9258"/>
                </a:lnTo>
                <a:lnTo>
                  <a:pt x="11289" y="9278"/>
                </a:lnTo>
                <a:lnTo>
                  <a:pt x="11284" y="9306"/>
                </a:lnTo>
                <a:lnTo>
                  <a:pt x="11303" y="9387"/>
                </a:lnTo>
                <a:lnTo>
                  <a:pt x="11294" y="9392"/>
                </a:lnTo>
                <a:lnTo>
                  <a:pt x="11281" y="9392"/>
                </a:lnTo>
                <a:lnTo>
                  <a:pt x="11265" y="9405"/>
                </a:lnTo>
                <a:lnTo>
                  <a:pt x="11262" y="9413"/>
                </a:lnTo>
                <a:lnTo>
                  <a:pt x="11261" y="9438"/>
                </a:lnTo>
                <a:lnTo>
                  <a:pt x="11266" y="9454"/>
                </a:lnTo>
                <a:lnTo>
                  <a:pt x="11257" y="9502"/>
                </a:lnTo>
                <a:lnTo>
                  <a:pt x="11255" y="9547"/>
                </a:lnTo>
                <a:lnTo>
                  <a:pt x="11249" y="9569"/>
                </a:lnTo>
                <a:lnTo>
                  <a:pt x="11250" y="9603"/>
                </a:lnTo>
                <a:lnTo>
                  <a:pt x="11242" y="9637"/>
                </a:lnTo>
                <a:lnTo>
                  <a:pt x="11242" y="9662"/>
                </a:lnTo>
                <a:lnTo>
                  <a:pt x="11228" y="9704"/>
                </a:lnTo>
                <a:lnTo>
                  <a:pt x="11227" y="9721"/>
                </a:lnTo>
                <a:lnTo>
                  <a:pt x="11222" y="9736"/>
                </a:lnTo>
                <a:lnTo>
                  <a:pt x="11203" y="9749"/>
                </a:lnTo>
                <a:lnTo>
                  <a:pt x="11186" y="9753"/>
                </a:lnTo>
                <a:lnTo>
                  <a:pt x="11125" y="9748"/>
                </a:lnTo>
                <a:lnTo>
                  <a:pt x="11112" y="9750"/>
                </a:lnTo>
                <a:lnTo>
                  <a:pt x="11141" y="9757"/>
                </a:lnTo>
                <a:lnTo>
                  <a:pt x="11205" y="9761"/>
                </a:lnTo>
                <a:lnTo>
                  <a:pt x="11203" y="9758"/>
                </a:lnTo>
                <a:lnTo>
                  <a:pt x="11208" y="9762"/>
                </a:lnTo>
                <a:lnTo>
                  <a:pt x="11219" y="9761"/>
                </a:lnTo>
                <a:lnTo>
                  <a:pt x="11279" y="9725"/>
                </a:lnTo>
                <a:lnTo>
                  <a:pt x="11296" y="9708"/>
                </a:lnTo>
                <a:lnTo>
                  <a:pt x="11329" y="9670"/>
                </a:lnTo>
                <a:lnTo>
                  <a:pt x="11379" y="9638"/>
                </a:lnTo>
                <a:lnTo>
                  <a:pt x="11417" y="9630"/>
                </a:lnTo>
                <a:lnTo>
                  <a:pt x="11431" y="9619"/>
                </a:lnTo>
                <a:lnTo>
                  <a:pt x="11456" y="9610"/>
                </a:lnTo>
                <a:lnTo>
                  <a:pt x="11485" y="9604"/>
                </a:lnTo>
                <a:lnTo>
                  <a:pt x="11495" y="9605"/>
                </a:lnTo>
                <a:lnTo>
                  <a:pt x="11525" y="9614"/>
                </a:lnTo>
                <a:lnTo>
                  <a:pt x="11555" y="9618"/>
                </a:lnTo>
                <a:lnTo>
                  <a:pt x="11576" y="9627"/>
                </a:lnTo>
                <a:lnTo>
                  <a:pt x="11592" y="9642"/>
                </a:lnTo>
                <a:lnTo>
                  <a:pt x="11622" y="9659"/>
                </a:lnTo>
                <a:lnTo>
                  <a:pt x="11646" y="9652"/>
                </a:lnTo>
                <a:lnTo>
                  <a:pt x="11660" y="9652"/>
                </a:lnTo>
                <a:lnTo>
                  <a:pt x="11737" y="9668"/>
                </a:lnTo>
                <a:lnTo>
                  <a:pt x="11744" y="9680"/>
                </a:lnTo>
                <a:lnTo>
                  <a:pt x="11779" y="9701"/>
                </a:lnTo>
                <a:lnTo>
                  <a:pt x="11810" y="9717"/>
                </a:lnTo>
                <a:lnTo>
                  <a:pt x="11828" y="9731"/>
                </a:lnTo>
                <a:lnTo>
                  <a:pt x="11845" y="9737"/>
                </a:lnTo>
                <a:lnTo>
                  <a:pt x="11915" y="9721"/>
                </a:lnTo>
                <a:lnTo>
                  <a:pt x="12014" y="9732"/>
                </a:lnTo>
                <a:lnTo>
                  <a:pt x="12026" y="9727"/>
                </a:lnTo>
                <a:lnTo>
                  <a:pt x="12077" y="9716"/>
                </a:lnTo>
                <a:lnTo>
                  <a:pt x="12100" y="9719"/>
                </a:lnTo>
                <a:lnTo>
                  <a:pt x="12128" y="9727"/>
                </a:lnTo>
                <a:lnTo>
                  <a:pt x="12137" y="9725"/>
                </a:lnTo>
                <a:lnTo>
                  <a:pt x="12190" y="9676"/>
                </a:lnTo>
                <a:lnTo>
                  <a:pt x="12237" y="9675"/>
                </a:lnTo>
                <a:lnTo>
                  <a:pt x="12252" y="9681"/>
                </a:lnTo>
                <a:lnTo>
                  <a:pt x="12273" y="9660"/>
                </a:lnTo>
                <a:lnTo>
                  <a:pt x="12300" y="9656"/>
                </a:lnTo>
                <a:lnTo>
                  <a:pt x="12320" y="9627"/>
                </a:lnTo>
                <a:lnTo>
                  <a:pt x="12330" y="9631"/>
                </a:lnTo>
                <a:lnTo>
                  <a:pt x="12346" y="9680"/>
                </a:lnTo>
                <a:lnTo>
                  <a:pt x="12350" y="9707"/>
                </a:lnTo>
                <a:lnTo>
                  <a:pt x="12347" y="9724"/>
                </a:lnTo>
                <a:lnTo>
                  <a:pt x="12332" y="9748"/>
                </a:lnTo>
                <a:lnTo>
                  <a:pt x="12294" y="9794"/>
                </a:lnTo>
                <a:lnTo>
                  <a:pt x="12283" y="9803"/>
                </a:lnTo>
                <a:lnTo>
                  <a:pt x="12250" y="9818"/>
                </a:lnTo>
                <a:lnTo>
                  <a:pt x="12227" y="9833"/>
                </a:lnTo>
                <a:lnTo>
                  <a:pt x="12167" y="9889"/>
                </a:lnTo>
                <a:lnTo>
                  <a:pt x="12107" y="9930"/>
                </a:lnTo>
                <a:lnTo>
                  <a:pt x="12099" y="9938"/>
                </a:lnTo>
                <a:lnTo>
                  <a:pt x="12097" y="9960"/>
                </a:lnTo>
                <a:lnTo>
                  <a:pt x="12105" y="9985"/>
                </a:lnTo>
                <a:lnTo>
                  <a:pt x="12135" y="10029"/>
                </a:lnTo>
                <a:lnTo>
                  <a:pt x="12173" y="10073"/>
                </a:lnTo>
                <a:lnTo>
                  <a:pt x="12179" y="10088"/>
                </a:lnTo>
                <a:lnTo>
                  <a:pt x="12185" y="10126"/>
                </a:lnTo>
                <a:lnTo>
                  <a:pt x="12184" y="10131"/>
                </a:lnTo>
                <a:lnTo>
                  <a:pt x="12176" y="10128"/>
                </a:lnTo>
                <a:lnTo>
                  <a:pt x="12167" y="10119"/>
                </a:lnTo>
                <a:lnTo>
                  <a:pt x="12148" y="10105"/>
                </a:lnTo>
                <a:lnTo>
                  <a:pt x="12148" y="10141"/>
                </a:lnTo>
                <a:lnTo>
                  <a:pt x="12143" y="10141"/>
                </a:lnTo>
                <a:lnTo>
                  <a:pt x="12141" y="10144"/>
                </a:lnTo>
                <a:lnTo>
                  <a:pt x="12141" y="10152"/>
                </a:lnTo>
                <a:lnTo>
                  <a:pt x="12163" y="10175"/>
                </a:lnTo>
                <a:lnTo>
                  <a:pt x="12122" y="10242"/>
                </a:lnTo>
                <a:lnTo>
                  <a:pt x="12089" y="10271"/>
                </a:lnTo>
                <a:lnTo>
                  <a:pt x="12081" y="10298"/>
                </a:lnTo>
                <a:lnTo>
                  <a:pt x="12071" y="10307"/>
                </a:lnTo>
                <a:lnTo>
                  <a:pt x="12055" y="10333"/>
                </a:lnTo>
                <a:lnTo>
                  <a:pt x="12054" y="10362"/>
                </a:lnTo>
                <a:lnTo>
                  <a:pt x="12048" y="10374"/>
                </a:lnTo>
                <a:lnTo>
                  <a:pt x="12048" y="10387"/>
                </a:lnTo>
                <a:lnTo>
                  <a:pt x="12068" y="10384"/>
                </a:lnTo>
                <a:lnTo>
                  <a:pt x="12080" y="10389"/>
                </a:lnTo>
                <a:lnTo>
                  <a:pt x="12076" y="10405"/>
                </a:lnTo>
                <a:lnTo>
                  <a:pt x="12081" y="10463"/>
                </a:lnTo>
                <a:lnTo>
                  <a:pt x="12125" y="10465"/>
                </a:lnTo>
                <a:lnTo>
                  <a:pt x="12125" y="10469"/>
                </a:lnTo>
                <a:lnTo>
                  <a:pt x="12160" y="10483"/>
                </a:lnTo>
                <a:lnTo>
                  <a:pt x="12138" y="10544"/>
                </a:lnTo>
                <a:lnTo>
                  <a:pt x="12134" y="10548"/>
                </a:lnTo>
                <a:lnTo>
                  <a:pt x="12123" y="10576"/>
                </a:lnTo>
                <a:lnTo>
                  <a:pt x="12145" y="10586"/>
                </a:lnTo>
                <a:lnTo>
                  <a:pt x="12157" y="10587"/>
                </a:lnTo>
                <a:lnTo>
                  <a:pt x="12160" y="10592"/>
                </a:lnTo>
                <a:lnTo>
                  <a:pt x="12168" y="10593"/>
                </a:lnTo>
                <a:lnTo>
                  <a:pt x="12177" y="10588"/>
                </a:lnTo>
                <a:lnTo>
                  <a:pt x="12186" y="10591"/>
                </a:lnTo>
                <a:lnTo>
                  <a:pt x="12211" y="10600"/>
                </a:lnTo>
                <a:lnTo>
                  <a:pt x="12232" y="10612"/>
                </a:lnTo>
                <a:lnTo>
                  <a:pt x="12246" y="10611"/>
                </a:lnTo>
                <a:lnTo>
                  <a:pt x="12234" y="10631"/>
                </a:lnTo>
                <a:lnTo>
                  <a:pt x="12140" y="10709"/>
                </a:lnTo>
                <a:lnTo>
                  <a:pt x="12141" y="10721"/>
                </a:lnTo>
                <a:lnTo>
                  <a:pt x="12157" y="10719"/>
                </a:lnTo>
                <a:lnTo>
                  <a:pt x="12164" y="10721"/>
                </a:lnTo>
                <a:lnTo>
                  <a:pt x="12162" y="10725"/>
                </a:lnTo>
                <a:lnTo>
                  <a:pt x="12089" y="10758"/>
                </a:lnTo>
                <a:lnTo>
                  <a:pt x="12004" y="10863"/>
                </a:lnTo>
                <a:lnTo>
                  <a:pt x="11985" y="10850"/>
                </a:lnTo>
                <a:lnTo>
                  <a:pt x="11943" y="10888"/>
                </a:lnTo>
                <a:lnTo>
                  <a:pt x="11937" y="10900"/>
                </a:lnTo>
                <a:lnTo>
                  <a:pt x="11926" y="10911"/>
                </a:lnTo>
                <a:lnTo>
                  <a:pt x="11920" y="10931"/>
                </a:lnTo>
                <a:lnTo>
                  <a:pt x="11910" y="10939"/>
                </a:lnTo>
                <a:lnTo>
                  <a:pt x="11900" y="10961"/>
                </a:lnTo>
                <a:lnTo>
                  <a:pt x="11895" y="10981"/>
                </a:lnTo>
                <a:lnTo>
                  <a:pt x="11886" y="11049"/>
                </a:lnTo>
                <a:lnTo>
                  <a:pt x="11870" y="11068"/>
                </a:lnTo>
                <a:lnTo>
                  <a:pt x="11863" y="11067"/>
                </a:lnTo>
                <a:lnTo>
                  <a:pt x="11845" y="11090"/>
                </a:lnTo>
                <a:lnTo>
                  <a:pt x="11840" y="11112"/>
                </a:lnTo>
                <a:lnTo>
                  <a:pt x="11829" y="11123"/>
                </a:lnTo>
                <a:lnTo>
                  <a:pt x="11772" y="11147"/>
                </a:lnTo>
                <a:lnTo>
                  <a:pt x="11754" y="11144"/>
                </a:lnTo>
                <a:lnTo>
                  <a:pt x="11734" y="11136"/>
                </a:lnTo>
                <a:lnTo>
                  <a:pt x="11722" y="11141"/>
                </a:lnTo>
                <a:lnTo>
                  <a:pt x="11687" y="11145"/>
                </a:lnTo>
                <a:lnTo>
                  <a:pt x="11666" y="11143"/>
                </a:lnTo>
                <a:lnTo>
                  <a:pt x="11677" y="11216"/>
                </a:lnTo>
                <a:lnTo>
                  <a:pt x="11671" y="11251"/>
                </a:lnTo>
                <a:lnTo>
                  <a:pt x="11652" y="11274"/>
                </a:lnTo>
                <a:lnTo>
                  <a:pt x="11603" y="11317"/>
                </a:lnTo>
                <a:lnTo>
                  <a:pt x="11593" y="11333"/>
                </a:lnTo>
                <a:lnTo>
                  <a:pt x="11588" y="11350"/>
                </a:lnTo>
                <a:lnTo>
                  <a:pt x="11588" y="11380"/>
                </a:lnTo>
                <a:lnTo>
                  <a:pt x="11602" y="11412"/>
                </a:lnTo>
                <a:lnTo>
                  <a:pt x="11622" y="11436"/>
                </a:lnTo>
                <a:lnTo>
                  <a:pt x="11656" y="11458"/>
                </a:lnTo>
                <a:lnTo>
                  <a:pt x="11725" y="11488"/>
                </a:lnTo>
                <a:lnTo>
                  <a:pt x="11745" y="11503"/>
                </a:lnTo>
                <a:lnTo>
                  <a:pt x="11758" y="11521"/>
                </a:lnTo>
                <a:lnTo>
                  <a:pt x="11762" y="11540"/>
                </a:lnTo>
                <a:lnTo>
                  <a:pt x="11756" y="11557"/>
                </a:lnTo>
                <a:lnTo>
                  <a:pt x="11699" y="11649"/>
                </a:lnTo>
                <a:lnTo>
                  <a:pt x="11696" y="11665"/>
                </a:lnTo>
                <a:lnTo>
                  <a:pt x="11697" y="11693"/>
                </a:lnTo>
                <a:lnTo>
                  <a:pt x="11712" y="11742"/>
                </a:lnTo>
                <a:lnTo>
                  <a:pt x="11728" y="11775"/>
                </a:lnTo>
                <a:lnTo>
                  <a:pt x="11740" y="11791"/>
                </a:lnTo>
                <a:lnTo>
                  <a:pt x="11736" y="11793"/>
                </a:lnTo>
                <a:lnTo>
                  <a:pt x="11739" y="11800"/>
                </a:lnTo>
                <a:lnTo>
                  <a:pt x="11743" y="11805"/>
                </a:lnTo>
                <a:lnTo>
                  <a:pt x="11748" y="11802"/>
                </a:lnTo>
                <a:lnTo>
                  <a:pt x="11770" y="11832"/>
                </a:lnTo>
                <a:lnTo>
                  <a:pt x="11817" y="11889"/>
                </a:lnTo>
                <a:lnTo>
                  <a:pt x="11826" y="11906"/>
                </a:lnTo>
                <a:lnTo>
                  <a:pt x="11828" y="11933"/>
                </a:lnTo>
                <a:lnTo>
                  <a:pt x="11823" y="11973"/>
                </a:lnTo>
                <a:lnTo>
                  <a:pt x="11796" y="12027"/>
                </a:lnTo>
                <a:lnTo>
                  <a:pt x="11706" y="12100"/>
                </a:lnTo>
                <a:lnTo>
                  <a:pt x="11695" y="12113"/>
                </a:lnTo>
                <a:lnTo>
                  <a:pt x="11692" y="12129"/>
                </a:lnTo>
                <a:lnTo>
                  <a:pt x="11698" y="12163"/>
                </a:lnTo>
                <a:lnTo>
                  <a:pt x="11713" y="12188"/>
                </a:lnTo>
                <a:lnTo>
                  <a:pt x="11725" y="12203"/>
                </a:lnTo>
                <a:lnTo>
                  <a:pt x="11758" y="12231"/>
                </a:lnTo>
                <a:lnTo>
                  <a:pt x="11774" y="12259"/>
                </a:lnTo>
                <a:lnTo>
                  <a:pt x="11791" y="12325"/>
                </a:lnTo>
                <a:lnTo>
                  <a:pt x="11792" y="12350"/>
                </a:lnTo>
                <a:lnTo>
                  <a:pt x="11789" y="12361"/>
                </a:lnTo>
                <a:lnTo>
                  <a:pt x="11783" y="12370"/>
                </a:lnTo>
                <a:lnTo>
                  <a:pt x="11772" y="12379"/>
                </a:lnTo>
                <a:lnTo>
                  <a:pt x="11717" y="12395"/>
                </a:lnTo>
                <a:lnTo>
                  <a:pt x="11681" y="12410"/>
                </a:lnTo>
                <a:lnTo>
                  <a:pt x="11664" y="12424"/>
                </a:lnTo>
                <a:lnTo>
                  <a:pt x="11643" y="12450"/>
                </a:lnTo>
                <a:lnTo>
                  <a:pt x="11632" y="12468"/>
                </a:lnTo>
                <a:lnTo>
                  <a:pt x="11625" y="12496"/>
                </a:lnTo>
                <a:lnTo>
                  <a:pt x="11618" y="12597"/>
                </a:lnTo>
                <a:lnTo>
                  <a:pt x="11595" y="12660"/>
                </a:lnTo>
                <a:lnTo>
                  <a:pt x="11588" y="12704"/>
                </a:lnTo>
                <a:lnTo>
                  <a:pt x="11601" y="12704"/>
                </a:lnTo>
                <a:lnTo>
                  <a:pt x="11630" y="12711"/>
                </a:lnTo>
                <a:lnTo>
                  <a:pt x="11636" y="12719"/>
                </a:lnTo>
                <a:lnTo>
                  <a:pt x="11642" y="12735"/>
                </a:lnTo>
                <a:lnTo>
                  <a:pt x="11652" y="12745"/>
                </a:lnTo>
                <a:lnTo>
                  <a:pt x="11684" y="12756"/>
                </a:lnTo>
                <a:lnTo>
                  <a:pt x="11715" y="12758"/>
                </a:lnTo>
                <a:lnTo>
                  <a:pt x="11752" y="12747"/>
                </a:lnTo>
                <a:lnTo>
                  <a:pt x="11780" y="12745"/>
                </a:lnTo>
                <a:lnTo>
                  <a:pt x="11793" y="12740"/>
                </a:lnTo>
                <a:lnTo>
                  <a:pt x="11824" y="12738"/>
                </a:lnTo>
                <a:lnTo>
                  <a:pt x="11954" y="12749"/>
                </a:lnTo>
                <a:lnTo>
                  <a:pt x="11974" y="12744"/>
                </a:lnTo>
                <a:lnTo>
                  <a:pt x="11978" y="12747"/>
                </a:lnTo>
                <a:lnTo>
                  <a:pt x="11986" y="12745"/>
                </a:lnTo>
                <a:lnTo>
                  <a:pt x="12017" y="12733"/>
                </a:lnTo>
                <a:lnTo>
                  <a:pt x="12026" y="12721"/>
                </a:lnTo>
                <a:lnTo>
                  <a:pt x="12029" y="12705"/>
                </a:lnTo>
                <a:lnTo>
                  <a:pt x="12032" y="12702"/>
                </a:lnTo>
                <a:lnTo>
                  <a:pt x="12040" y="12700"/>
                </a:lnTo>
                <a:lnTo>
                  <a:pt x="12052" y="12704"/>
                </a:lnTo>
                <a:lnTo>
                  <a:pt x="12067" y="12701"/>
                </a:lnTo>
                <a:lnTo>
                  <a:pt x="12082" y="12689"/>
                </a:lnTo>
                <a:lnTo>
                  <a:pt x="12103" y="12683"/>
                </a:lnTo>
                <a:lnTo>
                  <a:pt x="12119" y="12678"/>
                </a:lnTo>
                <a:lnTo>
                  <a:pt x="12141" y="12681"/>
                </a:lnTo>
                <a:lnTo>
                  <a:pt x="12150" y="12676"/>
                </a:lnTo>
                <a:lnTo>
                  <a:pt x="12160" y="12679"/>
                </a:lnTo>
                <a:lnTo>
                  <a:pt x="12171" y="12687"/>
                </a:lnTo>
                <a:lnTo>
                  <a:pt x="12182" y="12691"/>
                </a:lnTo>
                <a:lnTo>
                  <a:pt x="12179" y="12707"/>
                </a:lnTo>
                <a:lnTo>
                  <a:pt x="12165" y="12700"/>
                </a:lnTo>
                <a:lnTo>
                  <a:pt x="12162" y="12710"/>
                </a:lnTo>
                <a:lnTo>
                  <a:pt x="12157" y="12710"/>
                </a:lnTo>
                <a:lnTo>
                  <a:pt x="12151" y="12716"/>
                </a:lnTo>
                <a:lnTo>
                  <a:pt x="12225" y="12784"/>
                </a:lnTo>
                <a:lnTo>
                  <a:pt x="12207" y="12804"/>
                </a:lnTo>
                <a:lnTo>
                  <a:pt x="12200" y="12800"/>
                </a:lnTo>
                <a:lnTo>
                  <a:pt x="12193" y="12808"/>
                </a:lnTo>
                <a:lnTo>
                  <a:pt x="12150" y="12876"/>
                </a:lnTo>
                <a:lnTo>
                  <a:pt x="12107" y="12932"/>
                </a:lnTo>
                <a:lnTo>
                  <a:pt x="12058" y="12975"/>
                </a:lnTo>
                <a:lnTo>
                  <a:pt x="12002" y="12998"/>
                </a:lnTo>
                <a:lnTo>
                  <a:pt x="11809" y="13041"/>
                </a:lnTo>
                <a:lnTo>
                  <a:pt x="11808" y="13066"/>
                </a:lnTo>
                <a:lnTo>
                  <a:pt x="11766" y="13040"/>
                </a:lnTo>
                <a:lnTo>
                  <a:pt x="11729" y="13037"/>
                </a:lnTo>
                <a:lnTo>
                  <a:pt x="11688" y="13042"/>
                </a:lnTo>
                <a:lnTo>
                  <a:pt x="11661" y="13041"/>
                </a:lnTo>
                <a:lnTo>
                  <a:pt x="11628" y="13037"/>
                </a:lnTo>
                <a:lnTo>
                  <a:pt x="11597" y="13040"/>
                </a:lnTo>
                <a:lnTo>
                  <a:pt x="11566" y="13056"/>
                </a:lnTo>
                <a:lnTo>
                  <a:pt x="11568" y="13092"/>
                </a:lnTo>
                <a:lnTo>
                  <a:pt x="11561" y="13120"/>
                </a:lnTo>
                <a:lnTo>
                  <a:pt x="11562" y="13144"/>
                </a:lnTo>
                <a:lnTo>
                  <a:pt x="11439" y="13130"/>
                </a:lnTo>
                <a:lnTo>
                  <a:pt x="11417" y="13145"/>
                </a:lnTo>
                <a:lnTo>
                  <a:pt x="11365" y="13162"/>
                </a:lnTo>
                <a:lnTo>
                  <a:pt x="11356" y="13168"/>
                </a:lnTo>
                <a:lnTo>
                  <a:pt x="11288" y="13196"/>
                </a:lnTo>
                <a:lnTo>
                  <a:pt x="11290" y="13205"/>
                </a:lnTo>
                <a:lnTo>
                  <a:pt x="11252" y="13212"/>
                </a:lnTo>
                <a:lnTo>
                  <a:pt x="11252" y="13250"/>
                </a:lnTo>
                <a:lnTo>
                  <a:pt x="11283" y="13289"/>
                </a:lnTo>
                <a:lnTo>
                  <a:pt x="11315" y="13312"/>
                </a:lnTo>
                <a:lnTo>
                  <a:pt x="11338" y="13341"/>
                </a:lnTo>
                <a:lnTo>
                  <a:pt x="11363" y="13359"/>
                </a:lnTo>
                <a:lnTo>
                  <a:pt x="11372" y="13378"/>
                </a:lnTo>
                <a:lnTo>
                  <a:pt x="11376" y="13393"/>
                </a:lnTo>
                <a:lnTo>
                  <a:pt x="11424" y="13435"/>
                </a:lnTo>
                <a:lnTo>
                  <a:pt x="11425" y="13449"/>
                </a:lnTo>
                <a:lnTo>
                  <a:pt x="11449" y="13459"/>
                </a:lnTo>
                <a:lnTo>
                  <a:pt x="11457" y="13467"/>
                </a:lnTo>
                <a:lnTo>
                  <a:pt x="11455" y="13471"/>
                </a:lnTo>
                <a:lnTo>
                  <a:pt x="11490" y="13486"/>
                </a:lnTo>
                <a:lnTo>
                  <a:pt x="11488" y="13493"/>
                </a:lnTo>
                <a:lnTo>
                  <a:pt x="11531" y="13505"/>
                </a:lnTo>
                <a:lnTo>
                  <a:pt x="11561" y="13506"/>
                </a:lnTo>
                <a:lnTo>
                  <a:pt x="11563" y="13509"/>
                </a:lnTo>
                <a:lnTo>
                  <a:pt x="11561" y="13524"/>
                </a:lnTo>
                <a:lnTo>
                  <a:pt x="11573" y="13541"/>
                </a:lnTo>
                <a:lnTo>
                  <a:pt x="11584" y="13543"/>
                </a:lnTo>
                <a:lnTo>
                  <a:pt x="11582" y="13549"/>
                </a:lnTo>
                <a:lnTo>
                  <a:pt x="11559" y="13551"/>
                </a:lnTo>
                <a:lnTo>
                  <a:pt x="11554" y="13548"/>
                </a:lnTo>
                <a:lnTo>
                  <a:pt x="11539" y="13554"/>
                </a:lnTo>
                <a:lnTo>
                  <a:pt x="11525" y="13567"/>
                </a:lnTo>
                <a:lnTo>
                  <a:pt x="11538" y="13575"/>
                </a:lnTo>
                <a:lnTo>
                  <a:pt x="11519" y="13604"/>
                </a:lnTo>
                <a:lnTo>
                  <a:pt x="11511" y="13633"/>
                </a:lnTo>
                <a:lnTo>
                  <a:pt x="11497" y="13642"/>
                </a:lnTo>
                <a:lnTo>
                  <a:pt x="11459" y="13656"/>
                </a:lnTo>
                <a:lnTo>
                  <a:pt x="11405" y="13689"/>
                </a:lnTo>
                <a:lnTo>
                  <a:pt x="11390" y="13709"/>
                </a:lnTo>
                <a:lnTo>
                  <a:pt x="11379" y="13740"/>
                </a:lnTo>
                <a:lnTo>
                  <a:pt x="11372" y="13748"/>
                </a:lnTo>
                <a:lnTo>
                  <a:pt x="11352" y="13758"/>
                </a:lnTo>
                <a:lnTo>
                  <a:pt x="11345" y="13773"/>
                </a:lnTo>
                <a:lnTo>
                  <a:pt x="11354" y="13797"/>
                </a:lnTo>
                <a:lnTo>
                  <a:pt x="11337" y="13826"/>
                </a:lnTo>
                <a:lnTo>
                  <a:pt x="11333" y="13851"/>
                </a:lnTo>
                <a:lnTo>
                  <a:pt x="11305" y="13881"/>
                </a:lnTo>
                <a:lnTo>
                  <a:pt x="11291" y="13900"/>
                </a:lnTo>
                <a:lnTo>
                  <a:pt x="11267" y="13918"/>
                </a:lnTo>
                <a:lnTo>
                  <a:pt x="11264" y="13937"/>
                </a:lnTo>
                <a:lnTo>
                  <a:pt x="11255" y="13943"/>
                </a:lnTo>
                <a:lnTo>
                  <a:pt x="11246" y="13954"/>
                </a:lnTo>
                <a:lnTo>
                  <a:pt x="11250" y="13978"/>
                </a:lnTo>
                <a:lnTo>
                  <a:pt x="11243" y="14002"/>
                </a:lnTo>
                <a:lnTo>
                  <a:pt x="11216" y="14027"/>
                </a:lnTo>
                <a:lnTo>
                  <a:pt x="11198" y="14055"/>
                </a:lnTo>
                <a:lnTo>
                  <a:pt x="11148" y="14091"/>
                </a:lnTo>
                <a:lnTo>
                  <a:pt x="11104" y="14103"/>
                </a:lnTo>
                <a:lnTo>
                  <a:pt x="11087" y="14103"/>
                </a:lnTo>
                <a:lnTo>
                  <a:pt x="11074" y="14106"/>
                </a:lnTo>
                <a:lnTo>
                  <a:pt x="11073" y="14122"/>
                </a:lnTo>
                <a:lnTo>
                  <a:pt x="11087" y="14132"/>
                </a:lnTo>
                <a:lnTo>
                  <a:pt x="11091" y="14157"/>
                </a:lnTo>
                <a:lnTo>
                  <a:pt x="11107" y="14188"/>
                </a:lnTo>
                <a:lnTo>
                  <a:pt x="11103" y="14195"/>
                </a:lnTo>
                <a:lnTo>
                  <a:pt x="11089" y="14195"/>
                </a:lnTo>
                <a:lnTo>
                  <a:pt x="11088" y="14199"/>
                </a:lnTo>
                <a:lnTo>
                  <a:pt x="11089" y="14207"/>
                </a:lnTo>
                <a:lnTo>
                  <a:pt x="11098" y="14219"/>
                </a:lnTo>
                <a:lnTo>
                  <a:pt x="11099" y="14226"/>
                </a:lnTo>
                <a:lnTo>
                  <a:pt x="11096" y="14229"/>
                </a:lnTo>
                <a:lnTo>
                  <a:pt x="11071" y="14230"/>
                </a:lnTo>
                <a:lnTo>
                  <a:pt x="11068" y="14233"/>
                </a:lnTo>
                <a:lnTo>
                  <a:pt x="11070" y="14246"/>
                </a:lnTo>
                <a:lnTo>
                  <a:pt x="11065" y="14263"/>
                </a:lnTo>
                <a:lnTo>
                  <a:pt x="11075" y="14270"/>
                </a:lnTo>
                <a:lnTo>
                  <a:pt x="11068" y="14281"/>
                </a:lnTo>
                <a:lnTo>
                  <a:pt x="11057" y="14287"/>
                </a:lnTo>
                <a:lnTo>
                  <a:pt x="11050" y="14297"/>
                </a:lnTo>
                <a:lnTo>
                  <a:pt x="11050" y="14301"/>
                </a:lnTo>
                <a:lnTo>
                  <a:pt x="11054" y="14304"/>
                </a:lnTo>
                <a:lnTo>
                  <a:pt x="11052" y="14313"/>
                </a:lnTo>
                <a:lnTo>
                  <a:pt x="11056" y="14321"/>
                </a:lnTo>
                <a:lnTo>
                  <a:pt x="11035" y="14318"/>
                </a:lnTo>
                <a:lnTo>
                  <a:pt x="11025" y="14327"/>
                </a:lnTo>
                <a:lnTo>
                  <a:pt x="11030" y="14382"/>
                </a:lnTo>
                <a:lnTo>
                  <a:pt x="11020" y="14398"/>
                </a:lnTo>
                <a:lnTo>
                  <a:pt x="11017" y="14418"/>
                </a:lnTo>
                <a:lnTo>
                  <a:pt x="11038" y="14451"/>
                </a:lnTo>
                <a:lnTo>
                  <a:pt x="11060" y="14469"/>
                </a:lnTo>
                <a:lnTo>
                  <a:pt x="11057" y="14509"/>
                </a:lnTo>
                <a:lnTo>
                  <a:pt x="11069" y="14533"/>
                </a:lnTo>
                <a:lnTo>
                  <a:pt x="11055" y="14548"/>
                </a:lnTo>
                <a:lnTo>
                  <a:pt x="11020" y="14593"/>
                </a:lnTo>
                <a:lnTo>
                  <a:pt x="11014" y="14628"/>
                </a:lnTo>
                <a:lnTo>
                  <a:pt x="11005" y="14634"/>
                </a:lnTo>
                <a:lnTo>
                  <a:pt x="11010" y="14646"/>
                </a:lnTo>
                <a:lnTo>
                  <a:pt x="11006" y="14652"/>
                </a:lnTo>
                <a:lnTo>
                  <a:pt x="10997" y="14659"/>
                </a:lnTo>
                <a:lnTo>
                  <a:pt x="11004" y="14686"/>
                </a:lnTo>
                <a:lnTo>
                  <a:pt x="10978" y="14686"/>
                </a:lnTo>
                <a:lnTo>
                  <a:pt x="10954" y="14692"/>
                </a:lnTo>
                <a:lnTo>
                  <a:pt x="10941" y="14657"/>
                </a:lnTo>
                <a:lnTo>
                  <a:pt x="10928" y="14655"/>
                </a:lnTo>
                <a:lnTo>
                  <a:pt x="10905" y="14659"/>
                </a:lnTo>
                <a:lnTo>
                  <a:pt x="10880" y="14655"/>
                </a:lnTo>
                <a:lnTo>
                  <a:pt x="10854" y="14660"/>
                </a:lnTo>
                <a:lnTo>
                  <a:pt x="10833" y="14659"/>
                </a:lnTo>
                <a:lnTo>
                  <a:pt x="10811" y="14644"/>
                </a:lnTo>
                <a:lnTo>
                  <a:pt x="10801" y="14662"/>
                </a:lnTo>
                <a:lnTo>
                  <a:pt x="10768" y="14660"/>
                </a:lnTo>
                <a:lnTo>
                  <a:pt x="10754" y="14684"/>
                </a:lnTo>
                <a:lnTo>
                  <a:pt x="10718" y="14704"/>
                </a:lnTo>
                <a:lnTo>
                  <a:pt x="10702" y="14703"/>
                </a:lnTo>
                <a:lnTo>
                  <a:pt x="10684" y="14732"/>
                </a:lnTo>
                <a:lnTo>
                  <a:pt x="10685" y="14753"/>
                </a:lnTo>
                <a:lnTo>
                  <a:pt x="10681" y="14756"/>
                </a:lnTo>
                <a:lnTo>
                  <a:pt x="10656" y="14764"/>
                </a:lnTo>
                <a:lnTo>
                  <a:pt x="10634" y="14791"/>
                </a:lnTo>
                <a:lnTo>
                  <a:pt x="10625" y="14812"/>
                </a:lnTo>
                <a:lnTo>
                  <a:pt x="10620" y="14847"/>
                </a:lnTo>
                <a:lnTo>
                  <a:pt x="10605" y="14871"/>
                </a:lnTo>
                <a:lnTo>
                  <a:pt x="10606" y="14898"/>
                </a:lnTo>
                <a:lnTo>
                  <a:pt x="10584" y="14885"/>
                </a:lnTo>
                <a:lnTo>
                  <a:pt x="10542" y="14882"/>
                </a:lnTo>
                <a:lnTo>
                  <a:pt x="10493" y="14897"/>
                </a:lnTo>
                <a:lnTo>
                  <a:pt x="10473" y="14895"/>
                </a:lnTo>
                <a:lnTo>
                  <a:pt x="10418" y="14898"/>
                </a:lnTo>
                <a:lnTo>
                  <a:pt x="10390" y="14904"/>
                </a:lnTo>
                <a:lnTo>
                  <a:pt x="10379" y="14947"/>
                </a:lnTo>
                <a:lnTo>
                  <a:pt x="10354" y="14973"/>
                </a:lnTo>
                <a:lnTo>
                  <a:pt x="10380" y="14992"/>
                </a:lnTo>
                <a:lnTo>
                  <a:pt x="10383" y="14996"/>
                </a:lnTo>
                <a:lnTo>
                  <a:pt x="10382" y="15000"/>
                </a:lnTo>
                <a:lnTo>
                  <a:pt x="10356" y="15008"/>
                </a:lnTo>
                <a:lnTo>
                  <a:pt x="10347" y="15000"/>
                </a:lnTo>
                <a:lnTo>
                  <a:pt x="10338" y="14997"/>
                </a:lnTo>
                <a:lnTo>
                  <a:pt x="10284" y="15003"/>
                </a:lnTo>
                <a:lnTo>
                  <a:pt x="10283" y="15006"/>
                </a:lnTo>
                <a:lnTo>
                  <a:pt x="10289" y="15018"/>
                </a:lnTo>
                <a:lnTo>
                  <a:pt x="10278" y="15031"/>
                </a:lnTo>
                <a:lnTo>
                  <a:pt x="10271" y="15032"/>
                </a:lnTo>
                <a:lnTo>
                  <a:pt x="10262" y="15029"/>
                </a:lnTo>
                <a:lnTo>
                  <a:pt x="10260" y="15015"/>
                </a:lnTo>
                <a:lnTo>
                  <a:pt x="10256" y="15013"/>
                </a:lnTo>
                <a:lnTo>
                  <a:pt x="10252" y="15016"/>
                </a:lnTo>
                <a:lnTo>
                  <a:pt x="10249" y="15031"/>
                </a:lnTo>
                <a:lnTo>
                  <a:pt x="10240" y="15051"/>
                </a:lnTo>
                <a:lnTo>
                  <a:pt x="10241" y="15072"/>
                </a:lnTo>
                <a:lnTo>
                  <a:pt x="10238" y="15081"/>
                </a:lnTo>
                <a:lnTo>
                  <a:pt x="10214" y="15097"/>
                </a:lnTo>
                <a:lnTo>
                  <a:pt x="10201" y="15108"/>
                </a:lnTo>
                <a:lnTo>
                  <a:pt x="10178" y="15138"/>
                </a:lnTo>
                <a:lnTo>
                  <a:pt x="10187" y="15167"/>
                </a:lnTo>
                <a:lnTo>
                  <a:pt x="10186" y="15216"/>
                </a:lnTo>
                <a:lnTo>
                  <a:pt x="10197" y="15238"/>
                </a:lnTo>
                <a:lnTo>
                  <a:pt x="10200" y="15262"/>
                </a:lnTo>
                <a:lnTo>
                  <a:pt x="10196" y="15271"/>
                </a:lnTo>
                <a:lnTo>
                  <a:pt x="10189" y="15315"/>
                </a:lnTo>
                <a:lnTo>
                  <a:pt x="10177" y="15444"/>
                </a:lnTo>
                <a:lnTo>
                  <a:pt x="10149" y="15421"/>
                </a:lnTo>
                <a:lnTo>
                  <a:pt x="10059" y="15414"/>
                </a:lnTo>
                <a:lnTo>
                  <a:pt x="9968" y="15384"/>
                </a:lnTo>
                <a:lnTo>
                  <a:pt x="9897" y="15350"/>
                </a:lnTo>
                <a:lnTo>
                  <a:pt x="9798" y="15401"/>
                </a:lnTo>
                <a:lnTo>
                  <a:pt x="9798" y="15436"/>
                </a:lnTo>
                <a:lnTo>
                  <a:pt x="9790" y="15435"/>
                </a:lnTo>
                <a:lnTo>
                  <a:pt x="9793" y="15444"/>
                </a:lnTo>
                <a:lnTo>
                  <a:pt x="9774" y="15454"/>
                </a:lnTo>
                <a:lnTo>
                  <a:pt x="9771" y="15459"/>
                </a:lnTo>
                <a:lnTo>
                  <a:pt x="9755" y="15483"/>
                </a:lnTo>
                <a:lnTo>
                  <a:pt x="9743" y="15510"/>
                </a:lnTo>
                <a:lnTo>
                  <a:pt x="9712" y="15551"/>
                </a:lnTo>
                <a:lnTo>
                  <a:pt x="9695" y="15588"/>
                </a:lnTo>
                <a:lnTo>
                  <a:pt x="9698" y="15605"/>
                </a:lnTo>
                <a:lnTo>
                  <a:pt x="9687" y="15653"/>
                </a:lnTo>
                <a:lnTo>
                  <a:pt x="9689" y="15667"/>
                </a:lnTo>
                <a:lnTo>
                  <a:pt x="9673" y="15680"/>
                </a:lnTo>
                <a:lnTo>
                  <a:pt x="9649" y="15691"/>
                </a:lnTo>
                <a:lnTo>
                  <a:pt x="9544" y="15711"/>
                </a:lnTo>
                <a:lnTo>
                  <a:pt x="9516" y="15677"/>
                </a:lnTo>
                <a:lnTo>
                  <a:pt x="9482" y="15619"/>
                </a:lnTo>
                <a:lnTo>
                  <a:pt x="9448" y="15588"/>
                </a:lnTo>
                <a:lnTo>
                  <a:pt x="9419" y="15640"/>
                </a:lnTo>
                <a:lnTo>
                  <a:pt x="9401" y="15640"/>
                </a:lnTo>
                <a:lnTo>
                  <a:pt x="9361" y="15650"/>
                </a:lnTo>
                <a:lnTo>
                  <a:pt x="9158" y="15690"/>
                </a:lnTo>
                <a:lnTo>
                  <a:pt x="9077" y="15667"/>
                </a:lnTo>
                <a:lnTo>
                  <a:pt x="9032" y="15640"/>
                </a:lnTo>
                <a:lnTo>
                  <a:pt x="9008" y="15608"/>
                </a:lnTo>
                <a:lnTo>
                  <a:pt x="8992" y="15556"/>
                </a:lnTo>
                <a:lnTo>
                  <a:pt x="8991" y="15501"/>
                </a:lnTo>
                <a:lnTo>
                  <a:pt x="8996" y="15467"/>
                </a:lnTo>
                <a:lnTo>
                  <a:pt x="9010" y="15433"/>
                </a:lnTo>
                <a:lnTo>
                  <a:pt x="9009" y="15428"/>
                </a:lnTo>
                <a:lnTo>
                  <a:pt x="8996" y="15419"/>
                </a:lnTo>
                <a:lnTo>
                  <a:pt x="8969" y="15418"/>
                </a:lnTo>
                <a:lnTo>
                  <a:pt x="8956" y="15409"/>
                </a:lnTo>
                <a:lnTo>
                  <a:pt x="8938" y="15397"/>
                </a:lnTo>
                <a:lnTo>
                  <a:pt x="8922" y="15379"/>
                </a:lnTo>
                <a:lnTo>
                  <a:pt x="8946" y="15330"/>
                </a:lnTo>
                <a:lnTo>
                  <a:pt x="8972" y="15243"/>
                </a:lnTo>
                <a:lnTo>
                  <a:pt x="9006" y="15162"/>
                </a:lnTo>
                <a:lnTo>
                  <a:pt x="9055" y="15059"/>
                </a:lnTo>
                <a:lnTo>
                  <a:pt x="9060" y="14951"/>
                </a:lnTo>
                <a:lnTo>
                  <a:pt x="8977" y="14867"/>
                </a:lnTo>
                <a:lnTo>
                  <a:pt x="8921" y="14821"/>
                </a:lnTo>
                <a:lnTo>
                  <a:pt x="8849" y="14853"/>
                </a:lnTo>
                <a:lnTo>
                  <a:pt x="8830" y="14882"/>
                </a:lnTo>
                <a:lnTo>
                  <a:pt x="8775" y="14890"/>
                </a:lnTo>
                <a:lnTo>
                  <a:pt x="8755" y="14868"/>
                </a:lnTo>
                <a:lnTo>
                  <a:pt x="8745" y="14837"/>
                </a:lnTo>
                <a:lnTo>
                  <a:pt x="8675" y="14844"/>
                </a:lnTo>
                <a:lnTo>
                  <a:pt x="8608" y="14841"/>
                </a:lnTo>
                <a:lnTo>
                  <a:pt x="8581" y="14842"/>
                </a:lnTo>
                <a:lnTo>
                  <a:pt x="8562" y="14822"/>
                </a:lnTo>
                <a:lnTo>
                  <a:pt x="8537" y="14812"/>
                </a:lnTo>
                <a:lnTo>
                  <a:pt x="8525" y="14796"/>
                </a:lnTo>
                <a:lnTo>
                  <a:pt x="8498" y="14770"/>
                </a:lnTo>
                <a:lnTo>
                  <a:pt x="8484" y="14744"/>
                </a:lnTo>
                <a:lnTo>
                  <a:pt x="8451" y="14720"/>
                </a:lnTo>
                <a:lnTo>
                  <a:pt x="8444" y="14709"/>
                </a:lnTo>
                <a:lnTo>
                  <a:pt x="8437" y="14680"/>
                </a:lnTo>
                <a:lnTo>
                  <a:pt x="8439" y="14650"/>
                </a:lnTo>
                <a:lnTo>
                  <a:pt x="8434" y="14624"/>
                </a:lnTo>
                <a:lnTo>
                  <a:pt x="8412" y="14597"/>
                </a:lnTo>
                <a:lnTo>
                  <a:pt x="8388" y="14613"/>
                </a:lnTo>
                <a:lnTo>
                  <a:pt x="8374" y="14633"/>
                </a:lnTo>
                <a:lnTo>
                  <a:pt x="8355" y="14650"/>
                </a:lnTo>
                <a:lnTo>
                  <a:pt x="8349" y="14648"/>
                </a:lnTo>
                <a:lnTo>
                  <a:pt x="8303" y="14665"/>
                </a:lnTo>
                <a:lnTo>
                  <a:pt x="8269" y="14695"/>
                </a:lnTo>
                <a:lnTo>
                  <a:pt x="8235" y="14688"/>
                </a:lnTo>
                <a:lnTo>
                  <a:pt x="8208" y="14689"/>
                </a:lnTo>
                <a:lnTo>
                  <a:pt x="8173" y="14710"/>
                </a:lnTo>
                <a:lnTo>
                  <a:pt x="8004" y="14761"/>
                </a:lnTo>
                <a:lnTo>
                  <a:pt x="7962" y="14781"/>
                </a:lnTo>
                <a:lnTo>
                  <a:pt x="7958" y="14776"/>
                </a:lnTo>
                <a:lnTo>
                  <a:pt x="7953" y="14757"/>
                </a:lnTo>
                <a:lnTo>
                  <a:pt x="7965" y="14759"/>
                </a:lnTo>
                <a:lnTo>
                  <a:pt x="7959" y="14738"/>
                </a:lnTo>
                <a:lnTo>
                  <a:pt x="7921" y="14746"/>
                </a:lnTo>
                <a:lnTo>
                  <a:pt x="7886" y="14760"/>
                </a:lnTo>
                <a:lnTo>
                  <a:pt x="7850" y="14770"/>
                </a:lnTo>
                <a:lnTo>
                  <a:pt x="7783" y="14783"/>
                </a:lnTo>
                <a:lnTo>
                  <a:pt x="7767" y="14781"/>
                </a:lnTo>
                <a:lnTo>
                  <a:pt x="7751" y="14740"/>
                </a:lnTo>
                <a:lnTo>
                  <a:pt x="7739" y="14720"/>
                </a:lnTo>
                <a:lnTo>
                  <a:pt x="7729" y="14706"/>
                </a:lnTo>
                <a:lnTo>
                  <a:pt x="7715" y="14693"/>
                </a:lnTo>
                <a:lnTo>
                  <a:pt x="7631" y="14640"/>
                </a:lnTo>
                <a:lnTo>
                  <a:pt x="7617" y="14647"/>
                </a:lnTo>
                <a:lnTo>
                  <a:pt x="7613" y="14646"/>
                </a:lnTo>
                <a:lnTo>
                  <a:pt x="7608" y="14636"/>
                </a:lnTo>
                <a:lnTo>
                  <a:pt x="7595" y="14638"/>
                </a:lnTo>
                <a:lnTo>
                  <a:pt x="7590" y="14632"/>
                </a:lnTo>
                <a:lnTo>
                  <a:pt x="7570" y="14623"/>
                </a:lnTo>
                <a:lnTo>
                  <a:pt x="7522" y="14585"/>
                </a:lnTo>
                <a:lnTo>
                  <a:pt x="7491" y="14578"/>
                </a:lnTo>
                <a:lnTo>
                  <a:pt x="7480" y="14565"/>
                </a:lnTo>
                <a:lnTo>
                  <a:pt x="7474" y="14574"/>
                </a:lnTo>
                <a:lnTo>
                  <a:pt x="7461" y="14563"/>
                </a:lnTo>
                <a:lnTo>
                  <a:pt x="7456" y="14554"/>
                </a:lnTo>
                <a:lnTo>
                  <a:pt x="7423" y="14540"/>
                </a:lnTo>
                <a:lnTo>
                  <a:pt x="7390" y="14492"/>
                </a:lnTo>
                <a:lnTo>
                  <a:pt x="7379" y="14463"/>
                </a:lnTo>
                <a:lnTo>
                  <a:pt x="7366" y="14444"/>
                </a:lnTo>
                <a:lnTo>
                  <a:pt x="7372" y="14429"/>
                </a:lnTo>
                <a:lnTo>
                  <a:pt x="7368" y="14421"/>
                </a:lnTo>
                <a:lnTo>
                  <a:pt x="7346" y="14439"/>
                </a:lnTo>
                <a:lnTo>
                  <a:pt x="7334" y="14428"/>
                </a:lnTo>
                <a:lnTo>
                  <a:pt x="7297" y="14451"/>
                </a:lnTo>
                <a:lnTo>
                  <a:pt x="7279" y="14436"/>
                </a:lnTo>
                <a:lnTo>
                  <a:pt x="7292" y="14416"/>
                </a:lnTo>
                <a:lnTo>
                  <a:pt x="7251" y="14399"/>
                </a:lnTo>
                <a:lnTo>
                  <a:pt x="7248" y="14373"/>
                </a:lnTo>
                <a:lnTo>
                  <a:pt x="7266" y="14337"/>
                </a:lnTo>
                <a:lnTo>
                  <a:pt x="7244" y="14241"/>
                </a:lnTo>
                <a:lnTo>
                  <a:pt x="7257" y="14185"/>
                </a:lnTo>
                <a:lnTo>
                  <a:pt x="7212" y="14187"/>
                </a:lnTo>
                <a:lnTo>
                  <a:pt x="7204" y="14174"/>
                </a:lnTo>
                <a:lnTo>
                  <a:pt x="7145" y="14194"/>
                </a:lnTo>
                <a:lnTo>
                  <a:pt x="7134" y="14198"/>
                </a:lnTo>
                <a:lnTo>
                  <a:pt x="7129" y="14204"/>
                </a:lnTo>
                <a:lnTo>
                  <a:pt x="7104" y="14203"/>
                </a:lnTo>
                <a:lnTo>
                  <a:pt x="7077" y="14195"/>
                </a:lnTo>
                <a:lnTo>
                  <a:pt x="7008" y="14193"/>
                </a:lnTo>
                <a:lnTo>
                  <a:pt x="6974" y="14186"/>
                </a:lnTo>
                <a:lnTo>
                  <a:pt x="6953" y="14225"/>
                </a:lnTo>
                <a:lnTo>
                  <a:pt x="6936" y="14202"/>
                </a:lnTo>
                <a:lnTo>
                  <a:pt x="6905" y="14183"/>
                </a:lnTo>
                <a:lnTo>
                  <a:pt x="6898" y="14168"/>
                </a:lnTo>
                <a:lnTo>
                  <a:pt x="6892" y="14181"/>
                </a:lnTo>
                <a:lnTo>
                  <a:pt x="6873" y="14171"/>
                </a:lnTo>
                <a:lnTo>
                  <a:pt x="6846" y="14201"/>
                </a:lnTo>
                <a:lnTo>
                  <a:pt x="6838" y="14196"/>
                </a:lnTo>
                <a:lnTo>
                  <a:pt x="6835" y="14199"/>
                </a:lnTo>
                <a:lnTo>
                  <a:pt x="6826" y="14200"/>
                </a:lnTo>
                <a:lnTo>
                  <a:pt x="6833" y="14287"/>
                </a:lnTo>
                <a:lnTo>
                  <a:pt x="6840" y="14285"/>
                </a:lnTo>
                <a:lnTo>
                  <a:pt x="6844" y="14295"/>
                </a:lnTo>
                <a:lnTo>
                  <a:pt x="6844" y="14313"/>
                </a:lnTo>
                <a:lnTo>
                  <a:pt x="6829" y="14311"/>
                </a:lnTo>
                <a:lnTo>
                  <a:pt x="6783" y="14293"/>
                </a:lnTo>
                <a:lnTo>
                  <a:pt x="6785" y="14305"/>
                </a:lnTo>
                <a:lnTo>
                  <a:pt x="6767" y="14301"/>
                </a:lnTo>
                <a:lnTo>
                  <a:pt x="6757" y="14282"/>
                </a:lnTo>
                <a:lnTo>
                  <a:pt x="6733" y="14269"/>
                </a:lnTo>
                <a:lnTo>
                  <a:pt x="6740" y="14317"/>
                </a:lnTo>
                <a:lnTo>
                  <a:pt x="6695" y="14329"/>
                </a:lnTo>
                <a:lnTo>
                  <a:pt x="6689" y="14299"/>
                </a:lnTo>
                <a:lnTo>
                  <a:pt x="6681" y="14291"/>
                </a:lnTo>
                <a:lnTo>
                  <a:pt x="6645" y="14297"/>
                </a:lnTo>
                <a:lnTo>
                  <a:pt x="6643" y="14287"/>
                </a:lnTo>
                <a:lnTo>
                  <a:pt x="6560" y="14298"/>
                </a:lnTo>
                <a:lnTo>
                  <a:pt x="6578" y="14416"/>
                </a:lnTo>
                <a:lnTo>
                  <a:pt x="6580" y="14419"/>
                </a:lnTo>
                <a:lnTo>
                  <a:pt x="6531" y="14424"/>
                </a:lnTo>
                <a:lnTo>
                  <a:pt x="6508" y="14422"/>
                </a:lnTo>
                <a:lnTo>
                  <a:pt x="6493" y="14484"/>
                </a:lnTo>
                <a:lnTo>
                  <a:pt x="6529" y="14490"/>
                </a:lnTo>
                <a:lnTo>
                  <a:pt x="6512" y="14544"/>
                </a:lnTo>
                <a:lnTo>
                  <a:pt x="6519" y="14547"/>
                </a:lnTo>
                <a:lnTo>
                  <a:pt x="6514" y="14567"/>
                </a:lnTo>
                <a:lnTo>
                  <a:pt x="6624" y="14595"/>
                </a:lnTo>
                <a:lnTo>
                  <a:pt x="6609" y="14648"/>
                </a:lnTo>
                <a:lnTo>
                  <a:pt x="6637" y="14653"/>
                </a:lnTo>
                <a:lnTo>
                  <a:pt x="6638" y="14667"/>
                </a:lnTo>
                <a:lnTo>
                  <a:pt x="6647" y="14684"/>
                </a:lnTo>
                <a:lnTo>
                  <a:pt x="6650" y="14697"/>
                </a:lnTo>
                <a:lnTo>
                  <a:pt x="6658" y="14698"/>
                </a:lnTo>
                <a:lnTo>
                  <a:pt x="6658" y="14728"/>
                </a:lnTo>
                <a:lnTo>
                  <a:pt x="6692" y="14753"/>
                </a:lnTo>
                <a:lnTo>
                  <a:pt x="6733" y="14791"/>
                </a:lnTo>
                <a:lnTo>
                  <a:pt x="6718" y="14843"/>
                </a:lnTo>
                <a:lnTo>
                  <a:pt x="6770" y="14864"/>
                </a:lnTo>
                <a:lnTo>
                  <a:pt x="6763" y="14906"/>
                </a:lnTo>
                <a:lnTo>
                  <a:pt x="6753" y="14936"/>
                </a:lnTo>
                <a:lnTo>
                  <a:pt x="6691" y="14965"/>
                </a:lnTo>
                <a:lnTo>
                  <a:pt x="6617" y="15017"/>
                </a:lnTo>
                <a:lnTo>
                  <a:pt x="6615" y="15024"/>
                </a:lnTo>
                <a:lnTo>
                  <a:pt x="6586" y="15063"/>
                </a:lnTo>
                <a:lnTo>
                  <a:pt x="6551" y="15093"/>
                </a:lnTo>
                <a:lnTo>
                  <a:pt x="6539" y="15123"/>
                </a:lnTo>
                <a:lnTo>
                  <a:pt x="6525" y="15146"/>
                </a:lnTo>
                <a:lnTo>
                  <a:pt x="6498" y="15168"/>
                </a:lnTo>
                <a:lnTo>
                  <a:pt x="6483" y="15221"/>
                </a:lnTo>
                <a:lnTo>
                  <a:pt x="6425" y="15294"/>
                </a:lnTo>
                <a:lnTo>
                  <a:pt x="6418" y="15321"/>
                </a:lnTo>
                <a:lnTo>
                  <a:pt x="6407" y="15337"/>
                </a:lnTo>
                <a:lnTo>
                  <a:pt x="6401" y="15359"/>
                </a:lnTo>
                <a:lnTo>
                  <a:pt x="6369" y="15415"/>
                </a:lnTo>
                <a:lnTo>
                  <a:pt x="6331" y="15459"/>
                </a:lnTo>
                <a:lnTo>
                  <a:pt x="6330" y="15482"/>
                </a:lnTo>
                <a:lnTo>
                  <a:pt x="6326" y="15490"/>
                </a:lnTo>
                <a:lnTo>
                  <a:pt x="6296" y="15502"/>
                </a:lnTo>
                <a:lnTo>
                  <a:pt x="6225" y="15544"/>
                </a:lnTo>
                <a:lnTo>
                  <a:pt x="6195" y="15565"/>
                </a:lnTo>
                <a:lnTo>
                  <a:pt x="6180" y="15588"/>
                </a:lnTo>
                <a:lnTo>
                  <a:pt x="6174" y="15593"/>
                </a:lnTo>
                <a:lnTo>
                  <a:pt x="6137" y="15620"/>
                </a:lnTo>
                <a:lnTo>
                  <a:pt x="6124" y="15624"/>
                </a:lnTo>
                <a:lnTo>
                  <a:pt x="6114" y="15618"/>
                </a:lnTo>
                <a:lnTo>
                  <a:pt x="6106" y="15607"/>
                </a:lnTo>
                <a:lnTo>
                  <a:pt x="6103" y="15584"/>
                </a:lnTo>
                <a:lnTo>
                  <a:pt x="6097" y="15569"/>
                </a:lnTo>
                <a:lnTo>
                  <a:pt x="6051" y="15544"/>
                </a:lnTo>
                <a:lnTo>
                  <a:pt x="6039" y="15527"/>
                </a:lnTo>
                <a:lnTo>
                  <a:pt x="6037" y="15517"/>
                </a:lnTo>
                <a:lnTo>
                  <a:pt x="6028" y="15492"/>
                </a:lnTo>
                <a:lnTo>
                  <a:pt x="6008" y="15473"/>
                </a:lnTo>
                <a:lnTo>
                  <a:pt x="6009" y="15469"/>
                </a:lnTo>
                <a:lnTo>
                  <a:pt x="5993" y="15442"/>
                </a:lnTo>
                <a:lnTo>
                  <a:pt x="5990" y="15427"/>
                </a:lnTo>
                <a:lnTo>
                  <a:pt x="5994" y="15355"/>
                </a:lnTo>
                <a:lnTo>
                  <a:pt x="5950" y="15368"/>
                </a:lnTo>
                <a:lnTo>
                  <a:pt x="5930" y="15364"/>
                </a:lnTo>
                <a:lnTo>
                  <a:pt x="5899" y="15366"/>
                </a:lnTo>
                <a:lnTo>
                  <a:pt x="5890" y="15369"/>
                </a:lnTo>
                <a:lnTo>
                  <a:pt x="5889" y="15373"/>
                </a:lnTo>
                <a:lnTo>
                  <a:pt x="5870" y="15387"/>
                </a:lnTo>
                <a:lnTo>
                  <a:pt x="5845" y="15392"/>
                </a:lnTo>
                <a:lnTo>
                  <a:pt x="5843" y="15395"/>
                </a:lnTo>
                <a:lnTo>
                  <a:pt x="5825" y="15401"/>
                </a:lnTo>
                <a:lnTo>
                  <a:pt x="5819" y="15407"/>
                </a:lnTo>
                <a:lnTo>
                  <a:pt x="5796" y="15416"/>
                </a:lnTo>
                <a:lnTo>
                  <a:pt x="5761" y="15436"/>
                </a:lnTo>
                <a:lnTo>
                  <a:pt x="5745" y="15443"/>
                </a:lnTo>
                <a:lnTo>
                  <a:pt x="5724" y="15446"/>
                </a:lnTo>
                <a:lnTo>
                  <a:pt x="5713" y="15453"/>
                </a:lnTo>
                <a:lnTo>
                  <a:pt x="5704" y="15436"/>
                </a:lnTo>
                <a:lnTo>
                  <a:pt x="5682" y="15435"/>
                </a:lnTo>
                <a:lnTo>
                  <a:pt x="5662" y="15422"/>
                </a:lnTo>
                <a:lnTo>
                  <a:pt x="5660" y="15416"/>
                </a:lnTo>
                <a:lnTo>
                  <a:pt x="5652" y="15415"/>
                </a:lnTo>
                <a:lnTo>
                  <a:pt x="5643" y="15407"/>
                </a:lnTo>
                <a:lnTo>
                  <a:pt x="5635" y="15408"/>
                </a:lnTo>
                <a:lnTo>
                  <a:pt x="5617" y="15395"/>
                </a:lnTo>
                <a:lnTo>
                  <a:pt x="5563" y="15385"/>
                </a:lnTo>
                <a:lnTo>
                  <a:pt x="5551" y="15390"/>
                </a:lnTo>
                <a:lnTo>
                  <a:pt x="5533" y="15391"/>
                </a:lnTo>
                <a:lnTo>
                  <a:pt x="5519" y="15388"/>
                </a:lnTo>
                <a:lnTo>
                  <a:pt x="5509" y="15381"/>
                </a:lnTo>
                <a:lnTo>
                  <a:pt x="5510" y="15373"/>
                </a:lnTo>
                <a:lnTo>
                  <a:pt x="5500" y="15361"/>
                </a:lnTo>
                <a:lnTo>
                  <a:pt x="5503" y="15359"/>
                </a:lnTo>
                <a:lnTo>
                  <a:pt x="5490" y="15346"/>
                </a:lnTo>
                <a:lnTo>
                  <a:pt x="5460" y="15344"/>
                </a:lnTo>
                <a:lnTo>
                  <a:pt x="5452" y="15321"/>
                </a:lnTo>
                <a:lnTo>
                  <a:pt x="5433" y="15312"/>
                </a:lnTo>
                <a:lnTo>
                  <a:pt x="5421" y="15310"/>
                </a:lnTo>
                <a:lnTo>
                  <a:pt x="5414" y="15303"/>
                </a:lnTo>
                <a:lnTo>
                  <a:pt x="5413" y="15291"/>
                </a:lnTo>
                <a:lnTo>
                  <a:pt x="5426" y="15276"/>
                </a:lnTo>
                <a:lnTo>
                  <a:pt x="5424" y="15259"/>
                </a:lnTo>
                <a:lnTo>
                  <a:pt x="5415" y="15253"/>
                </a:lnTo>
                <a:lnTo>
                  <a:pt x="5385" y="15251"/>
                </a:lnTo>
                <a:lnTo>
                  <a:pt x="5371" y="15261"/>
                </a:lnTo>
                <a:lnTo>
                  <a:pt x="5351" y="15266"/>
                </a:lnTo>
                <a:lnTo>
                  <a:pt x="5321" y="15266"/>
                </a:lnTo>
                <a:lnTo>
                  <a:pt x="5316" y="15261"/>
                </a:lnTo>
                <a:lnTo>
                  <a:pt x="5284" y="15254"/>
                </a:lnTo>
                <a:lnTo>
                  <a:pt x="5269" y="15258"/>
                </a:lnTo>
                <a:lnTo>
                  <a:pt x="5263" y="15254"/>
                </a:lnTo>
                <a:lnTo>
                  <a:pt x="5251" y="15254"/>
                </a:lnTo>
                <a:lnTo>
                  <a:pt x="5243" y="15256"/>
                </a:lnTo>
                <a:lnTo>
                  <a:pt x="5242" y="15260"/>
                </a:lnTo>
                <a:lnTo>
                  <a:pt x="5234" y="15262"/>
                </a:lnTo>
                <a:lnTo>
                  <a:pt x="5215" y="15257"/>
                </a:lnTo>
                <a:lnTo>
                  <a:pt x="5210" y="15251"/>
                </a:lnTo>
                <a:lnTo>
                  <a:pt x="5206" y="15251"/>
                </a:lnTo>
                <a:lnTo>
                  <a:pt x="5196" y="15233"/>
                </a:lnTo>
                <a:lnTo>
                  <a:pt x="5190" y="15228"/>
                </a:lnTo>
                <a:lnTo>
                  <a:pt x="5172" y="15190"/>
                </a:lnTo>
                <a:lnTo>
                  <a:pt x="5163" y="15182"/>
                </a:lnTo>
                <a:lnTo>
                  <a:pt x="5147" y="15156"/>
                </a:lnTo>
                <a:lnTo>
                  <a:pt x="5115" y="15130"/>
                </a:lnTo>
                <a:lnTo>
                  <a:pt x="5112" y="15133"/>
                </a:lnTo>
                <a:lnTo>
                  <a:pt x="5096" y="15130"/>
                </a:lnTo>
                <a:lnTo>
                  <a:pt x="5087" y="15138"/>
                </a:lnTo>
                <a:lnTo>
                  <a:pt x="5082" y="15135"/>
                </a:lnTo>
                <a:lnTo>
                  <a:pt x="5080" y="15138"/>
                </a:lnTo>
                <a:lnTo>
                  <a:pt x="5072" y="15139"/>
                </a:lnTo>
                <a:lnTo>
                  <a:pt x="5061" y="15146"/>
                </a:lnTo>
                <a:lnTo>
                  <a:pt x="5046" y="15149"/>
                </a:lnTo>
                <a:lnTo>
                  <a:pt x="5039" y="15155"/>
                </a:lnTo>
                <a:lnTo>
                  <a:pt x="5012" y="15156"/>
                </a:lnTo>
                <a:lnTo>
                  <a:pt x="5000" y="15153"/>
                </a:lnTo>
                <a:lnTo>
                  <a:pt x="4999" y="15148"/>
                </a:lnTo>
                <a:lnTo>
                  <a:pt x="4995" y="15150"/>
                </a:lnTo>
                <a:lnTo>
                  <a:pt x="4980" y="15143"/>
                </a:lnTo>
                <a:lnTo>
                  <a:pt x="4967" y="15143"/>
                </a:lnTo>
                <a:lnTo>
                  <a:pt x="4961" y="15137"/>
                </a:lnTo>
                <a:lnTo>
                  <a:pt x="4954" y="15142"/>
                </a:lnTo>
                <a:lnTo>
                  <a:pt x="4952" y="15147"/>
                </a:lnTo>
                <a:lnTo>
                  <a:pt x="4941" y="15143"/>
                </a:lnTo>
                <a:lnTo>
                  <a:pt x="4936" y="15149"/>
                </a:lnTo>
                <a:lnTo>
                  <a:pt x="4934" y="15146"/>
                </a:lnTo>
                <a:lnTo>
                  <a:pt x="4929" y="15146"/>
                </a:lnTo>
                <a:lnTo>
                  <a:pt x="4910" y="15159"/>
                </a:lnTo>
                <a:lnTo>
                  <a:pt x="4903" y="15156"/>
                </a:lnTo>
                <a:lnTo>
                  <a:pt x="4894" y="15158"/>
                </a:lnTo>
                <a:lnTo>
                  <a:pt x="4890" y="15164"/>
                </a:lnTo>
                <a:lnTo>
                  <a:pt x="4890" y="15172"/>
                </a:lnTo>
                <a:lnTo>
                  <a:pt x="4867" y="15168"/>
                </a:lnTo>
                <a:lnTo>
                  <a:pt x="4855" y="15172"/>
                </a:lnTo>
                <a:lnTo>
                  <a:pt x="4852" y="15165"/>
                </a:lnTo>
                <a:lnTo>
                  <a:pt x="4849" y="15167"/>
                </a:lnTo>
                <a:lnTo>
                  <a:pt x="4845" y="15161"/>
                </a:lnTo>
                <a:lnTo>
                  <a:pt x="4828" y="15164"/>
                </a:lnTo>
                <a:lnTo>
                  <a:pt x="4830" y="15156"/>
                </a:lnTo>
                <a:lnTo>
                  <a:pt x="4825" y="15157"/>
                </a:lnTo>
                <a:lnTo>
                  <a:pt x="4823" y="15153"/>
                </a:lnTo>
                <a:lnTo>
                  <a:pt x="4822" y="15157"/>
                </a:lnTo>
                <a:lnTo>
                  <a:pt x="4814" y="15149"/>
                </a:lnTo>
                <a:lnTo>
                  <a:pt x="4811" y="15140"/>
                </a:lnTo>
                <a:lnTo>
                  <a:pt x="4788" y="15136"/>
                </a:lnTo>
                <a:lnTo>
                  <a:pt x="4787" y="15140"/>
                </a:lnTo>
                <a:lnTo>
                  <a:pt x="4761" y="15130"/>
                </a:lnTo>
                <a:lnTo>
                  <a:pt x="4759" y="15134"/>
                </a:lnTo>
                <a:lnTo>
                  <a:pt x="4750" y="15128"/>
                </a:lnTo>
                <a:lnTo>
                  <a:pt x="4731" y="15136"/>
                </a:lnTo>
                <a:lnTo>
                  <a:pt x="4725" y="15143"/>
                </a:lnTo>
                <a:lnTo>
                  <a:pt x="4718" y="15138"/>
                </a:lnTo>
                <a:lnTo>
                  <a:pt x="4709" y="15139"/>
                </a:lnTo>
                <a:lnTo>
                  <a:pt x="4706" y="15131"/>
                </a:lnTo>
                <a:lnTo>
                  <a:pt x="4693" y="15120"/>
                </a:lnTo>
                <a:lnTo>
                  <a:pt x="4683" y="15102"/>
                </a:lnTo>
                <a:lnTo>
                  <a:pt x="4674" y="15102"/>
                </a:lnTo>
                <a:lnTo>
                  <a:pt x="4667" y="15096"/>
                </a:lnTo>
                <a:lnTo>
                  <a:pt x="4660" y="15085"/>
                </a:lnTo>
                <a:lnTo>
                  <a:pt x="4653" y="15095"/>
                </a:lnTo>
                <a:lnTo>
                  <a:pt x="4645" y="15097"/>
                </a:lnTo>
                <a:lnTo>
                  <a:pt x="4632" y="15108"/>
                </a:lnTo>
                <a:lnTo>
                  <a:pt x="4597" y="15112"/>
                </a:lnTo>
                <a:lnTo>
                  <a:pt x="4587" y="15118"/>
                </a:lnTo>
                <a:lnTo>
                  <a:pt x="4584" y="15115"/>
                </a:lnTo>
                <a:lnTo>
                  <a:pt x="4582" y="15118"/>
                </a:lnTo>
                <a:lnTo>
                  <a:pt x="4574" y="15117"/>
                </a:lnTo>
                <a:lnTo>
                  <a:pt x="4562" y="15122"/>
                </a:lnTo>
                <a:lnTo>
                  <a:pt x="4561" y="15126"/>
                </a:lnTo>
                <a:lnTo>
                  <a:pt x="4549" y="15128"/>
                </a:lnTo>
                <a:lnTo>
                  <a:pt x="4547" y="15132"/>
                </a:lnTo>
                <a:lnTo>
                  <a:pt x="4540" y="15130"/>
                </a:lnTo>
                <a:lnTo>
                  <a:pt x="4534" y="15136"/>
                </a:lnTo>
                <a:lnTo>
                  <a:pt x="4525" y="15137"/>
                </a:lnTo>
                <a:lnTo>
                  <a:pt x="4496" y="15154"/>
                </a:lnTo>
                <a:lnTo>
                  <a:pt x="4496" y="15163"/>
                </a:lnTo>
                <a:lnTo>
                  <a:pt x="4485" y="15168"/>
                </a:lnTo>
                <a:lnTo>
                  <a:pt x="4480" y="15181"/>
                </a:lnTo>
                <a:lnTo>
                  <a:pt x="4466" y="15189"/>
                </a:lnTo>
                <a:lnTo>
                  <a:pt x="4465" y="15196"/>
                </a:lnTo>
                <a:lnTo>
                  <a:pt x="4454" y="15197"/>
                </a:lnTo>
                <a:lnTo>
                  <a:pt x="4450" y="15205"/>
                </a:lnTo>
                <a:lnTo>
                  <a:pt x="4431" y="15218"/>
                </a:lnTo>
                <a:lnTo>
                  <a:pt x="4434" y="15220"/>
                </a:lnTo>
                <a:lnTo>
                  <a:pt x="4431" y="15223"/>
                </a:lnTo>
                <a:lnTo>
                  <a:pt x="4427" y="15221"/>
                </a:lnTo>
                <a:lnTo>
                  <a:pt x="4419" y="15236"/>
                </a:lnTo>
                <a:lnTo>
                  <a:pt x="4413" y="15258"/>
                </a:lnTo>
                <a:lnTo>
                  <a:pt x="4408" y="15263"/>
                </a:lnTo>
                <a:lnTo>
                  <a:pt x="4410" y="15266"/>
                </a:lnTo>
                <a:lnTo>
                  <a:pt x="4407" y="15268"/>
                </a:lnTo>
                <a:lnTo>
                  <a:pt x="4404" y="15281"/>
                </a:lnTo>
                <a:lnTo>
                  <a:pt x="4397" y="15285"/>
                </a:lnTo>
                <a:lnTo>
                  <a:pt x="4395" y="15300"/>
                </a:lnTo>
                <a:lnTo>
                  <a:pt x="4387" y="15309"/>
                </a:lnTo>
                <a:lnTo>
                  <a:pt x="4387" y="15317"/>
                </a:lnTo>
                <a:lnTo>
                  <a:pt x="4384" y="15320"/>
                </a:lnTo>
                <a:lnTo>
                  <a:pt x="4344" y="15326"/>
                </a:lnTo>
                <a:lnTo>
                  <a:pt x="4317" y="15338"/>
                </a:lnTo>
                <a:lnTo>
                  <a:pt x="4280" y="15345"/>
                </a:lnTo>
                <a:lnTo>
                  <a:pt x="4249" y="15341"/>
                </a:lnTo>
                <a:lnTo>
                  <a:pt x="4232" y="15334"/>
                </a:lnTo>
                <a:lnTo>
                  <a:pt x="4154" y="15323"/>
                </a:lnTo>
                <a:lnTo>
                  <a:pt x="4134" y="15281"/>
                </a:lnTo>
                <a:lnTo>
                  <a:pt x="4046" y="15176"/>
                </a:lnTo>
                <a:lnTo>
                  <a:pt x="4027" y="15136"/>
                </a:lnTo>
                <a:lnTo>
                  <a:pt x="4011" y="15119"/>
                </a:lnTo>
                <a:lnTo>
                  <a:pt x="3939" y="15025"/>
                </a:lnTo>
                <a:lnTo>
                  <a:pt x="3917" y="15008"/>
                </a:lnTo>
                <a:lnTo>
                  <a:pt x="3904" y="14992"/>
                </a:lnTo>
                <a:lnTo>
                  <a:pt x="3904" y="14981"/>
                </a:lnTo>
                <a:lnTo>
                  <a:pt x="3898" y="14965"/>
                </a:lnTo>
                <a:lnTo>
                  <a:pt x="3902" y="14947"/>
                </a:lnTo>
                <a:lnTo>
                  <a:pt x="3896" y="14922"/>
                </a:lnTo>
                <a:lnTo>
                  <a:pt x="3899" y="14914"/>
                </a:lnTo>
                <a:lnTo>
                  <a:pt x="3900" y="14882"/>
                </a:lnTo>
                <a:lnTo>
                  <a:pt x="3886" y="14861"/>
                </a:lnTo>
                <a:lnTo>
                  <a:pt x="3883" y="14820"/>
                </a:lnTo>
                <a:lnTo>
                  <a:pt x="3884" y="14783"/>
                </a:lnTo>
                <a:lnTo>
                  <a:pt x="3880" y="14784"/>
                </a:lnTo>
                <a:lnTo>
                  <a:pt x="3873" y="14770"/>
                </a:lnTo>
                <a:lnTo>
                  <a:pt x="3849" y="14711"/>
                </a:lnTo>
                <a:lnTo>
                  <a:pt x="3844" y="14684"/>
                </a:lnTo>
                <a:lnTo>
                  <a:pt x="3849" y="14671"/>
                </a:lnTo>
                <a:lnTo>
                  <a:pt x="3843" y="14655"/>
                </a:lnTo>
                <a:lnTo>
                  <a:pt x="3842" y="14636"/>
                </a:lnTo>
                <a:lnTo>
                  <a:pt x="3861" y="14603"/>
                </a:lnTo>
                <a:lnTo>
                  <a:pt x="3860" y="14594"/>
                </a:lnTo>
                <a:lnTo>
                  <a:pt x="3839" y="14572"/>
                </a:lnTo>
                <a:lnTo>
                  <a:pt x="3838" y="14576"/>
                </a:lnTo>
                <a:lnTo>
                  <a:pt x="3833" y="14577"/>
                </a:lnTo>
                <a:lnTo>
                  <a:pt x="3829" y="14572"/>
                </a:lnTo>
                <a:lnTo>
                  <a:pt x="3827" y="14563"/>
                </a:lnTo>
                <a:lnTo>
                  <a:pt x="3834" y="14549"/>
                </a:lnTo>
                <a:lnTo>
                  <a:pt x="3833" y="14533"/>
                </a:lnTo>
                <a:lnTo>
                  <a:pt x="3818" y="14505"/>
                </a:lnTo>
                <a:lnTo>
                  <a:pt x="3830" y="14461"/>
                </a:lnTo>
                <a:lnTo>
                  <a:pt x="3842" y="14440"/>
                </a:lnTo>
                <a:lnTo>
                  <a:pt x="3842" y="14434"/>
                </a:lnTo>
                <a:lnTo>
                  <a:pt x="3839" y="14431"/>
                </a:lnTo>
                <a:lnTo>
                  <a:pt x="3841" y="14428"/>
                </a:lnTo>
                <a:lnTo>
                  <a:pt x="3839" y="14421"/>
                </a:lnTo>
                <a:lnTo>
                  <a:pt x="3837" y="14417"/>
                </a:lnTo>
                <a:lnTo>
                  <a:pt x="3813" y="14408"/>
                </a:lnTo>
                <a:lnTo>
                  <a:pt x="3806" y="14397"/>
                </a:lnTo>
                <a:lnTo>
                  <a:pt x="3785" y="14404"/>
                </a:lnTo>
                <a:lnTo>
                  <a:pt x="3780" y="14391"/>
                </a:lnTo>
                <a:lnTo>
                  <a:pt x="3782" y="14387"/>
                </a:lnTo>
                <a:lnTo>
                  <a:pt x="3768" y="14374"/>
                </a:lnTo>
                <a:lnTo>
                  <a:pt x="3763" y="14373"/>
                </a:lnTo>
                <a:lnTo>
                  <a:pt x="3722" y="14392"/>
                </a:lnTo>
                <a:lnTo>
                  <a:pt x="3686" y="14403"/>
                </a:lnTo>
                <a:lnTo>
                  <a:pt x="3653" y="14405"/>
                </a:lnTo>
                <a:lnTo>
                  <a:pt x="3661" y="14409"/>
                </a:lnTo>
                <a:lnTo>
                  <a:pt x="3671" y="14409"/>
                </a:lnTo>
                <a:lnTo>
                  <a:pt x="3661" y="14421"/>
                </a:lnTo>
                <a:lnTo>
                  <a:pt x="3610" y="14380"/>
                </a:lnTo>
                <a:lnTo>
                  <a:pt x="3598" y="14346"/>
                </a:lnTo>
                <a:lnTo>
                  <a:pt x="3629" y="14318"/>
                </a:lnTo>
                <a:lnTo>
                  <a:pt x="3628" y="14312"/>
                </a:lnTo>
                <a:lnTo>
                  <a:pt x="3605" y="14284"/>
                </a:lnTo>
                <a:lnTo>
                  <a:pt x="3601" y="14264"/>
                </a:lnTo>
                <a:lnTo>
                  <a:pt x="3608" y="14253"/>
                </a:lnTo>
                <a:lnTo>
                  <a:pt x="3598" y="14247"/>
                </a:lnTo>
                <a:lnTo>
                  <a:pt x="3594" y="14241"/>
                </a:lnTo>
                <a:lnTo>
                  <a:pt x="3584" y="14246"/>
                </a:lnTo>
                <a:lnTo>
                  <a:pt x="3559" y="14211"/>
                </a:lnTo>
                <a:lnTo>
                  <a:pt x="3530" y="14162"/>
                </a:lnTo>
                <a:lnTo>
                  <a:pt x="3525" y="14146"/>
                </a:lnTo>
                <a:lnTo>
                  <a:pt x="3524" y="14125"/>
                </a:lnTo>
                <a:lnTo>
                  <a:pt x="3519" y="14096"/>
                </a:lnTo>
                <a:lnTo>
                  <a:pt x="3518" y="14088"/>
                </a:lnTo>
                <a:lnTo>
                  <a:pt x="3524" y="14078"/>
                </a:lnTo>
                <a:lnTo>
                  <a:pt x="3512" y="14052"/>
                </a:lnTo>
                <a:lnTo>
                  <a:pt x="3504" y="14024"/>
                </a:lnTo>
                <a:lnTo>
                  <a:pt x="3502" y="13974"/>
                </a:lnTo>
                <a:lnTo>
                  <a:pt x="3493" y="13964"/>
                </a:lnTo>
                <a:lnTo>
                  <a:pt x="3487" y="13946"/>
                </a:lnTo>
                <a:lnTo>
                  <a:pt x="3487" y="13933"/>
                </a:lnTo>
                <a:lnTo>
                  <a:pt x="3495" y="13920"/>
                </a:lnTo>
                <a:lnTo>
                  <a:pt x="3501" y="13916"/>
                </a:lnTo>
                <a:lnTo>
                  <a:pt x="3558" y="13918"/>
                </a:lnTo>
                <a:lnTo>
                  <a:pt x="3562" y="13922"/>
                </a:lnTo>
                <a:lnTo>
                  <a:pt x="3575" y="13919"/>
                </a:lnTo>
                <a:lnTo>
                  <a:pt x="3572" y="13902"/>
                </a:lnTo>
                <a:lnTo>
                  <a:pt x="3577" y="13899"/>
                </a:lnTo>
                <a:lnTo>
                  <a:pt x="3555" y="13875"/>
                </a:lnTo>
                <a:lnTo>
                  <a:pt x="3555" y="13871"/>
                </a:lnTo>
                <a:lnTo>
                  <a:pt x="3543" y="13853"/>
                </a:lnTo>
                <a:lnTo>
                  <a:pt x="3523" y="13858"/>
                </a:lnTo>
                <a:lnTo>
                  <a:pt x="3504" y="13795"/>
                </a:lnTo>
                <a:lnTo>
                  <a:pt x="3539" y="13784"/>
                </a:lnTo>
                <a:lnTo>
                  <a:pt x="3528" y="13759"/>
                </a:lnTo>
                <a:lnTo>
                  <a:pt x="3556" y="13740"/>
                </a:lnTo>
                <a:lnTo>
                  <a:pt x="3587" y="13731"/>
                </a:lnTo>
                <a:lnTo>
                  <a:pt x="3604" y="13720"/>
                </a:lnTo>
                <a:lnTo>
                  <a:pt x="3627" y="13682"/>
                </a:lnTo>
                <a:lnTo>
                  <a:pt x="3654" y="13673"/>
                </a:lnTo>
                <a:lnTo>
                  <a:pt x="3658" y="13633"/>
                </a:lnTo>
                <a:lnTo>
                  <a:pt x="3628" y="13618"/>
                </a:lnTo>
                <a:lnTo>
                  <a:pt x="3628" y="13597"/>
                </a:lnTo>
                <a:lnTo>
                  <a:pt x="3678" y="13596"/>
                </a:lnTo>
                <a:lnTo>
                  <a:pt x="3764" y="13611"/>
                </a:lnTo>
                <a:lnTo>
                  <a:pt x="3797" y="13623"/>
                </a:lnTo>
                <a:lnTo>
                  <a:pt x="3801" y="13620"/>
                </a:lnTo>
                <a:lnTo>
                  <a:pt x="3805" y="13608"/>
                </a:lnTo>
                <a:lnTo>
                  <a:pt x="3804" y="13587"/>
                </a:lnTo>
                <a:lnTo>
                  <a:pt x="3791" y="13546"/>
                </a:lnTo>
                <a:lnTo>
                  <a:pt x="3799" y="13538"/>
                </a:lnTo>
                <a:lnTo>
                  <a:pt x="3837" y="13533"/>
                </a:lnTo>
                <a:lnTo>
                  <a:pt x="3834" y="13491"/>
                </a:lnTo>
                <a:lnTo>
                  <a:pt x="3874" y="13487"/>
                </a:lnTo>
                <a:lnTo>
                  <a:pt x="3872" y="13472"/>
                </a:lnTo>
                <a:lnTo>
                  <a:pt x="3924" y="13467"/>
                </a:lnTo>
                <a:lnTo>
                  <a:pt x="3930" y="13452"/>
                </a:lnTo>
                <a:lnTo>
                  <a:pt x="3982" y="13453"/>
                </a:lnTo>
                <a:lnTo>
                  <a:pt x="4022" y="13432"/>
                </a:lnTo>
                <a:lnTo>
                  <a:pt x="4039" y="13431"/>
                </a:lnTo>
                <a:lnTo>
                  <a:pt x="4052" y="13420"/>
                </a:lnTo>
                <a:lnTo>
                  <a:pt x="4077" y="13405"/>
                </a:lnTo>
                <a:lnTo>
                  <a:pt x="4087" y="13381"/>
                </a:lnTo>
                <a:lnTo>
                  <a:pt x="4111" y="13364"/>
                </a:lnTo>
                <a:lnTo>
                  <a:pt x="4124" y="13350"/>
                </a:lnTo>
                <a:lnTo>
                  <a:pt x="4128" y="13343"/>
                </a:lnTo>
                <a:lnTo>
                  <a:pt x="4127" y="13335"/>
                </a:lnTo>
                <a:lnTo>
                  <a:pt x="4134" y="13333"/>
                </a:lnTo>
                <a:lnTo>
                  <a:pt x="4155" y="13342"/>
                </a:lnTo>
                <a:lnTo>
                  <a:pt x="4167" y="13340"/>
                </a:lnTo>
                <a:lnTo>
                  <a:pt x="4216" y="13286"/>
                </a:lnTo>
                <a:lnTo>
                  <a:pt x="4272" y="13255"/>
                </a:lnTo>
                <a:lnTo>
                  <a:pt x="4294" y="13230"/>
                </a:lnTo>
                <a:lnTo>
                  <a:pt x="4323" y="13216"/>
                </a:lnTo>
                <a:lnTo>
                  <a:pt x="4326" y="13219"/>
                </a:lnTo>
                <a:lnTo>
                  <a:pt x="4365" y="13201"/>
                </a:lnTo>
                <a:lnTo>
                  <a:pt x="4393" y="13177"/>
                </a:lnTo>
                <a:lnTo>
                  <a:pt x="4429" y="13155"/>
                </a:lnTo>
                <a:lnTo>
                  <a:pt x="4452" y="13132"/>
                </a:lnTo>
                <a:lnTo>
                  <a:pt x="4473" y="13151"/>
                </a:lnTo>
                <a:lnTo>
                  <a:pt x="4520" y="13180"/>
                </a:lnTo>
                <a:lnTo>
                  <a:pt x="4493" y="13092"/>
                </a:lnTo>
                <a:lnTo>
                  <a:pt x="4476" y="13034"/>
                </a:lnTo>
                <a:lnTo>
                  <a:pt x="4459" y="12963"/>
                </a:lnTo>
                <a:lnTo>
                  <a:pt x="4448" y="12891"/>
                </a:lnTo>
                <a:lnTo>
                  <a:pt x="4432" y="12888"/>
                </a:lnTo>
                <a:lnTo>
                  <a:pt x="4436" y="12840"/>
                </a:lnTo>
                <a:lnTo>
                  <a:pt x="4442" y="12842"/>
                </a:lnTo>
                <a:lnTo>
                  <a:pt x="4449" y="12807"/>
                </a:lnTo>
                <a:lnTo>
                  <a:pt x="4433" y="12812"/>
                </a:lnTo>
                <a:lnTo>
                  <a:pt x="4436" y="12770"/>
                </a:lnTo>
                <a:lnTo>
                  <a:pt x="4423" y="12769"/>
                </a:lnTo>
                <a:lnTo>
                  <a:pt x="4422" y="12751"/>
                </a:lnTo>
                <a:lnTo>
                  <a:pt x="4415" y="12752"/>
                </a:lnTo>
                <a:lnTo>
                  <a:pt x="4420" y="12720"/>
                </a:lnTo>
                <a:lnTo>
                  <a:pt x="4411" y="12648"/>
                </a:lnTo>
                <a:lnTo>
                  <a:pt x="4404" y="12618"/>
                </a:lnTo>
                <a:lnTo>
                  <a:pt x="4399" y="12560"/>
                </a:lnTo>
                <a:lnTo>
                  <a:pt x="4390" y="12561"/>
                </a:lnTo>
                <a:lnTo>
                  <a:pt x="4378" y="12569"/>
                </a:lnTo>
                <a:lnTo>
                  <a:pt x="4356" y="12575"/>
                </a:lnTo>
                <a:lnTo>
                  <a:pt x="4353" y="12572"/>
                </a:lnTo>
                <a:lnTo>
                  <a:pt x="4349" y="12563"/>
                </a:lnTo>
                <a:lnTo>
                  <a:pt x="4323" y="12545"/>
                </a:lnTo>
                <a:lnTo>
                  <a:pt x="4304" y="12520"/>
                </a:lnTo>
                <a:lnTo>
                  <a:pt x="4283" y="12500"/>
                </a:lnTo>
                <a:lnTo>
                  <a:pt x="4261" y="12471"/>
                </a:lnTo>
                <a:lnTo>
                  <a:pt x="4246" y="12441"/>
                </a:lnTo>
                <a:lnTo>
                  <a:pt x="4232" y="12433"/>
                </a:lnTo>
                <a:lnTo>
                  <a:pt x="4224" y="12422"/>
                </a:lnTo>
                <a:lnTo>
                  <a:pt x="4189" y="12412"/>
                </a:lnTo>
                <a:lnTo>
                  <a:pt x="4150" y="12413"/>
                </a:lnTo>
                <a:lnTo>
                  <a:pt x="4131" y="12417"/>
                </a:lnTo>
                <a:lnTo>
                  <a:pt x="4111" y="12425"/>
                </a:lnTo>
                <a:lnTo>
                  <a:pt x="4010" y="12414"/>
                </a:lnTo>
                <a:lnTo>
                  <a:pt x="3988" y="12397"/>
                </a:lnTo>
                <a:lnTo>
                  <a:pt x="3966" y="12389"/>
                </a:lnTo>
                <a:lnTo>
                  <a:pt x="3934" y="12383"/>
                </a:lnTo>
                <a:lnTo>
                  <a:pt x="3925" y="12373"/>
                </a:lnTo>
                <a:lnTo>
                  <a:pt x="3919" y="12359"/>
                </a:lnTo>
                <a:lnTo>
                  <a:pt x="3887" y="12331"/>
                </a:lnTo>
                <a:lnTo>
                  <a:pt x="3876" y="12298"/>
                </a:lnTo>
                <a:lnTo>
                  <a:pt x="3842" y="12271"/>
                </a:lnTo>
                <a:lnTo>
                  <a:pt x="3841" y="12257"/>
                </a:lnTo>
                <a:lnTo>
                  <a:pt x="3786" y="12258"/>
                </a:lnTo>
                <a:lnTo>
                  <a:pt x="3759" y="12248"/>
                </a:lnTo>
                <a:lnTo>
                  <a:pt x="3711" y="12246"/>
                </a:lnTo>
                <a:lnTo>
                  <a:pt x="3710" y="12242"/>
                </a:lnTo>
                <a:lnTo>
                  <a:pt x="3705" y="12243"/>
                </a:lnTo>
                <a:lnTo>
                  <a:pt x="3692" y="12236"/>
                </a:lnTo>
                <a:lnTo>
                  <a:pt x="3694" y="12228"/>
                </a:lnTo>
                <a:lnTo>
                  <a:pt x="3686" y="12233"/>
                </a:lnTo>
                <a:lnTo>
                  <a:pt x="3670" y="12231"/>
                </a:lnTo>
                <a:lnTo>
                  <a:pt x="3659" y="12229"/>
                </a:lnTo>
                <a:lnTo>
                  <a:pt x="3658" y="12224"/>
                </a:lnTo>
                <a:lnTo>
                  <a:pt x="3645" y="12220"/>
                </a:lnTo>
                <a:lnTo>
                  <a:pt x="3645" y="12224"/>
                </a:lnTo>
                <a:lnTo>
                  <a:pt x="3637" y="12223"/>
                </a:lnTo>
                <a:lnTo>
                  <a:pt x="3637" y="12218"/>
                </a:lnTo>
                <a:lnTo>
                  <a:pt x="3622" y="12218"/>
                </a:lnTo>
                <a:lnTo>
                  <a:pt x="3586" y="12206"/>
                </a:lnTo>
                <a:lnTo>
                  <a:pt x="3559" y="12207"/>
                </a:lnTo>
                <a:lnTo>
                  <a:pt x="3556" y="12204"/>
                </a:lnTo>
                <a:lnTo>
                  <a:pt x="3550" y="12207"/>
                </a:lnTo>
                <a:lnTo>
                  <a:pt x="3550" y="12168"/>
                </a:lnTo>
                <a:lnTo>
                  <a:pt x="3551" y="12164"/>
                </a:lnTo>
                <a:lnTo>
                  <a:pt x="3556" y="12166"/>
                </a:lnTo>
                <a:lnTo>
                  <a:pt x="3556" y="12146"/>
                </a:lnTo>
                <a:lnTo>
                  <a:pt x="3586" y="12165"/>
                </a:lnTo>
                <a:lnTo>
                  <a:pt x="3590" y="12162"/>
                </a:lnTo>
                <a:lnTo>
                  <a:pt x="3606" y="12162"/>
                </a:lnTo>
                <a:lnTo>
                  <a:pt x="3612" y="12134"/>
                </a:lnTo>
                <a:lnTo>
                  <a:pt x="3602" y="12114"/>
                </a:lnTo>
                <a:lnTo>
                  <a:pt x="3609" y="12099"/>
                </a:lnTo>
                <a:lnTo>
                  <a:pt x="3594" y="12071"/>
                </a:lnTo>
                <a:lnTo>
                  <a:pt x="3595" y="12046"/>
                </a:lnTo>
                <a:lnTo>
                  <a:pt x="3547" y="12012"/>
                </a:lnTo>
                <a:lnTo>
                  <a:pt x="3569" y="12014"/>
                </a:lnTo>
                <a:lnTo>
                  <a:pt x="3570" y="11998"/>
                </a:lnTo>
                <a:lnTo>
                  <a:pt x="3563" y="11991"/>
                </a:lnTo>
                <a:lnTo>
                  <a:pt x="3560" y="11990"/>
                </a:lnTo>
                <a:lnTo>
                  <a:pt x="3553" y="12002"/>
                </a:lnTo>
                <a:lnTo>
                  <a:pt x="3537" y="12000"/>
                </a:lnTo>
                <a:lnTo>
                  <a:pt x="3529" y="11992"/>
                </a:lnTo>
                <a:lnTo>
                  <a:pt x="3513" y="11990"/>
                </a:lnTo>
                <a:lnTo>
                  <a:pt x="3497" y="12001"/>
                </a:lnTo>
                <a:lnTo>
                  <a:pt x="3491" y="11946"/>
                </a:lnTo>
                <a:lnTo>
                  <a:pt x="3493" y="11934"/>
                </a:lnTo>
                <a:lnTo>
                  <a:pt x="3477" y="11933"/>
                </a:lnTo>
                <a:lnTo>
                  <a:pt x="3475" y="11909"/>
                </a:lnTo>
                <a:lnTo>
                  <a:pt x="3480" y="11908"/>
                </a:lnTo>
                <a:lnTo>
                  <a:pt x="3483" y="11899"/>
                </a:lnTo>
                <a:lnTo>
                  <a:pt x="3524" y="11893"/>
                </a:lnTo>
                <a:lnTo>
                  <a:pt x="3526" y="11882"/>
                </a:lnTo>
                <a:lnTo>
                  <a:pt x="3522" y="11870"/>
                </a:lnTo>
                <a:lnTo>
                  <a:pt x="3529" y="11868"/>
                </a:lnTo>
                <a:lnTo>
                  <a:pt x="3531" y="11864"/>
                </a:lnTo>
                <a:lnTo>
                  <a:pt x="3529" y="11859"/>
                </a:lnTo>
                <a:lnTo>
                  <a:pt x="3538" y="11861"/>
                </a:lnTo>
                <a:lnTo>
                  <a:pt x="3558" y="11858"/>
                </a:lnTo>
                <a:lnTo>
                  <a:pt x="3561" y="11862"/>
                </a:lnTo>
                <a:lnTo>
                  <a:pt x="3565" y="11862"/>
                </a:lnTo>
                <a:lnTo>
                  <a:pt x="3559" y="11839"/>
                </a:lnTo>
                <a:lnTo>
                  <a:pt x="3533" y="11843"/>
                </a:lnTo>
                <a:lnTo>
                  <a:pt x="3523" y="11810"/>
                </a:lnTo>
                <a:lnTo>
                  <a:pt x="3549" y="11807"/>
                </a:lnTo>
                <a:lnTo>
                  <a:pt x="3540" y="11762"/>
                </a:lnTo>
                <a:lnTo>
                  <a:pt x="3469" y="11761"/>
                </a:lnTo>
                <a:lnTo>
                  <a:pt x="3463" y="11666"/>
                </a:lnTo>
                <a:lnTo>
                  <a:pt x="3431" y="11676"/>
                </a:lnTo>
                <a:lnTo>
                  <a:pt x="3429" y="11658"/>
                </a:lnTo>
                <a:lnTo>
                  <a:pt x="3422" y="11657"/>
                </a:lnTo>
                <a:lnTo>
                  <a:pt x="3407" y="11624"/>
                </a:lnTo>
                <a:lnTo>
                  <a:pt x="3212" y="11712"/>
                </a:lnTo>
                <a:lnTo>
                  <a:pt x="3174" y="11719"/>
                </a:lnTo>
                <a:lnTo>
                  <a:pt x="3173" y="11714"/>
                </a:lnTo>
                <a:lnTo>
                  <a:pt x="3178" y="11706"/>
                </a:lnTo>
                <a:lnTo>
                  <a:pt x="3177" y="11700"/>
                </a:lnTo>
                <a:lnTo>
                  <a:pt x="3166" y="11703"/>
                </a:lnTo>
                <a:lnTo>
                  <a:pt x="3160" y="11719"/>
                </a:lnTo>
                <a:lnTo>
                  <a:pt x="3149" y="11725"/>
                </a:lnTo>
                <a:lnTo>
                  <a:pt x="3155" y="11705"/>
                </a:lnTo>
                <a:lnTo>
                  <a:pt x="3150" y="11705"/>
                </a:lnTo>
                <a:lnTo>
                  <a:pt x="3147" y="11698"/>
                </a:lnTo>
                <a:lnTo>
                  <a:pt x="3125" y="11696"/>
                </a:lnTo>
                <a:lnTo>
                  <a:pt x="3119" y="11683"/>
                </a:lnTo>
                <a:lnTo>
                  <a:pt x="3096" y="11689"/>
                </a:lnTo>
                <a:lnTo>
                  <a:pt x="3045" y="11692"/>
                </a:lnTo>
                <a:lnTo>
                  <a:pt x="3033" y="11690"/>
                </a:lnTo>
                <a:lnTo>
                  <a:pt x="2987" y="11699"/>
                </a:lnTo>
                <a:lnTo>
                  <a:pt x="2944" y="11704"/>
                </a:lnTo>
                <a:lnTo>
                  <a:pt x="2889" y="11697"/>
                </a:lnTo>
                <a:lnTo>
                  <a:pt x="2876" y="11689"/>
                </a:lnTo>
                <a:lnTo>
                  <a:pt x="2849" y="11691"/>
                </a:lnTo>
                <a:lnTo>
                  <a:pt x="2848" y="11686"/>
                </a:lnTo>
                <a:lnTo>
                  <a:pt x="2818" y="11689"/>
                </a:lnTo>
                <a:lnTo>
                  <a:pt x="2789" y="11698"/>
                </a:lnTo>
                <a:lnTo>
                  <a:pt x="2767" y="11708"/>
                </a:lnTo>
                <a:lnTo>
                  <a:pt x="2727" y="11714"/>
                </a:lnTo>
                <a:lnTo>
                  <a:pt x="2721" y="11714"/>
                </a:lnTo>
                <a:lnTo>
                  <a:pt x="2723" y="11701"/>
                </a:lnTo>
                <a:lnTo>
                  <a:pt x="2676" y="11710"/>
                </a:lnTo>
                <a:lnTo>
                  <a:pt x="2662" y="11706"/>
                </a:lnTo>
                <a:lnTo>
                  <a:pt x="2635" y="11709"/>
                </a:lnTo>
                <a:lnTo>
                  <a:pt x="2627" y="11691"/>
                </a:lnTo>
                <a:lnTo>
                  <a:pt x="2608" y="11672"/>
                </a:lnTo>
                <a:lnTo>
                  <a:pt x="2600" y="11667"/>
                </a:lnTo>
                <a:lnTo>
                  <a:pt x="2585" y="11665"/>
                </a:lnTo>
                <a:lnTo>
                  <a:pt x="2573" y="11669"/>
                </a:lnTo>
                <a:lnTo>
                  <a:pt x="2564" y="11676"/>
                </a:lnTo>
                <a:lnTo>
                  <a:pt x="2556" y="11700"/>
                </a:lnTo>
                <a:lnTo>
                  <a:pt x="2550" y="11701"/>
                </a:lnTo>
                <a:lnTo>
                  <a:pt x="2492" y="11677"/>
                </a:lnTo>
                <a:lnTo>
                  <a:pt x="2459" y="11648"/>
                </a:lnTo>
                <a:lnTo>
                  <a:pt x="2406" y="11630"/>
                </a:lnTo>
                <a:lnTo>
                  <a:pt x="2402" y="11636"/>
                </a:lnTo>
                <a:lnTo>
                  <a:pt x="2389" y="11630"/>
                </a:lnTo>
                <a:lnTo>
                  <a:pt x="2386" y="11637"/>
                </a:lnTo>
                <a:lnTo>
                  <a:pt x="2373" y="11630"/>
                </a:lnTo>
                <a:lnTo>
                  <a:pt x="2367" y="11642"/>
                </a:lnTo>
                <a:lnTo>
                  <a:pt x="2348" y="11634"/>
                </a:lnTo>
                <a:lnTo>
                  <a:pt x="2315" y="11640"/>
                </a:lnTo>
                <a:lnTo>
                  <a:pt x="2274" y="11597"/>
                </a:lnTo>
                <a:lnTo>
                  <a:pt x="2259" y="11561"/>
                </a:lnTo>
                <a:lnTo>
                  <a:pt x="2251" y="11566"/>
                </a:lnTo>
                <a:lnTo>
                  <a:pt x="2222" y="11614"/>
                </a:lnTo>
                <a:lnTo>
                  <a:pt x="2217" y="11615"/>
                </a:lnTo>
                <a:lnTo>
                  <a:pt x="2209" y="11609"/>
                </a:lnTo>
                <a:lnTo>
                  <a:pt x="2195" y="11606"/>
                </a:lnTo>
                <a:lnTo>
                  <a:pt x="2192" y="11577"/>
                </a:lnTo>
                <a:lnTo>
                  <a:pt x="2187" y="11579"/>
                </a:lnTo>
                <a:lnTo>
                  <a:pt x="2178" y="11560"/>
                </a:lnTo>
                <a:lnTo>
                  <a:pt x="2162" y="11570"/>
                </a:lnTo>
                <a:lnTo>
                  <a:pt x="2138" y="11591"/>
                </a:lnTo>
                <a:lnTo>
                  <a:pt x="2124" y="11552"/>
                </a:lnTo>
                <a:lnTo>
                  <a:pt x="2110" y="11551"/>
                </a:lnTo>
                <a:lnTo>
                  <a:pt x="2110" y="11557"/>
                </a:lnTo>
                <a:lnTo>
                  <a:pt x="2094" y="11559"/>
                </a:lnTo>
                <a:lnTo>
                  <a:pt x="2084" y="11525"/>
                </a:lnTo>
                <a:lnTo>
                  <a:pt x="2085" y="11476"/>
                </a:lnTo>
                <a:lnTo>
                  <a:pt x="2052" y="11465"/>
                </a:lnTo>
                <a:lnTo>
                  <a:pt x="2061" y="11434"/>
                </a:lnTo>
                <a:lnTo>
                  <a:pt x="2058" y="11367"/>
                </a:lnTo>
                <a:lnTo>
                  <a:pt x="2045" y="11370"/>
                </a:lnTo>
                <a:lnTo>
                  <a:pt x="2044" y="11358"/>
                </a:lnTo>
                <a:lnTo>
                  <a:pt x="1973" y="11363"/>
                </a:lnTo>
                <a:lnTo>
                  <a:pt x="1968" y="11314"/>
                </a:lnTo>
                <a:lnTo>
                  <a:pt x="1972" y="11306"/>
                </a:lnTo>
                <a:lnTo>
                  <a:pt x="2017" y="11300"/>
                </a:lnTo>
                <a:lnTo>
                  <a:pt x="2011" y="11265"/>
                </a:lnTo>
                <a:lnTo>
                  <a:pt x="2009" y="11235"/>
                </a:lnTo>
                <a:lnTo>
                  <a:pt x="2001" y="11231"/>
                </a:lnTo>
                <a:lnTo>
                  <a:pt x="1992" y="11230"/>
                </a:lnTo>
                <a:lnTo>
                  <a:pt x="1988" y="11217"/>
                </a:lnTo>
                <a:lnTo>
                  <a:pt x="1978" y="11217"/>
                </a:lnTo>
                <a:lnTo>
                  <a:pt x="1979" y="11193"/>
                </a:lnTo>
                <a:lnTo>
                  <a:pt x="1976" y="11180"/>
                </a:lnTo>
                <a:lnTo>
                  <a:pt x="1946" y="11183"/>
                </a:lnTo>
                <a:lnTo>
                  <a:pt x="1900" y="11195"/>
                </a:lnTo>
                <a:lnTo>
                  <a:pt x="1896" y="11163"/>
                </a:lnTo>
                <a:lnTo>
                  <a:pt x="1890" y="11164"/>
                </a:lnTo>
                <a:lnTo>
                  <a:pt x="1885" y="11135"/>
                </a:lnTo>
                <a:lnTo>
                  <a:pt x="1880" y="11138"/>
                </a:lnTo>
                <a:lnTo>
                  <a:pt x="1877" y="11106"/>
                </a:lnTo>
                <a:lnTo>
                  <a:pt x="1859" y="11045"/>
                </a:lnTo>
                <a:lnTo>
                  <a:pt x="1828" y="11044"/>
                </a:lnTo>
                <a:lnTo>
                  <a:pt x="1815" y="11026"/>
                </a:lnTo>
                <a:lnTo>
                  <a:pt x="1781" y="11005"/>
                </a:lnTo>
                <a:lnTo>
                  <a:pt x="1771" y="10992"/>
                </a:lnTo>
                <a:lnTo>
                  <a:pt x="1779" y="10952"/>
                </a:lnTo>
                <a:lnTo>
                  <a:pt x="1757" y="10946"/>
                </a:lnTo>
                <a:lnTo>
                  <a:pt x="1750" y="10948"/>
                </a:lnTo>
                <a:lnTo>
                  <a:pt x="1742" y="10930"/>
                </a:lnTo>
                <a:lnTo>
                  <a:pt x="1696" y="10919"/>
                </a:lnTo>
                <a:lnTo>
                  <a:pt x="1690" y="10919"/>
                </a:lnTo>
                <a:lnTo>
                  <a:pt x="1684" y="10942"/>
                </a:lnTo>
                <a:lnTo>
                  <a:pt x="1666" y="10938"/>
                </a:lnTo>
                <a:lnTo>
                  <a:pt x="1670" y="10912"/>
                </a:lnTo>
                <a:lnTo>
                  <a:pt x="1656" y="10909"/>
                </a:lnTo>
                <a:lnTo>
                  <a:pt x="1640" y="10912"/>
                </a:lnTo>
                <a:lnTo>
                  <a:pt x="1630" y="10898"/>
                </a:lnTo>
                <a:lnTo>
                  <a:pt x="1611" y="10892"/>
                </a:lnTo>
                <a:lnTo>
                  <a:pt x="1590" y="10893"/>
                </a:lnTo>
                <a:lnTo>
                  <a:pt x="1577" y="10900"/>
                </a:lnTo>
                <a:lnTo>
                  <a:pt x="1559" y="10899"/>
                </a:lnTo>
                <a:lnTo>
                  <a:pt x="1556" y="10891"/>
                </a:lnTo>
                <a:lnTo>
                  <a:pt x="1568" y="10850"/>
                </a:lnTo>
                <a:lnTo>
                  <a:pt x="1542" y="10854"/>
                </a:lnTo>
                <a:lnTo>
                  <a:pt x="1547" y="10827"/>
                </a:lnTo>
                <a:lnTo>
                  <a:pt x="1567" y="10773"/>
                </a:lnTo>
                <a:lnTo>
                  <a:pt x="1537" y="10762"/>
                </a:lnTo>
                <a:lnTo>
                  <a:pt x="1537" y="10734"/>
                </a:lnTo>
                <a:lnTo>
                  <a:pt x="1542" y="10711"/>
                </a:lnTo>
                <a:lnTo>
                  <a:pt x="1548" y="10695"/>
                </a:lnTo>
                <a:lnTo>
                  <a:pt x="1554" y="10688"/>
                </a:lnTo>
                <a:lnTo>
                  <a:pt x="1570" y="10686"/>
                </a:lnTo>
                <a:lnTo>
                  <a:pt x="1576" y="10655"/>
                </a:lnTo>
                <a:lnTo>
                  <a:pt x="1581" y="10649"/>
                </a:lnTo>
                <a:lnTo>
                  <a:pt x="1605" y="10649"/>
                </a:lnTo>
                <a:lnTo>
                  <a:pt x="1609" y="10588"/>
                </a:lnTo>
                <a:lnTo>
                  <a:pt x="1598" y="10560"/>
                </a:lnTo>
                <a:lnTo>
                  <a:pt x="1588" y="10472"/>
                </a:lnTo>
                <a:lnTo>
                  <a:pt x="1551" y="10476"/>
                </a:lnTo>
                <a:lnTo>
                  <a:pt x="1542" y="10456"/>
                </a:lnTo>
                <a:lnTo>
                  <a:pt x="1524" y="10440"/>
                </a:lnTo>
                <a:lnTo>
                  <a:pt x="1441" y="10383"/>
                </a:lnTo>
                <a:lnTo>
                  <a:pt x="1421" y="10347"/>
                </a:lnTo>
                <a:lnTo>
                  <a:pt x="1421" y="10316"/>
                </a:lnTo>
                <a:lnTo>
                  <a:pt x="1403" y="10269"/>
                </a:lnTo>
                <a:lnTo>
                  <a:pt x="1387" y="10203"/>
                </a:lnTo>
                <a:lnTo>
                  <a:pt x="1380" y="10194"/>
                </a:lnTo>
                <a:lnTo>
                  <a:pt x="1363" y="10178"/>
                </a:lnTo>
                <a:lnTo>
                  <a:pt x="1355" y="10175"/>
                </a:lnTo>
                <a:lnTo>
                  <a:pt x="1320" y="10183"/>
                </a:lnTo>
                <a:lnTo>
                  <a:pt x="1299" y="10177"/>
                </a:lnTo>
                <a:lnTo>
                  <a:pt x="1295" y="10178"/>
                </a:lnTo>
                <a:lnTo>
                  <a:pt x="1293" y="10183"/>
                </a:lnTo>
                <a:lnTo>
                  <a:pt x="1258" y="10167"/>
                </a:lnTo>
                <a:lnTo>
                  <a:pt x="1251" y="10174"/>
                </a:lnTo>
                <a:lnTo>
                  <a:pt x="1250" y="10184"/>
                </a:lnTo>
                <a:lnTo>
                  <a:pt x="1209" y="10192"/>
                </a:lnTo>
                <a:lnTo>
                  <a:pt x="1187" y="10175"/>
                </a:lnTo>
                <a:lnTo>
                  <a:pt x="1166" y="10171"/>
                </a:lnTo>
                <a:lnTo>
                  <a:pt x="1149" y="10173"/>
                </a:lnTo>
                <a:lnTo>
                  <a:pt x="1129" y="10164"/>
                </a:lnTo>
                <a:lnTo>
                  <a:pt x="1106" y="10145"/>
                </a:lnTo>
                <a:lnTo>
                  <a:pt x="1097" y="10122"/>
                </a:lnTo>
                <a:lnTo>
                  <a:pt x="1082" y="10111"/>
                </a:lnTo>
                <a:lnTo>
                  <a:pt x="1075" y="10098"/>
                </a:lnTo>
                <a:lnTo>
                  <a:pt x="1120" y="10069"/>
                </a:lnTo>
                <a:lnTo>
                  <a:pt x="1127" y="9985"/>
                </a:lnTo>
                <a:lnTo>
                  <a:pt x="1147" y="9998"/>
                </a:lnTo>
                <a:lnTo>
                  <a:pt x="1210" y="10020"/>
                </a:lnTo>
                <a:lnTo>
                  <a:pt x="1213" y="10008"/>
                </a:lnTo>
                <a:lnTo>
                  <a:pt x="1243" y="9985"/>
                </a:lnTo>
                <a:lnTo>
                  <a:pt x="1245" y="9981"/>
                </a:lnTo>
                <a:lnTo>
                  <a:pt x="1235" y="9969"/>
                </a:lnTo>
                <a:lnTo>
                  <a:pt x="1232" y="9935"/>
                </a:lnTo>
                <a:lnTo>
                  <a:pt x="1240" y="9902"/>
                </a:lnTo>
                <a:lnTo>
                  <a:pt x="1259" y="9891"/>
                </a:lnTo>
                <a:lnTo>
                  <a:pt x="1245" y="9839"/>
                </a:lnTo>
                <a:lnTo>
                  <a:pt x="1217" y="9819"/>
                </a:lnTo>
                <a:lnTo>
                  <a:pt x="1208" y="9811"/>
                </a:lnTo>
                <a:lnTo>
                  <a:pt x="1204" y="9800"/>
                </a:lnTo>
                <a:lnTo>
                  <a:pt x="1211" y="9746"/>
                </a:lnTo>
                <a:lnTo>
                  <a:pt x="1199" y="9754"/>
                </a:lnTo>
                <a:lnTo>
                  <a:pt x="1193" y="9745"/>
                </a:lnTo>
                <a:lnTo>
                  <a:pt x="1176" y="9756"/>
                </a:lnTo>
                <a:lnTo>
                  <a:pt x="1162" y="9739"/>
                </a:lnTo>
                <a:lnTo>
                  <a:pt x="1160" y="9743"/>
                </a:lnTo>
                <a:lnTo>
                  <a:pt x="1148" y="9737"/>
                </a:lnTo>
                <a:lnTo>
                  <a:pt x="1153" y="9720"/>
                </a:lnTo>
                <a:lnTo>
                  <a:pt x="1146" y="9706"/>
                </a:lnTo>
                <a:lnTo>
                  <a:pt x="1133" y="9697"/>
                </a:lnTo>
                <a:lnTo>
                  <a:pt x="1139" y="9675"/>
                </a:lnTo>
                <a:lnTo>
                  <a:pt x="1113" y="9664"/>
                </a:lnTo>
                <a:lnTo>
                  <a:pt x="1120" y="9650"/>
                </a:lnTo>
                <a:lnTo>
                  <a:pt x="1084" y="9650"/>
                </a:lnTo>
                <a:lnTo>
                  <a:pt x="1088" y="9630"/>
                </a:lnTo>
                <a:lnTo>
                  <a:pt x="1100" y="9622"/>
                </a:lnTo>
                <a:lnTo>
                  <a:pt x="1089" y="9610"/>
                </a:lnTo>
                <a:lnTo>
                  <a:pt x="1060" y="9603"/>
                </a:lnTo>
                <a:lnTo>
                  <a:pt x="989" y="9596"/>
                </a:lnTo>
                <a:lnTo>
                  <a:pt x="948" y="9608"/>
                </a:lnTo>
                <a:lnTo>
                  <a:pt x="943" y="9590"/>
                </a:lnTo>
                <a:lnTo>
                  <a:pt x="947" y="9570"/>
                </a:lnTo>
                <a:lnTo>
                  <a:pt x="938" y="9567"/>
                </a:lnTo>
                <a:lnTo>
                  <a:pt x="940" y="9557"/>
                </a:lnTo>
                <a:lnTo>
                  <a:pt x="927" y="9553"/>
                </a:lnTo>
                <a:lnTo>
                  <a:pt x="934" y="9531"/>
                </a:lnTo>
                <a:lnTo>
                  <a:pt x="920" y="9538"/>
                </a:lnTo>
                <a:lnTo>
                  <a:pt x="920" y="9527"/>
                </a:lnTo>
                <a:lnTo>
                  <a:pt x="911" y="9522"/>
                </a:lnTo>
                <a:lnTo>
                  <a:pt x="927" y="9481"/>
                </a:lnTo>
                <a:lnTo>
                  <a:pt x="931" y="9457"/>
                </a:lnTo>
                <a:lnTo>
                  <a:pt x="916" y="9458"/>
                </a:lnTo>
                <a:lnTo>
                  <a:pt x="918" y="9428"/>
                </a:lnTo>
                <a:lnTo>
                  <a:pt x="898" y="9426"/>
                </a:lnTo>
                <a:lnTo>
                  <a:pt x="866" y="9430"/>
                </a:lnTo>
                <a:lnTo>
                  <a:pt x="872" y="9403"/>
                </a:lnTo>
                <a:lnTo>
                  <a:pt x="857" y="9375"/>
                </a:lnTo>
                <a:lnTo>
                  <a:pt x="877" y="9345"/>
                </a:lnTo>
                <a:lnTo>
                  <a:pt x="869" y="9340"/>
                </a:lnTo>
                <a:lnTo>
                  <a:pt x="869" y="9314"/>
                </a:lnTo>
                <a:lnTo>
                  <a:pt x="855" y="9312"/>
                </a:lnTo>
                <a:lnTo>
                  <a:pt x="858" y="9306"/>
                </a:lnTo>
                <a:lnTo>
                  <a:pt x="834" y="9286"/>
                </a:lnTo>
                <a:lnTo>
                  <a:pt x="848" y="9271"/>
                </a:lnTo>
                <a:lnTo>
                  <a:pt x="834" y="9258"/>
                </a:lnTo>
                <a:lnTo>
                  <a:pt x="839" y="9253"/>
                </a:lnTo>
                <a:lnTo>
                  <a:pt x="832" y="9246"/>
                </a:lnTo>
                <a:lnTo>
                  <a:pt x="843" y="9235"/>
                </a:lnTo>
                <a:lnTo>
                  <a:pt x="821" y="9217"/>
                </a:lnTo>
                <a:lnTo>
                  <a:pt x="796" y="9238"/>
                </a:lnTo>
                <a:lnTo>
                  <a:pt x="776" y="9218"/>
                </a:lnTo>
                <a:lnTo>
                  <a:pt x="722" y="9193"/>
                </a:lnTo>
                <a:lnTo>
                  <a:pt x="723" y="9174"/>
                </a:lnTo>
                <a:lnTo>
                  <a:pt x="736" y="9171"/>
                </a:lnTo>
                <a:lnTo>
                  <a:pt x="729" y="9146"/>
                </a:lnTo>
                <a:lnTo>
                  <a:pt x="723" y="9148"/>
                </a:lnTo>
                <a:lnTo>
                  <a:pt x="712" y="9105"/>
                </a:lnTo>
                <a:lnTo>
                  <a:pt x="735" y="9100"/>
                </a:lnTo>
                <a:lnTo>
                  <a:pt x="738" y="9098"/>
                </a:lnTo>
                <a:lnTo>
                  <a:pt x="737" y="9091"/>
                </a:lnTo>
                <a:lnTo>
                  <a:pt x="750" y="9087"/>
                </a:lnTo>
                <a:lnTo>
                  <a:pt x="753" y="9084"/>
                </a:lnTo>
                <a:lnTo>
                  <a:pt x="749" y="9068"/>
                </a:lnTo>
                <a:lnTo>
                  <a:pt x="650" y="9095"/>
                </a:lnTo>
                <a:lnTo>
                  <a:pt x="648" y="9083"/>
                </a:lnTo>
                <a:lnTo>
                  <a:pt x="661" y="9066"/>
                </a:lnTo>
                <a:lnTo>
                  <a:pt x="698" y="9054"/>
                </a:lnTo>
                <a:lnTo>
                  <a:pt x="686" y="9041"/>
                </a:lnTo>
                <a:lnTo>
                  <a:pt x="718" y="9013"/>
                </a:lnTo>
                <a:lnTo>
                  <a:pt x="753" y="8994"/>
                </a:lnTo>
                <a:lnTo>
                  <a:pt x="759" y="8989"/>
                </a:lnTo>
                <a:lnTo>
                  <a:pt x="756" y="8983"/>
                </a:lnTo>
                <a:lnTo>
                  <a:pt x="773" y="8949"/>
                </a:lnTo>
                <a:lnTo>
                  <a:pt x="795" y="8960"/>
                </a:lnTo>
                <a:lnTo>
                  <a:pt x="793" y="8950"/>
                </a:lnTo>
                <a:lnTo>
                  <a:pt x="807" y="8935"/>
                </a:lnTo>
                <a:lnTo>
                  <a:pt x="826" y="8904"/>
                </a:lnTo>
                <a:lnTo>
                  <a:pt x="814" y="8894"/>
                </a:lnTo>
                <a:lnTo>
                  <a:pt x="836" y="8862"/>
                </a:lnTo>
                <a:lnTo>
                  <a:pt x="832" y="8849"/>
                </a:lnTo>
                <a:lnTo>
                  <a:pt x="838" y="8850"/>
                </a:lnTo>
                <a:lnTo>
                  <a:pt x="838" y="8846"/>
                </a:lnTo>
                <a:lnTo>
                  <a:pt x="847" y="8843"/>
                </a:lnTo>
                <a:lnTo>
                  <a:pt x="848" y="8830"/>
                </a:lnTo>
                <a:lnTo>
                  <a:pt x="838" y="8809"/>
                </a:lnTo>
                <a:lnTo>
                  <a:pt x="848" y="8809"/>
                </a:lnTo>
                <a:lnTo>
                  <a:pt x="857" y="8781"/>
                </a:lnTo>
                <a:lnTo>
                  <a:pt x="810" y="8751"/>
                </a:lnTo>
                <a:lnTo>
                  <a:pt x="819" y="8737"/>
                </a:lnTo>
                <a:lnTo>
                  <a:pt x="789" y="8727"/>
                </a:lnTo>
                <a:lnTo>
                  <a:pt x="821" y="8685"/>
                </a:lnTo>
                <a:lnTo>
                  <a:pt x="812" y="8663"/>
                </a:lnTo>
                <a:lnTo>
                  <a:pt x="759" y="8593"/>
                </a:lnTo>
                <a:lnTo>
                  <a:pt x="690" y="8537"/>
                </a:lnTo>
                <a:lnTo>
                  <a:pt x="642" y="8508"/>
                </a:lnTo>
                <a:lnTo>
                  <a:pt x="538" y="8395"/>
                </a:lnTo>
                <a:lnTo>
                  <a:pt x="488" y="8348"/>
                </a:lnTo>
                <a:lnTo>
                  <a:pt x="475" y="8331"/>
                </a:lnTo>
                <a:lnTo>
                  <a:pt x="467" y="8314"/>
                </a:lnTo>
                <a:lnTo>
                  <a:pt x="443" y="8304"/>
                </a:lnTo>
                <a:lnTo>
                  <a:pt x="432" y="8293"/>
                </a:lnTo>
                <a:lnTo>
                  <a:pt x="392" y="8278"/>
                </a:lnTo>
                <a:lnTo>
                  <a:pt x="376" y="8259"/>
                </a:lnTo>
                <a:lnTo>
                  <a:pt x="351" y="8253"/>
                </a:lnTo>
                <a:lnTo>
                  <a:pt x="347" y="8264"/>
                </a:lnTo>
                <a:lnTo>
                  <a:pt x="323" y="8253"/>
                </a:lnTo>
                <a:lnTo>
                  <a:pt x="325" y="8144"/>
                </a:lnTo>
                <a:lnTo>
                  <a:pt x="308" y="8132"/>
                </a:lnTo>
                <a:lnTo>
                  <a:pt x="307" y="8126"/>
                </a:lnTo>
                <a:lnTo>
                  <a:pt x="292" y="8124"/>
                </a:lnTo>
                <a:lnTo>
                  <a:pt x="293" y="8096"/>
                </a:lnTo>
                <a:lnTo>
                  <a:pt x="289" y="8093"/>
                </a:lnTo>
                <a:lnTo>
                  <a:pt x="262" y="8091"/>
                </a:lnTo>
                <a:lnTo>
                  <a:pt x="260" y="8070"/>
                </a:lnTo>
                <a:lnTo>
                  <a:pt x="278" y="8064"/>
                </a:lnTo>
                <a:lnTo>
                  <a:pt x="278" y="8032"/>
                </a:lnTo>
                <a:lnTo>
                  <a:pt x="283" y="8025"/>
                </a:lnTo>
                <a:lnTo>
                  <a:pt x="335" y="8026"/>
                </a:lnTo>
                <a:lnTo>
                  <a:pt x="338" y="8024"/>
                </a:lnTo>
                <a:lnTo>
                  <a:pt x="330" y="7953"/>
                </a:lnTo>
                <a:lnTo>
                  <a:pt x="285" y="7790"/>
                </a:lnTo>
                <a:lnTo>
                  <a:pt x="280" y="7747"/>
                </a:lnTo>
                <a:lnTo>
                  <a:pt x="279" y="7721"/>
                </a:lnTo>
                <a:lnTo>
                  <a:pt x="299" y="7673"/>
                </a:lnTo>
                <a:lnTo>
                  <a:pt x="312" y="7673"/>
                </a:lnTo>
                <a:lnTo>
                  <a:pt x="318" y="7649"/>
                </a:lnTo>
                <a:lnTo>
                  <a:pt x="327" y="7650"/>
                </a:lnTo>
                <a:lnTo>
                  <a:pt x="314" y="7603"/>
                </a:lnTo>
                <a:lnTo>
                  <a:pt x="269" y="7622"/>
                </a:lnTo>
                <a:lnTo>
                  <a:pt x="134" y="7656"/>
                </a:lnTo>
                <a:lnTo>
                  <a:pt x="128" y="7640"/>
                </a:lnTo>
                <a:lnTo>
                  <a:pt x="0" y="7459"/>
                </a:lnTo>
                <a:lnTo>
                  <a:pt x="21" y="7430"/>
                </a:lnTo>
                <a:lnTo>
                  <a:pt x="39" y="7315"/>
                </a:lnTo>
                <a:lnTo>
                  <a:pt x="194" y="6792"/>
                </a:lnTo>
                <a:lnTo>
                  <a:pt x="279" y="6735"/>
                </a:lnTo>
                <a:lnTo>
                  <a:pt x="363" y="6699"/>
                </a:lnTo>
                <a:lnTo>
                  <a:pt x="384" y="6683"/>
                </a:lnTo>
                <a:lnTo>
                  <a:pt x="379" y="6675"/>
                </a:lnTo>
                <a:lnTo>
                  <a:pt x="398" y="6663"/>
                </a:lnTo>
                <a:lnTo>
                  <a:pt x="402" y="6669"/>
                </a:lnTo>
                <a:lnTo>
                  <a:pt x="482" y="6628"/>
                </a:lnTo>
                <a:lnTo>
                  <a:pt x="509" y="6596"/>
                </a:lnTo>
                <a:lnTo>
                  <a:pt x="517" y="6593"/>
                </a:lnTo>
                <a:lnTo>
                  <a:pt x="510" y="6583"/>
                </a:lnTo>
                <a:lnTo>
                  <a:pt x="513" y="6579"/>
                </a:lnTo>
                <a:lnTo>
                  <a:pt x="556" y="6568"/>
                </a:lnTo>
                <a:lnTo>
                  <a:pt x="587" y="6563"/>
                </a:lnTo>
                <a:lnTo>
                  <a:pt x="588" y="6568"/>
                </a:lnTo>
                <a:lnTo>
                  <a:pt x="672" y="6544"/>
                </a:lnTo>
                <a:lnTo>
                  <a:pt x="690" y="6520"/>
                </a:lnTo>
                <a:lnTo>
                  <a:pt x="709" y="6530"/>
                </a:lnTo>
                <a:lnTo>
                  <a:pt x="709" y="6540"/>
                </a:lnTo>
                <a:lnTo>
                  <a:pt x="714" y="6543"/>
                </a:lnTo>
                <a:lnTo>
                  <a:pt x="730" y="6544"/>
                </a:lnTo>
                <a:lnTo>
                  <a:pt x="741" y="6528"/>
                </a:lnTo>
                <a:lnTo>
                  <a:pt x="777" y="6538"/>
                </a:lnTo>
                <a:lnTo>
                  <a:pt x="785" y="6551"/>
                </a:lnTo>
                <a:lnTo>
                  <a:pt x="793" y="6551"/>
                </a:lnTo>
                <a:lnTo>
                  <a:pt x="802" y="6560"/>
                </a:lnTo>
                <a:lnTo>
                  <a:pt x="800" y="6565"/>
                </a:lnTo>
                <a:lnTo>
                  <a:pt x="806" y="6566"/>
                </a:lnTo>
                <a:lnTo>
                  <a:pt x="817" y="6567"/>
                </a:lnTo>
                <a:lnTo>
                  <a:pt x="829" y="6559"/>
                </a:lnTo>
                <a:lnTo>
                  <a:pt x="828" y="6554"/>
                </a:lnTo>
                <a:lnTo>
                  <a:pt x="838" y="6550"/>
                </a:lnTo>
                <a:lnTo>
                  <a:pt x="850" y="6574"/>
                </a:lnTo>
                <a:lnTo>
                  <a:pt x="868" y="6574"/>
                </a:lnTo>
                <a:lnTo>
                  <a:pt x="872" y="6586"/>
                </a:lnTo>
                <a:lnTo>
                  <a:pt x="877" y="6587"/>
                </a:lnTo>
                <a:lnTo>
                  <a:pt x="893" y="6570"/>
                </a:lnTo>
                <a:lnTo>
                  <a:pt x="895" y="6574"/>
                </a:lnTo>
                <a:lnTo>
                  <a:pt x="902" y="6568"/>
                </a:lnTo>
                <a:lnTo>
                  <a:pt x="911" y="6572"/>
                </a:lnTo>
                <a:lnTo>
                  <a:pt x="931" y="6590"/>
                </a:lnTo>
                <a:lnTo>
                  <a:pt x="938" y="6591"/>
                </a:lnTo>
                <a:lnTo>
                  <a:pt x="986" y="6591"/>
                </a:lnTo>
                <a:lnTo>
                  <a:pt x="991" y="6584"/>
                </a:lnTo>
                <a:lnTo>
                  <a:pt x="1054" y="6584"/>
                </a:lnTo>
                <a:lnTo>
                  <a:pt x="1065" y="6576"/>
                </a:lnTo>
                <a:lnTo>
                  <a:pt x="1085" y="6557"/>
                </a:lnTo>
                <a:lnTo>
                  <a:pt x="1088" y="6538"/>
                </a:lnTo>
                <a:lnTo>
                  <a:pt x="1092" y="6531"/>
                </a:lnTo>
                <a:lnTo>
                  <a:pt x="1093" y="6503"/>
                </a:lnTo>
                <a:lnTo>
                  <a:pt x="1104" y="6486"/>
                </a:lnTo>
                <a:lnTo>
                  <a:pt x="1102" y="6471"/>
                </a:lnTo>
                <a:lnTo>
                  <a:pt x="1106" y="6465"/>
                </a:lnTo>
                <a:lnTo>
                  <a:pt x="1105" y="6452"/>
                </a:lnTo>
                <a:lnTo>
                  <a:pt x="1106" y="6448"/>
                </a:lnTo>
                <a:lnTo>
                  <a:pt x="1113" y="6447"/>
                </a:lnTo>
                <a:lnTo>
                  <a:pt x="1117" y="6436"/>
                </a:lnTo>
                <a:lnTo>
                  <a:pt x="1115" y="6423"/>
                </a:lnTo>
                <a:lnTo>
                  <a:pt x="1133" y="6405"/>
                </a:lnTo>
                <a:lnTo>
                  <a:pt x="1134" y="6383"/>
                </a:lnTo>
                <a:lnTo>
                  <a:pt x="1129" y="6375"/>
                </a:lnTo>
                <a:lnTo>
                  <a:pt x="1133" y="6367"/>
                </a:lnTo>
                <a:lnTo>
                  <a:pt x="1147" y="6343"/>
                </a:lnTo>
                <a:lnTo>
                  <a:pt x="1173" y="6313"/>
                </a:lnTo>
                <a:lnTo>
                  <a:pt x="1184" y="6314"/>
                </a:lnTo>
                <a:lnTo>
                  <a:pt x="1187" y="6311"/>
                </a:lnTo>
                <a:lnTo>
                  <a:pt x="1186" y="6296"/>
                </a:lnTo>
                <a:lnTo>
                  <a:pt x="1193" y="6276"/>
                </a:lnTo>
                <a:lnTo>
                  <a:pt x="1193" y="6268"/>
                </a:lnTo>
                <a:lnTo>
                  <a:pt x="1204" y="6238"/>
                </a:lnTo>
                <a:lnTo>
                  <a:pt x="1223" y="6221"/>
                </a:lnTo>
                <a:lnTo>
                  <a:pt x="1251" y="6190"/>
                </a:lnTo>
                <a:lnTo>
                  <a:pt x="1263" y="6182"/>
                </a:lnTo>
                <a:lnTo>
                  <a:pt x="1273" y="6166"/>
                </a:lnTo>
                <a:lnTo>
                  <a:pt x="1277" y="6169"/>
                </a:lnTo>
                <a:lnTo>
                  <a:pt x="1296" y="6159"/>
                </a:lnTo>
                <a:lnTo>
                  <a:pt x="1300" y="6140"/>
                </a:lnTo>
                <a:lnTo>
                  <a:pt x="1296" y="6131"/>
                </a:lnTo>
                <a:lnTo>
                  <a:pt x="1299" y="6109"/>
                </a:lnTo>
                <a:lnTo>
                  <a:pt x="1318" y="6098"/>
                </a:lnTo>
                <a:lnTo>
                  <a:pt x="1323" y="6088"/>
                </a:lnTo>
                <a:lnTo>
                  <a:pt x="1326" y="6104"/>
                </a:lnTo>
                <a:lnTo>
                  <a:pt x="1334" y="6107"/>
                </a:lnTo>
                <a:lnTo>
                  <a:pt x="1339" y="6103"/>
                </a:lnTo>
                <a:lnTo>
                  <a:pt x="1343" y="6082"/>
                </a:lnTo>
                <a:lnTo>
                  <a:pt x="1354" y="6070"/>
                </a:lnTo>
                <a:lnTo>
                  <a:pt x="1379" y="6070"/>
                </a:lnTo>
                <a:lnTo>
                  <a:pt x="1390" y="6060"/>
                </a:lnTo>
                <a:lnTo>
                  <a:pt x="1395" y="6061"/>
                </a:lnTo>
                <a:lnTo>
                  <a:pt x="1411" y="6049"/>
                </a:lnTo>
                <a:lnTo>
                  <a:pt x="1427" y="6024"/>
                </a:lnTo>
                <a:lnTo>
                  <a:pt x="1444" y="6013"/>
                </a:lnTo>
                <a:lnTo>
                  <a:pt x="1457" y="5996"/>
                </a:lnTo>
                <a:lnTo>
                  <a:pt x="1470" y="5972"/>
                </a:lnTo>
                <a:lnTo>
                  <a:pt x="1479" y="5943"/>
                </a:lnTo>
                <a:lnTo>
                  <a:pt x="1496" y="5929"/>
                </a:lnTo>
                <a:lnTo>
                  <a:pt x="1509" y="5922"/>
                </a:lnTo>
                <a:lnTo>
                  <a:pt x="1519" y="5902"/>
                </a:lnTo>
                <a:lnTo>
                  <a:pt x="1537" y="5880"/>
                </a:lnTo>
                <a:lnTo>
                  <a:pt x="1562" y="5888"/>
                </a:lnTo>
                <a:lnTo>
                  <a:pt x="1614" y="5885"/>
                </a:lnTo>
                <a:lnTo>
                  <a:pt x="1657" y="5898"/>
                </a:lnTo>
                <a:lnTo>
                  <a:pt x="1682" y="5899"/>
                </a:lnTo>
                <a:lnTo>
                  <a:pt x="1685" y="5888"/>
                </a:lnTo>
                <a:lnTo>
                  <a:pt x="1701" y="5861"/>
                </a:lnTo>
                <a:lnTo>
                  <a:pt x="1704" y="5820"/>
                </a:lnTo>
                <a:lnTo>
                  <a:pt x="1717" y="5798"/>
                </a:lnTo>
                <a:lnTo>
                  <a:pt x="1718" y="5778"/>
                </a:lnTo>
                <a:lnTo>
                  <a:pt x="1724" y="5763"/>
                </a:lnTo>
                <a:lnTo>
                  <a:pt x="1728" y="5733"/>
                </a:lnTo>
                <a:lnTo>
                  <a:pt x="1772" y="5749"/>
                </a:lnTo>
                <a:lnTo>
                  <a:pt x="1791" y="5743"/>
                </a:lnTo>
                <a:lnTo>
                  <a:pt x="1831" y="5739"/>
                </a:lnTo>
                <a:lnTo>
                  <a:pt x="1839" y="5730"/>
                </a:lnTo>
                <a:lnTo>
                  <a:pt x="1843" y="5731"/>
                </a:lnTo>
                <a:lnTo>
                  <a:pt x="1842" y="5727"/>
                </a:lnTo>
                <a:lnTo>
                  <a:pt x="1847" y="5721"/>
                </a:lnTo>
                <a:lnTo>
                  <a:pt x="1860" y="5719"/>
                </a:lnTo>
                <a:lnTo>
                  <a:pt x="1867" y="5708"/>
                </a:lnTo>
                <a:lnTo>
                  <a:pt x="1883" y="5704"/>
                </a:lnTo>
                <a:lnTo>
                  <a:pt x="1904" y="5692"/>
                </a:lnTo>
                <a:lnTo>
                  <a:pt x="1909" y="5698"/>
                </a:lnTo>
                <a:lnTo>
                  <a:pt x="1908" y="5702"/>
                </a:lnTo>
                <a:lnTo>
                  <a:pt x="1899" y="5718"/>
                </a:lnTo>
                <a:lnTo>
                  <a:pt x="1891" y="5723"/>
                </a:lnTo>
                <a:lnTo>
                  <a:pt x="1894" y="5740"/>
                </a:lnTo>
                <a:lnTo>
                  <a:pt x="1890" y="5752"/>
                </a:lnTo>
                <a:lnTo>
                  <a:pt x="1893" y="5756"/>
                </a:lnTo>
                <a:lnTo>
                  <a:pt x="1889" y="5774"/>
                </a:lnTo>
                <a:lnTo>
                  <a:pt x="1890" y="5783"/>
                </a:lnTo>
                <a:lnTo>
                  <a:pt x="1877" y="5791"/>
                </a:lnTo>
                <a:lnTo>
                  <a:pt x="1877" y="5795"/>
                </a:lnTo>
                <a:lnTo>
                  <a:pt x="1876" y="5799"/>
                </a:lnTo>
                <a:lnTo>
                  <a:pt x="1880" y="5801"/>
                </a:lnTo>
                <a:lnTo>
                  <a:pt x="1879" y="5817"/>
                </a:lnTo>
                <a:lnTo>
                  <a:pt x="1881" y="5826"/>
                </a:lnTo>
                <a:lnTo>
                  <a:pt x="1907" y="5829"/>
                </a:lnTo>
                <a:lnTo>
                  <a:pt x="1924" y="5835"/>
                </a:lnTo>
                <a:lnTo>
                  <a:pt x="1939" y="5835"/>
                </a:lnTo>
                <a:lnTo>
                  <a:pt x="1954" y="5847"/>
                </a:lnTo>
                <a:lnTo>
                  <a:pt x="1958" y="5859"/>
                </a:lnTo>
                <a:lnTo>
                  <a:pt x="1981" y="5858"/>
                </a:lnTo>
                <a:lnTo>
                  <a:pt x="1989" y="5861"/>
                </a:lnTo>
                <a:lnTo>
                  <a:pt x="1997" y="5872"/>
                </a:lnTo>
                <a:lnTo>
                  <a:pt x="1994" y="5887"/>
                </a:lnTo>
                <a:lnTo>
                  <a:pt x="1996" y="5899"/>
                </a:lnTo>
                <a:lnTo>
                  <a:pt x="2019" y="5896"/>
                </a:lnTo>
                <a:lnTo>
                  <a:pt x="2105" y="5929"/>
                </a:lnTo>
                <a:lnTo>
                  <a:pt x="2105" y="5934"/>
                </a:lnTo>
                <a:lnTo>
                  <a:pt x="2111" y="5935"/>
                </a:lnTo>
                <a:lnTo>
                  <a:pt x="2117" y="5928"/>
                </a:lnTo>
                <a:lnTo>
                  <a:pt x="2140" y="5922"/>
                </a:lnTo>
                <a:lnTo>
                  <a:pt x="2144" y="5918"/>
                </a:lnTo>
                <a:lnTo>
                  <a:pt x="2145" y="5908"/>
                </a:lnTo>
                <a:lnTo>
                  <a:pt x="2137" y="5892"/>
                </a:lnTo>
                <a:lnTo>
                  <a:pt x="2138" y="5880"/>
                </a:lnTo>
                <a:lnTo>
                  <a:pt x="2141" y="5875"/>
                </a:lnTo>
                <a:lnTo>
                  <a:pt x="2149" y="5870"/>
                </a:lnTo>
                <a:lnTo>
                  <a:pt x="2164" y="5868"/>
                </a:lnTo>
                <a:lnTo>
                  <a:pt x="2166" y="5859"/>
                </a:lnTo>
                <a:lnTo>
                  <a:pt x="2188" y="5843"/>
                </a:lnTo>
                <a:lnTo>
                  <a:pt x="2208" y="5839"/>
                </a:lnTo>
                <a:lnTo>
                  <a:pt x="2228" y="5828"/>
                </a:lnTo>
                <a:lnTo>
                  <a:pt x="2232" y="5838"/>
                </a:lnTo>
                <a:lnTo>
                  <a:pt x="2245" y="5843"/>
                </a:lnTo>
                <a:lnTo>
                  <a:pt x="2269" y="5846"/>
                </a:lnTo>
                <a:lnTo>
                  <a:pt x="2277" y="5839"/>
                </a:lnTo>
                <a:lnTo>
                  <a:pt x="2296" y="5847"/>
                </a:lnTo>
                <a:lnTo>
                  <a:pt x="2300" y="5851"/>
                </a:lnTo>
                <a:lnTo>
                  <a:pt x="2312" y="5853"/>
                </a:lnTo>
                <a:lnTo>
                  <a:pt x="2327" y="5864"/>
                </a:lnTo>
                <a:lnTo>
                  <a:pt x="2348" y="5853"/>
                </a:lnTo>
                <a:lnTo>
                  <a:pt x="2379" y="5879"/>
                </a:lnTo>
                <a:lnTo>
                  <a:pt x="2389" y="5873"/>
                </a:lnTo>
                <a:lnTo>
                  <a:pt x="2394" y="5864"/>
                </a:lnTo>
                <a:lnTo>
                  <a:pt x="2390" y="5854"/>
                </a:lnTo>
                <a:lnTo>
                  <a:pt x="2427" y="5888"/>
                </a:lnTo>
                <a:lnTo>
                  <a:pt x="2439" y="5908"/>
                </a:lnTo>
                <a:lnTo>
                  <a:pt x="2451" y="5918"/>
                </a:lnTo>
                <a:lnTo>
                  <a:pt x="2494" y="5921"/>
                </a:lnTo>
                <a:lnTo>
                  <a:pt x="2530" y="5939"/>
                </a:lnTo>
                <a:lnTo>
                  <a:pt x="2531" y="5946"/>
                </a:lnTo>
                <a:lnTo>
                  <a:pt x="2544" y="5939"/>
                </a:lnTo>
                <a:lnTo>
                  <a:pt x="2549" y="5945"/>
                </a:lnTo>
                <a:lnTo>
                  <a:pt x="2572" y="5942"/>
                </a:lnTo>
                <a:lnTo>
                  <a:pt x="2572" y="5937"/>
                </a:lnTo>
                <a:lnTo>
                  <a:pt x="2578" y="5938"/>
                </a:lnTo>
                <a:lnTo>
                  <a:pt x="2598" y="5981"/>
                </a:lnTo>
                <a:lnTo>
                  <a:pt x="2624" y="6017"/>
                </a:lnTo>
                <a:lnTo>
                  <a:pt x="2658" y="6061"/>
                </a:lnTo>
                <a:lnTo>
                  <a:pt x="2693" y="6060"/>
                </a:lnTo>
                <a:lnTo>
                  <a:pt x="2709" y="6067"/>
                </a:lnTo>
                <a:lnTo>
                  <a:pt x="2719" y="6076"/>
                </a:lnTo>
                <a:lnTo>
                  <a:pt x="2746" y="6075"/>
                </a:lnTo>
                <a:lnTo>
                  <a:pt x="2761" y="6080"/>
                </a:lnTo>
                <a:lnTo>
                  <a:pt x="2768" y="6077"/>
                </a:lnTo>
                <a:lnTo>
                  <a:pt x="2770" y="6081"/>
                </a:lnTo>
                <a:lnTo>
                  <a:pt x="2779" y="6082"/>
                </a:lnTo>
                <a:lnTo>
                  <a:pt x="2783" y="6079"/>
                </a:lnTo>
                <a:lnTo>
                  <a:pt x="2785" y="6083"/>
                </a:lnTo>
                <a:lnTo>
                  <a:pt x="2792" y="6081"/>
                </a:lnTo>
                <a:lnTo>
                  <a:pt x="2803" y="6088"/>
                </a:lnTo>
                <a:lnTo>
                  <a:pt x="2810" y="6079"/>
                </a:lnTo>
                <a:lnTo>
                  <a:pt x="2811" y="6083"/>
                </a:lnTo>
                <a:lnTo>
                  <a:pt x="2824" y="6085"/>
                </a:lnTo>
                <a:lnTo>
                  <a:pt x="2827" y="6082"/>
                </a:lnTo>
                <a:lnTo>
                  <a:pt x="2831" y="6084"/>
                </a:lnTo>
                <a:lnTo>
                  <a:pt x="2852" y="6078"/>
                </a:lnTo>
                <a:lnTo>
                  <a:pt x="2877" y="6056"/>
                </a:lnTo>
                <a:lnTo>
                  <a:pt x="2888" y="6056"/>
                </a:lnTo>
                <a:lnTo>
                  <a:pt x="2905" y="6048"/>
                </a:lnTo>
                <a:lnTo>
                  <a:pt x="2911" y="6050"/>
                </a:lnTo>
                <a:lnTo>
                  <a:pt x="2946" y="6038"/>
                </a:lnTo>
                <a:lnTo>
                  <a:pt x="2940" y="6033"/>
                </a:lnTo>
                <a:lnTo>
                  <a:pt x="2954" y="6028"/>
                </a:lnTo>
                <a:lnTo>
                  <a:pt x="2965" y="6013"/>
                </a:lnTo>
                <a:lnTo>
                  <a:pt x="2975" y="6008"/>
                </a:lnTo>
                <a:lnTo>
                  <a:pt x="2993" y="5989"/>
                </a:lnTo>
                <a:lnTo>
                  <a:pt x="2996" y="5966"/>
                </a:lnTo>
                <a:lnTo>
                  <a:pt x="2989" y="5958"/>
                </a:lnTo>
                <a:lnTo>
                  <a:pt x="2994" y="5936"/>
                </a:lnTo>
                <a:lnTo>
                  <a:pt x="2991" y="5929"/>
                </a:lnTo>
                <a:lnTo>
                  <a:pt x="2983" y="5928"/>
                </a:lnTo>
                <a:lnTo>
                  <a:pt x="2985" y="5922"/>
                </a:lnTo>
                <a:lnTo>
                  <a:pt x="2981" y="5916"/>
                </a:lnTo>
                <a:lnTo>
                  <a:pt x="2976" y="5916"/>
                </a:lnTo>
                <a:lnTo>
                  <a:pt x="2974" y="5895"/>
                </a:lnTo>
                <a:lnTo>
                  <a:pt x="2954" y="5880"/>
                </a:lnTo>
                <a:lnTo>
                  <a:pt x="2950" y="5881"/>
                </a:lnTo>
                <a:lnTo>
                  <a:pt x="2945" y="5872"/>
                </a:lnTo>
                <a:lnTo>
                  <a:pt x="2945" y="5868"/>
                </a:lnTo>
                <a:lnTo>
                  <a:pt x="2938" y="5861"/>
                </a:lnTo>
                <a:lnTo>
                  <a:pt x="2939" y="5850"/>
                </a:lnTo>
                <a:lnTo>
                  <a:pt x="2947" y="5844"/>
                </a:lnTo>
                <a:lnTo>
                  <a:pt x="2947" y="5839"/>
                </a:lnTo>
                <a:lnTo>
                  <a:pt x="2948" y="5825"/>
                </a:lnTo>
                <a:lnTo>
                  <a:pt x="2941" y="5807"/>
                </a:lnTo>
                <a:lnTo>
                  <a:pt x="2947" y="5800"/>
                </a:lnTo>
                <a:lnTo>
                  <a:pt x="2945" y="5776"/>
                </a:lnTo>
                <a:lnTo>
                  <a:pt x="2950" y="5755"/>
                </a:lnTo>
                <a:lnTo>
                  <a:pt x="2971" y="5727"/>
                </a:lnTo>
                <a:lnTo>
                  <a:pt x="2981" y="5707"/>
                </a:lnTo>
                <a:lnTo>
                  <a:pt x="2995" y="5687"/>
                </a:lnTo>
                <a:lnTo>
                  <a:pt x="2998" y="5678"/>
                </a:lnTo>
                <a:lnTo>
                  <a:pt x="3038" y="5636"/>
                </a:lnTo>
                <a:lnTo>
                  <a:pt x="3119" y="5587"/>
                </a:lnTo>
                <a:lnTo>
                  <a:pt x="3157" y="5561"/>
                </a:lnTo>
                <a:lnTo>
                  <a:pt x="3192" y="5547"/>
                </a:lnTo>
                <a:lnTo>
                  <a:pt x="3212" y="5517"/>
                </a:lnTo>
                <a:lnTo>
                  <a:pt x="3222" y="5514"/>
                </a:lnTo>
                <a:lnTo>
                  <a:pt x="3252" y="5512"/>
                </a:lnTo>
                <a:lnTo>
                  <a:pt x="3287" y="5490"/>
                </a:lnTo>
                <a:lnTo>
                  <a:pt x="3293" y="5487"/>
                </a:lnTo>
                <a:lnTo>
                  <a:pt x="3295" y="5476"/>
                </a:lnTo>
                <a:lnTo>
                  <a:pt x="3300" y="5467"/>
                </a:lnTo>
                <a:lnTo>
                  <a:pt x="3317" y="5459"/>
                </a:lnTo>
                <a:lnTo>
                  <a:pt x="3324" y="5447"/>
                </a:lnTo>
                <a:lnTo>
                  <a:pt x="3334" y="5446"/>
                </a:lnTo>
                <a:lnTo>
                  <a:pt x="3334" y="5440"/>
                </a:lnTo>
                <a:lnTo>
                  <a:pt x="3342" y="5434"/>
                </a:lnTo>
                <a:lnTo>
                  <a:pt x="3379" y="5408"/>
                </a:lnTo>
                <a:lnTo>
                  <a:pt x="3385" y="5406"/>
                </a:lnTo>
                <a:lnTo>
                  <a:pt x="3405" y="5415"/>
                </a:lnTo>
                <a:lnTo>
                  <a:pt x="3429" y="5415"/>
                </a:lnTo>
                <a:lnTo>
                  <a:pt x="3426" y="5427"/>
                </a:lnTo>
                <a:lnTo>
                  <a:pt x="3445" y="5424"/>
                </a:lnTo>
                <a:lnTo>
                  <a:pt x="3449" y="5433"/>
                </a:lnTo>
                <a:lnTo>
                  <a:pt x="3458" y="5426"/>
                </a:lnTo>
                <a:lnTo>
                  <a:pt x="3462" y="5430"/>
                </a:lnTo>
                <a:lnTo>
                  <a:pt x="3461" y="5437"/>
                </a:lnTo>
                <a:lnTo>
                  <a:pt x="3466" y="5438"/>
                </a:lnTo>
                <a:lnTo>
                  <a:pt x="3470" y="5436"/>
                </a:lnTo>
                <a:lnTo>
                  <a:pt x="3474" y="5428"/>
                </a:lnTo>
                <a:lnTo>
                  <a:pt x="3473" y="5413"/>
                </a:lnTo>
                <a:lnTo>
                  <a:pt x="3524" y="5401"/>
                </a:lnTo>
                <a:lnTo>
                  <a:pt x="3548" y="5392"/>
                </a:lnTo>
                <a:lnTo>
                  <a:pt x="3625" y="5348"/>
                </a:lnTo>
                <a:lnTo>
                  <a:pt x="3635" y="5323"/>
                </a:lnTo>
                <a:lnTo>
                  <a:pt x="3649" y="5303"/>
                </a:lnTo>
                <a:lnTo>
                  <a:pt x="3655" y="5284"/>
                </a:lnTo>
                <a:lnTo>
                  <a:pt x="3653" y="5278"/>
                </a:lnTo>
                <a:lnTo>
                  <a:pt x="3663" y="5261"/>
                </a:lnTo>
                <a:lnTo>
                  <a:pt x="3683" y="5245"/>
                </a:lnTo>
                <a:lnTo>
                  <a:pt x="3690" y="5250"/>
                </a:lnTo>
                <a:lnTo>
                  <a:pt x="3704" y="5249"/>
                </a:lnTo>
                <a:lnTo>
                  <a:pt x="3723" y="5252"/>
                </a:lnTo>
                <a:lnTo>
                  <a:pt x="3726" y="5245"/>
                </a:lnTo>
                <a:lnTo>
                  <a:pt x="3729" y="5248"/>
                </a:lnTo>
                <a:lnTo>
                  <a:pt x="3730" y="5242"/>
                </a:lnTo>
                <a:lnTo>
                  <a:pt x="3739" y="5243"/>
                </a:lnTo>
                <a:lnTo>
                  <a:pt x="3736" y="5231"/>
                </a:lnTo>
                <a:lnTo>
                  <a:pt x="3732" y="5231"/>
                </a:lnTo>
                <a:lnTo>
                  <a:pt x="3732" y="5224"/>
                </a:lnTo>
                <a:lnTo>
                  <a:pt x="3742" y="5211"/>
                </a:lnTo>
                <a:lnTo>
                  <a:pt x="3752" y="5208"/>
                </a:lnTo>
                <a:lnTo>
                  <a:pt x="3753" y="5205"/>
                </a:lnTo>
                <a:lnTo>
                  <a:pt x="3749" y="5203"/>
                </a:lnTo>
                <a:lnTo>
                  <a:pt x="3758" y="5201"/>
                </a:lnTo>
                <a:lnTo>
                  <a:pt x="3772" y="5188"/>
                </a:lnTo>
                <a:lnTo>
                  <a:pt x="3770" y="5184"/>
                </a:lnTo>
                <a:lnTo>
                  <a:pt x="3776" y="5179"/>
                </a:lnTo>
                <a:lnTo>
                  <a:pt x="3774" y="5171"/>
                </a:lnTo>
                <a:lnTo>
                  <a:pt x="3778" y="5170"/>
                </a:lnTo>
                <a:lnTo>
                  <a:pt x="3781" y="5154"/>
                </a:lnTo>
                <a:lnTo>
                  <a:pt x="3791" y="5153"/>
                </a:lnTo>
                <a:lnTo>
                  <a:pt x="3792" y="5143"/>
                </a:lnTo>
                <a:lnTo>
                  <a:pt x="3812" y="5128"/>
                </a:lnTo>
                <a:lnTo>
                  <a:pt x="3810" y="5122"/>
                </a:lnTo>
                <a:lnTo>
                  <a:pt x="3818" y="5114"/>
                </a:lnTo>
                <a:lnTo>
                  <a:pt x="3837" y="5108"/>
                </a:lnTo>
                <a:lnTo>
                  <a:pt x="3839" y="5095"/>
                </a:lnTo>
                <a:lnTo>
                  <a:pt x="3834" y="5065"/>
                </a:lnTo>
                <a:lnTo>
                  <a:pt x="3838" y="5055"/>
                </a:lnTo>
                <a:lnTo>
                  <a:pt x="3843" y="5056"/>
                </a:lnTo>
                <a:lnTo>
                  <a:pt x="3859" y="5048"/>
                </a:lnTo>
                <a:lnTo>
                  <a:pt x="3862" y="5038"/>
                </a:lnTo>
                <a:lnTo>
                  <a:pt x="3878" y="5036"/>
                </a:lnTo>
                <a:lnTo>
                  <a:pt x="3920" y="5018"/>
                </a:lnTo>
                <a:lnTo>
                  <a:pt x="3946" y="4983"/>
                </a:lnTo>
                <a:lnTo>
                  <a:pt x="3927" y="4982"/>
                </a:lnTo>
                <a:lnTo>
                  <a:pt x="3930" y="4968"/>
                </a:lnTo>
                <a:lnTo>
                  <a:pt x="3911" y="4962"/>
                </a:lnTo>
                <a:lnTo>
                  <a:pt x="3889" y="4964"/>
                </a:lnTo>
                <a:lnTo>
                  <a:pt x="3888" y="4949"/>
                </a:lnTo>
                <a:lnTo>
                  <a:pt x="3873" y="4950"/>
                </a:lnTo>
                <a:lnTo>
                  <a:pt x="3870" y="4939"/>
                </a:lnTo>
                <a:lnTo>
                  <a:pt x="3864" y="4936"/>
                </a:lnTo>
                <a:lnTo>
                  <a:pt x="3824" y="4936"/>
                </a:lnTo>
                <a:lnTo>
                  <a:pt x="3824" y="4923"/>
                </a:lnTo>
                <a:lnTo>
                  <a:pt x="3792" y="4906"/>
                </a:lnTo>
                <a:lnTo>
                  <a:pt x="3789" y="4913"/>
                </a:lnTo>
                <a:lnTo>
                  <a:pt x="3768" y="4914"/>
                </a:lnTo>
                <a:lnTo>
                  <a:pt x="3768" y="4909"/>
                </a:lnTo>
                <a:lnTo>
                  <a:pt x="3759" y="4897"/>
                </a:lnTo>
                <a:lnTo>
                  <a:pt x="3737" y="4906"/>
                </a:lnTo>
                <a:lnTo>
                  <a:pt x="3735" y="4888"/>
                </a:lnTo>
                <a:lnTo>
                  <a:pt x="3727" y="4886"/>
                </a:lnTo>
                <a:lnTo>
                  <a:pt x="3716" y="4874"/>
                </a:lnTo>
                <a:lnTo>
                  <a:pt x="3667" y="4874"/>
                </a:lnTo>
                <a:lnTo>
                  <a:pt x="3659" y="4865"/>
                </a:lnTo>
                <a:lnTo>
                  <a:pt x="3646" y="4869"/>
                </a:lnTo>
                <a:lnTo>
                  <a:pt x="3641" y="4864"/>
                </a:lnTo>
                <a:lnTo>
                  <a:pt x="3614" y="4861"/>
                </a:lnTo>
                <a:lnTo>
                  <a:pt x="3590" y="4851"/>
                </a:lnTo>
                <a:lnTo>
                  <a:pt x="3575" y="4849"/>
                </a:lnTo>
                <a:lnTo>
                  <a:pt x="3532" y="4844"/>
                </a:lnTo>
                <a:lnTo>
                  <a:pt x="3516" y="4834"/>
                </a:lnTo>
                <a:lnTo>
                  <a:pt x="3486" y="4827"/>
                </a:lnTo>
                <a:lnTo>
                  <a:pt x="3490" y="4819"/>
                </a:lnTo>
                <a:lnTo>
                  <a:pt x="3468" y="4807"/>
                </a:lnTo>
                <a:lnTo>
                  <a:pt x="3434" y="4777"/>
                </a:lnTo>
                <a:lnTo>
                  <a:pt x="3413" y="4772"/>
                </a:lnTo>
                <a:lnTo>
                  <a:pt x="3400" y="4774"/>
                </a:lnTo>
                <a:lnTo>
                  <a:pt x="3398" y="4771"/>
                </a:lnTo>
                <a:lnTo>
                  <a:pt x="3406" y="4756"/>
                </a:lnTo>
                <a:lnTo>
                  <a:pt x="3372" y="4725"/>
                </a:lnTo>
                <a:lnTo>
                  <a:pt x="3371" y="4716"/>
                </a:lnTo>
                <a:lnTo>
                  <a:pt x="3374" y="4704"/>
                </a:lnTo>
                <a:lnTo>
                  <a:pt x="3372" y="4700"/>
                </a:lnTo>
                <a:lnTo>
                  <a:pt x="3378" y="4690"/>
                </a:lnTo>
                <a:lnTo>
                  <a:pt x="3353" y="4646"/>
                </a:lnTo>
                <a:lnTo>
                  <a:pt x="3356" y="4643"/>
                </a:lnTo>
                <a:lnTo>
                  <a:pt x="3353" y="4634"/>
                </a:lnTo>
                <a:lnTo>
                  <a:pt x="3338" y="4617"/>
                </a:lnTo>
                <a:lnTo>
                  <a:pt x="3320" y="4608"/>
                </a:lnTo>
                <a:lnTo>
                  <a:pt x="3306" y="4589"/>
                </a:lnTo>
                <a:lnTo>
                  <a:pt x="3292" y="4577"/>
                </a:lnTo>
                <a:lnTo>
                  <a:pt x="3285" y="4565"/>
                </a:lnTo>
                <a:lnTo>
                  <a:pt x="3285" y="4559"/>
                </a:lnTo>
                <a:lnTo>
                  <a:pt x="3302" y="4543"/>
                </a:lnTo>
                <a:lnTo>
                  <a:pt x="3314" y="4526"/>
                </a:lnTo>
                <a:lnTo>
                  <a:pt x="3322" y="4525"/>
                </a:lnTo>
                <a:lnTo>
                  <a:pt x="3332" y="4516"/>
                </a:lnTo>
                <a:lnTo>
                  <a:pt x="3346" y="4518"/>
                </a:lnTo>
                <a:lnTo>
                  <a:pt x="3354" y="4516"/>
                </a:lnTo>
                <a:lnTo>
                  <a:pt x="3357" y="4500"/>
                </a:lnTo>
                <a:lnTo>
                  <a:pt x="3366" y="4488"/>
                </a:lnTo>
                <a:lnTo>
                  <a:pt x="3373" y="4464"/>
                </a:lnTo>
                <a:lnTo>
                  <a:pt x="3373" y="4451"/>
                </a:lnTo>
                <a:lnTo>
                  <a:pt x="3377" y="4448"/>
                </a:lnTo>
                <a:lnTo>
                  <a:pt x="3375" y="4421"/>
                </a:lnTo>
                <a:lnTo>
                  <a:pt x="3380" y="4400"/>
                </a:lnTo>
                <a:lnTo>
                  <a:pt x="3421" y="4371"/>
                </a:lnTo>
                <a:lnTo>
                  <a:pt x="3429" y="4362"/>
                </a:lnTo>
                <a:lnTo>
                  <a:pt x="3449" y="4353"/>
                </a:lnTo>
                <a:lnTo>
                  <a:pt x="3456" y="4346"/>
                </a:lnTo>
                <a:lnTo>
                  <a:pt x="3452" y="4316"/>
                </a:lnTo>
                <a:lnTo>
                  <a:pt x="3442" y="4290"/>
                </a:lnTo>
                <a:lnTo>
                  <a:pt x="3442" y="4280"/>
                </a:lnTo>
                <a:lnTo>
                  <a:pt x="3434" y="4261"/>
                </a:lnTo>
                <a:lnTo>
                  <a:pt x="3434" y="4256"/>
                </a:lnTo>
                <a:lnTo>
                  <a:pt x="3445" y="4238"/>
                </a:lnTo>
                <a:lnTo>
                  <a:pt x="3446" y="4210"/>
                </a:lnTo>
                <a:lnTo>
                  <a:pt x="3437" y="4206"/>
                </a:lnTo>
                <a:lnTo>
                  <a:pt x="3435" y="4201"/>
                </a:lnTo>
                <a:lnTo>
                  <a:pt x="3441" y="4184"/>
                </a:lnTo>
                <a:lnTo>
                  <a:pt x="3439" y="4169"/>
                </a:lnTo>
                <a:lnTo>
                  <a:pt x="3444" y="4149"/>
                </a:lnTo>
                <a:lnTo>
                  <a:pt x="3458" y="4133"/>
                </a:lnTo>
                <a:lnTo>
                  <a:pt x="3466" y="4133"/>
                </a:lnTo>
                <a:lnTo>
                  <a:pt x="3488" y="4118"/>
                </a:lnTo>
                <a:lnTo>
                  <a:pt x="3496" y="4108"/>
                </a:lnTo>
                <a:lnTo>
                  <a:pt x="3508" y="4098"/>
                </a:lnTo>
                <a:lnTo>
                  <a:pt x="3514" y="4085"/>
                </a:lnTo>
                <a:lnTo>
                  <a:pt x="3519" y="4085"/>
                </a:lnTo>
                <a:lnTo>
                  <a:pt x="3522" y="4081"/>
                </a:lnTo>
                <a:lnTo>
                  <a:pt x="3517" y="4071"/>
                </a:lnTo>
                <a:lnTo>
                  <a:pt x="3513" y="4072"/>
                </a:lnTo>
                <a:lnTo>
                  <a:pt x="3504" y="4030"/>
                </a:lnTo>
                <a:lnTo>
                  <a:pt x="3492" y="4024"/>
                </a:lnTo>
                <a:lnTo>
                  <a:pt x="3476" y="4026"/>
                </a:lnTo>
                <a:lnTo>
                  <a:pt x="3473" y="4021"/>
                </a:lnTo>
                <a:lnTo>
                  <a:pt x="3470" y="3994"/>
                </a:lnTo>
                <a:lnTo>
                  <a:pt x="3473" y="3967"/>
                </a:lnTo>
                <a:lnTo>
                  <a:pt x="3477" y="3953"/>
                </a:lnTo>
                <a:lnTo>
                  <a:pt x="3438" y="3930"/>
                </a:lnTo>
                <a:lnTo>
                  <a:pt x="3504" y="3791"/>
                </a:lnTo>
                <a:lnTo>
                  <a:pt x="3504" y="379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5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847723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A4-Papier (210 x 297 mm)</PresentationFormat>
  <Paragraphs>147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Oestereich, Marco</dc:creator>
  <cp:lastModifiedBy>Fuchs, Ingo</cp:lastModifiedBy>
  <cp:revision>67</cp:revision>
  <dcterms:created xsi:type="dcterms:W3CDTF">2004-11-26T10:29:48Z</dcterms:created>
  <dcterms:modified xsi:type="dcterms:W3CDTF">2021-03-24T09:13:51Z</dcterms:modified>
</cp:coreProperties>
</file>